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89" r:id="rId5"/>
    <p:sldId id="290" r:id="rId6"/>
    <p:sldId id="277" r:id="rId7"/>
    <p:sldId id="279" r:id="rId8"/>
    <p:sldId id="280" r:id="rId9"/>
    <p:sldId id="282" r:id="rId10"/>
    <p:sldId id="288" r:id="rId11"/>
    <p:sldId id="283" r:id="rId12"/>
    <p:sldId id="284" r:id="rId13"/>
    <p:sldId id="285" r:id="rId14"/>
    <p:sldId id="286" r:id="rId15"/>
    <p:sldId id="287" r:id="rId16"/>
    <p:sldId id="259" r:id="rId17"/>
    <p:sldId id="260" r:id="rId18"/>
    <p:sldId id="261" r:id="rId19"/>
    <p:sldId id="262" r:id="rId20"/>
    <p:sldId id="264" r:id="rId21"/>
    <p:sldId id="263" r:id="rId22"/>
    <p:sldId id="265" r:id="rId23"/>
    <p:sldId id="266" r:id="rId24"/>
    <p:sldId id="267" r:id="rId25"/>
    <p:sldId id="268" r:id="rId26"/>
    <p:sldId id="269" r:id="rId27"/>
    <p:sldId id="270" r:id="rId28"/>
    <p:sldId id="275" r:id="rId29"/>
    <p:sldId id="291" r:id="rId30"/>
    <p:sldId id="271" r:id="rId31"/>
    <p:sldId id="272" r:id="rId32"/>
    <p:sldId id="273" r:id="rId33"/>
    <p:sldId id="274" r:id="rId34"/>
    <p:sldId id="276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339"/>
    <a:srgbClr val="691D3E"/>
    <a:srgbClr val="DD23B5"/>
    <a:srgbClr val="C3C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38" autoAdjust="0"/>
  </p:normalViewPr>
  <p:slideViewPr>
    <p:cSldViewPr>
      <p:cViewPr>
        <p:scale>
          <a:sx n="98" d="100"/>
          <a:sy n="98" d="100"/>
        </p:scale>
        <p:origin x="-5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EBC7D-B70D-4958-880E-190F2B2A803F}" type="doc">
      <dgm:prSet loTypeId="urn:microsoft.com/office/officeart/2005/8/layout/chevron2" loCatId="process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6C49C2A0-243E-4C69-B14F-70D4124020AD}">
      <dgm:prSet phldrT="[Texte]" custT="1"/>
      <dgm:spPr/>
      <dgm:t>
        <a:bodyPr/>
        <a:lstStyle/>
        <a:p>
          <a:r>
            <a:rPr lang="fr-FR" sz="1400" dirty="0" smtClean="0"/>
            <a:t>Aspect économique</a:t>
          </a:r>
          <a:endParaRPr lang="fr-FR" sz="1400" dirty="0"/>
        </a:p>
      </dgm:t>
    </dgm:pt>
    <dgm:pt modelId="{CDC0F892-3D9B-473E-B6A0-6AA524F15141}" type="parTrans" cxnId="{266E269F-01CB-4D41-BD1B-514C3EAA4584}">
      <dgm:prSet/>
      <dgm:spPr/>
      <dgm:t>
        <a:bodyPr/>
        <a:lstStyle/>
        <a:p>
          <a:endParaRPr lang="fr-FR"/>
        </a:p>
      </dgm:t>
    </dgm:pt>
    <dgm:pt modelId="{F40DA797-B249-4BFD-91E6-C23405A9A3AC}" type="sibTrans" cxnId="{266E269F-01CB-4D41-BD1B-514C3EAA4584}">
      <dgm:prSet/>
      <dgm:spPr/>
      <dgm:t>
        <a:bodyPr/>
        <a:lstStyle/>
        <a:p>
          <a:endParaRPr lang="fr-FR"/>
        </a:p>
      </dgm:t>
    </dgm:pt>
    <dgm:pt modelId="{BF4480D0-26FD-403A-B044-07D51D6232FB}">
      <dgm:prSet phldrT="[Texte]"/>
      <dgm:spPr/>
      <dgm:t>
        <a:bodyPr/>
        <a:lstStyle/>
        <a:p>
          <a:r>
            <a:rPr lang="fr-FR" dirty="0" smtClean="0"/>
            <a:t>Evolution des moyens du transport</a:t>
          </a:r>
          <a:endParaRPr lang="fr-FR" dirty="0"/>
        </a:p>
      </dgm:t>
    </dgm:pt>
    <dgm:pt modelId="{90BC8606-31CD-407B-BD78-011B57C87412}" type="parTrans" cxnId="{0F64A69A-FB19-4AF4-BCB5-46DAE26DD872}">
      <dgm:prSet/>
      <dgm:spPr/>
      <dgm:t>
        <a:bodyPr/>
        <a:lstStyle/>
        <a:p>
          <a:endParaRPr lang="fr-FR"/>
        </a:p>
      </dgm:t>
    </dgm:pt>
    <dgm:pt modelId="{DB6FF0EC-AA8C-4773-B703-5CB75735CA36}" type="sibTrans" cxnId="{0F64A69A-FB19-4AF4-BCB5-46DAE26DD872}">
      <dgm:prSet/>
      <dgm:spPr/>
      <dgm:t>
        <a:bodyPr/>
        <a:lstStyle/>
        <a:p>
          <a:endParaRPr lang="fr-FR"/>
        </a:p>
      </dgm:t>
    </dgm:pt>
    <dgm:pt modelId="{7B1CD9B2-0BD6-4483-92C2-994D092E1CA8}">
      <dgm:prSet phldrT="[Texte]"/>
      <dgm:spPr/>
      <dgm:t>
        <a:bodyPr/>
        <a:lstStyle/>
        <a:p>
          <a:r>
            <a:rPr lang="fr-FR" dirty="0" smtClean="0"/>
            <a:t>Apparition des grandes entreprises </a:t>
          </a:r>
          <a:endParaRPr lang="fr-FR" dirty="0"/>
        </a:p>
      </dgm:t>
    </dgm:pt>
    <dgm:pt modelId="{E6A5E187-EAED-4074-BD64-076A9E0013CB}" type="parTrans" cxnId="{5BB9EAB6-CC03-4BF3-95AB-7D8C5C1D874A}">
      <dgm:prSet/>
      <dgm:spPr/>
      <dgm:t>
        <a:bodyPr/>
        <a:lstStyle/>
        <a:p>
          <a:endParaRPr lang="fr-FR"/>
        </a:p>
      </dgm:t>
    </dgm:pt>
    <dgm:pt modelId="{A6060621-21F4-4311-9E23-689A77B6DEEB}" type="sibTrans" cxnId="{5BB9EAB6-CC03-4BF3-95AB-7D8C5C1D874A}">
      <dgm:prSet/>
      <dgm:spPr/>
      <dgm:t>
        <a:bodyPr/>
        <a:lstStyle/>
        <a:p>
          <a:endParaRPr lang="fr-FR"/>
        </a:p>
      </dgm:t>
    </dgm:pt>
    <dgm:pt modelId="{B1F837C6-94B1-44E3-A4E0-82B323952D5F}">
      <dgm:prSet phldrT="[Texte]" custT="1"/>
      <dgm:spPr/>
      <dgm:t>
        <a:bodyPr/>
        <a:lstStyle/>
        <a:p>
          <a:r>
            <a:rPr lang="fr-FR" sz="1600" dirty="0" smtClean="0"/>
            <a:t>Aspect social</a:t>
          </a:r>
          <a:endParaRPr lang="fr-FR" sz="1600" dirty="0"/>
        </a:p>
      </dgm:t>
    </dgm:pt>
    <dgm:pt modelId="{312542A7-854B-4636-BEB0-80B835D0B81C}" type="parTrans" cxnId="{CB2FDFB7-2F47-42AB-AB64-70B994D107AC}">
      <dgm:prSet/>
      <dgm:spPr/>
      <dgm:t>
        <a:bodyPr/>
        <a:lstStyle/>
        <a:p>
          <a:endParaRPr lang="fr-FR"/>
        </a:p>
      </dgm:t>
    </dgm:pt>
    <dgm:pt modelId="{24AD8908-3E69-4609-B57F-D3F900F96423}" type="sibTrans" cxnId="{CB2FDFB7-2F47-42AB-AB64-70B994D107AC}">
      <dgm:prSet/>
      <dgm:spPr/>
      <dgm:t>
        <a:bodyPr/>
        <a:lstStyle/>
        <a:p>
          <a:endParaRPr lang="fr-FR"/>
        </a:p>
      </dgm:t>
    </dgm:pt>
    <dgm:pt modelId="{6E997174-B189-4346-B035-75C7E9F9809A}">
      <dgm:prSet phldrT="[Texte]"/>
      <dgm:spPr/>
      <dgm:t>
        <a:bodyPr/>
        <a:lstStyle/>
        <a:p>
          <a:r>
            <a:rPr lang="fr-FR" dirty="0" smtClean="0"/>
            <a:t>Exode rural</a:t>
          </a:r>
          <a:endParaRPr lang="fr-FR" dirty="0"/>
        </a:p>
      </dgm:t>
    </dgm:pt>
    <dgm:pt modelId="{C84BE7BE-18BC-4273-9233-E58273383A0B}" type="parTrans" cxnId="{EE0CF43E-552D-4459-B3A3-67D6085F72CA}">
      <dgm:prSet/>
      <dgm:spPr/>
      <dgm:t>
        <a:bodyPr/>
        <a:lstStyle/>
        <a:p>
          <a:endParaRPr lang="fr-FR"/>
        </a:p>
      </dgm:t>
    </dgm:pt>
    <dgm:pt modelId="{3174451A-61D3-4ED7-B905-F076C043D669}" type="sibTrans" cxnId="{EE0CF43E-552D-4459-B3A3-67D6085F72CA}">
      <dgm:prSet/>
      <dgm:spPr/>
      <dgm:t>
        <a:bodyPr/>
        <a:lstStyle/>
        <a:p>
          <a:endParaRPr lang="fr-FR"/>
        </a:p>
      </dgm:t>
    </dgm:pt>
    <dgm:pt modelId="{425B5CB6-D8B5-467A-8BD5-679716CDC68F}">
      <dgm:prSet phldrT="[Texte]"/>
      <dgm:spPr/>
      <dgm:t>
        <a:bodyPr/>
        <a:lstStyle/>
        <a:p>
          <a:r>
            <a:rPr lang="fr-FR" dirty="0" smtClean="0"/>
            <a:t>Main d’œuvre peu qualifié</a:t>
          </a:r>
          <a:endParaRPr lang="fr-FR" dirty="0"/>
        </a:p>
      </dgm:t>
    </dgm:pt>
    <dgm:pt modelId="{26DA2A09-37DA-485D-99BC-6830EA729546}" type="parTrans" cxnId="{8C9F3512-29AA-4848-A0E3-A4F9E724FCDD}">
      <dgm:prSet/>
      <dgm:spPr/>
      <dgm:t>
        <a:bodyPr/>
        <a:lstStyle/>
        <a:p>
          <a:endParaRPr lang="fr-FR"/>
        </a:p>
      </dgm:t>
    </dgm:pt>
    <dgm:pt modelId="{2A3D8172-F8B9-4B7D-9370-DE718310973C}" type="sibTrans" cxnId="{8C9F3512-29AA-4848-A0E3-A4F9E724FCDD}">
      <dgm:prSet/>
      <dgm:spPr/>
      <dgm:t>
        <a:bodyPr/>
        <a:lstStyle/>
        <a:p>
          <a:endParaRPr lang="fr-FR"/>
        </a:p>
      </dgm:t>
    </dgm:pt>
    <dgm:pt modelId="{9DC9BDC2-32EC-4C7B-8107-A37738451ABE}">
      <dgm:prSet phldrT="[Texte]" custT="1"/>
      <dgm:spPr/>
      <dgm:t>
        <a:bodyPr/>
        <a:lstStyle/>
        <a:p>
          <a:r>
            <a:rPr lang="fr-FR" sz="1800" dirty="0" smtClean="0"/>
            <a:t>Aspect culturel</a:t>
          </a:r>
          <a:endParaRPr lang="fr-FR" sz="1800" dirty="0"/>
        </a:p>
      </dgm:t>
    </dgm:pt>
    <dgm:pt modelId="{AD71941E-3741-4497-8F5F-11E669497AF4}" type="parTrans" cxnId="{D35847AC-4FFB-4EF2-A5DF-D974DD12C240}">
      <dgm:prSet/>
      <dgm:spPr/>
      <dgm:t>
        <a:bodyPr/>
        <a:lstStyle/>
        <a:p>
          <a:endParaRPr lang="fr-FR"/>
        </a:p>
      </dgm:t>
    </dgm:pt>
    <dgm:pt modelId="{212FAB1A-D0C2-4599-BE7C-C081733E1F0C}" type="sibTrans" cxnId="{D35847AC-4FFB-4EF2-A5DF-D974DD12C240}">
      <dgm:prSet/>
      <dgm:spPr/>
      <dgm:t>
        <a:bodyPr/>
        <a:lstStyle/>
        <a:p>
          <a:endParaRPr lang="fr-FR"/>
        </a:p>
      </dgm:t>
    </dgm:pt>
    <dgm:pt modelId="{6B7602FC-1426-4919-8D9E-D7FA21D0BC00}">
      <dgm:prSet phldrT="[Texte]"/>
      <dgm:spPr/>
      <dgm:t>
        <a:bodyPr/>
        <a:lstStyle/>
        <a:p>
          <a:r>
            <a:rPr lang="fr-FR" dirty="0" smtClean="0"/>
            <a:t>Les théoriciens ce sont inspirés de l’église et l’armée </a:t>
          </a:r>
          <a:endParaRPr lang="fr-FR" dirty="0"/>
        </a:p>
      </dgm:t>
    </dgm:pt>
    <dgm:pt modelId="{51D2254E-0428-427F-A038-1605D914C4C6}" type="parTrans" cxnId="{510221BD-2D34-4AED-B40F-43B6FB59B635}">
      <dgm:prSet/>
      <dgm:spPr/>
      <dgm:t>
        <a:bodyPr/>
        <a:lstStyle/>
        <a:p>
          <a:endParaRPr lang="fr-FR"/>
        </a:p>
      </dgm:t>
    </dgm:pt>
    <dgm:pt modelId="{DE7410D7-3E1B-4DC7-ACF3-751B6C4DD2A1}" type="sibTrans" cxnId="{510221BD-2D34-4AED-B40F-43B6FB59B635}">
      <dgm:prSet/>
      <dgm:spPr/>
      <dgm:t>
        <a:bodyPr/>
        <a:lstStyle/>
        <a:p>
          <a:endParaRPr lang="fr-FR"/>
        </a:p>
      </dgm:t>
    </dgm:pt>
    <dgm:pt modelId="{C531AF63-E93E-46C8-8E76-EAD70D1E625D}">
      <dgm:prSet phldrT="[Texte]"/>
      <dgm:spPr/>
      <dgm:t>
        <a:bodyPr/>
        <a:lstStyle/>
        <a:p>
          <a:r>
            <a:rPr lang="fr-FR" dirty="0" smtClean="0"/>
            <a:t>Remise en cause du fonctionnement de l’église </a:t>
          </a:r>
          <a:endParaRPr lang="fr-FR" dirty="0"/>
        </a:p>
      </dgm:t>
    </dgm:pt>
    <dgm:pt modelId="{ACEC3F0B-6250-4209-BD66-658F90CBD47B}" type="parTrans" cxnId="{021A986A-3EEB-4829-A7A0-CF4DE2242A71}">
      <dgm:prSet/>
      <dgm:spPr/>
      <dgm:t>
        <a:bodyPr/>
        <a:lstStyle/>
        <a:p>
          <a:endParaRPr lang="fr-FR"/>
        </a:p>
      </dgm:t>
    </dgm:pt>
    <dgm:pt modelId="{5D0513CD-6895-4F4F-A38F-7C603D4C6F53}" type="sibTrans" cxnId="{021A986A-3EEB-4829-A7A0-CF4DE2242A71}">
      <dgm:prSet/>
      <dgm:spPr/>
      <dgm:t>
        <a:bodyPr/>
        <a:lstStyle/>
        <a:p>
          <a:endParaRPr lang="fr-FR"/>
        </a:p>
      </dgm:t>
    </dgm:pt>
    <dgm:pt modelId="{8E681E05-39E0-4C54-8361-114E238E321B}">
      <dgm:prSet phldrT="[Texte]"/>
      <dgm:spPr/>
      <dgm:t>
        <a:bodyPr/>
        <a:lstStyle/>
        <a:p>
          <a:r>
            <a:rPr lang="fr-FR" dirty="0" smtClean="0"/>
            <a:t>Développement de l’agriculture</a:t>
          </a:r>
          <a:endParaRPr lang="fr-FR" dirty="0"/>
        </a:p>
      </dgm:t>
    </dgm:pt>
    <dgm:pt modelId="{D70E8BA7-7580-48A2-8012-E16601BE79C2}" type="parTrans" cxnId="{F8E848A6-2C2B-4777-A74E-7256957D2DB3}">
      <dgm:prSet/>
      <dgm:spPr/>
      <dgm:t>
        <a:bodyPr/>
        <a:lstStyle/>
        <a:p>
          <a:endParaRPr lang="fr-FR"/>
        </a:p>
      </dgm:t>
    </dgm:pt>
    <dgm:pt modelId="{20B1AC95-D9FB-4924-8769-7B2C198A146B}" type="sibTrans" cxnId="{F8E848A6-2C2B-4777-A74E-7256957D2DB3}">
      <dgm:prSet/>
      <dgm:spPr/>
      <dgm:t>
        <a:bodyPr/>
        <a:lstStyle/>
        <a:p>
          <a:endParaRPr lang="fr-FR"/>
        </a:p>
      </dgm:t>
    </dgm:pt>
    <dgm:pt modelId="{8F43EDA0-4FB2-4722-B57F-0D8A3636C1C0}">
      <dgm:prSet phldrT="[Texte]" custT="1"/>
      <dgm:spPr/>
      <dgm:t>
        <a:bodyPr/>
        <a:lstStyle/>
        <a:p>
          <a:r>
            <a:rPr lang="fr-FR" sz="1600" dirty="0" smtClean="0"/>
            <a:t>Aspect religieux et militaire</a:t>
          </a:r>
          <a:endParaRPr lang="fr-FR" sz="1600" dirty="0"/>
        </a:p>
      </dgm:t>
    </dgm:pt>
    <dgm:pt modelId="{3A19218E-AC6A-4E2E-86FA-62AB482C7FDE}" type="parTrans" cxnId="{F7BC1C48-40F8-466D-84A9-F6B5732DA580}">
      <dgm:prSet/>
      <dgm:spPr/>
      <dgm:t>
        <a:bodyPr/>
        <a:lstStyle/>
        <a:p>
          <a:endParaRPr lang="fr-FR"/>
        </a:p>
      </dgm:t>
    </dgm:pt>
    <dgm:pt modelId="{1D12FC46-EA90-4110-BE61-1EB35211109C}" type="sibTrans" cxnId="{F7BC1C48-40F8-466D-84A9-F6B5732DA580}">
      <dgm:prSet/>
      <dgm:spPr/>
      <dgm:t>
        <a:bodyPr/>
        <a:lstStyle/>
        <a:p>
          <a:endParaRPr lang="fr-FR"/>
        </a:p>
      </dgm:t>
    </dgm:pt>
    <dgm:pt modelId="{FBFB0A9D-CDA5-4860-89BE-7EB84B07232C}">
      <dgm:prSet/>
      <dgm:spPr/>
      <dgm:t>
        <a:bodyPr/>
        <a:lstStyle/>
        <a:p>
          <a:r>
            <a:rPr lang="fr-FR" dirty="0" smtClean="0"/>
            <a:t>L’essor des sciences </a:t>
          </a:r>
          <a:endParaRPr lang="fr-FR" dirty="0"/>
        </a:p>
      </dgm:t>
    </dgm:pt>
    <dgm:pt modelId="{62D6CB75-9EC4-48F9-B5B6-F50C3864AA44}" type="parTrans" cxnId="{8311642D-E14F-4F11-B74E-8E9314B69D24}">
      <dgm:prSet/>
      <dgm:spPr/>
      <dgm:t>
        <a:bodyPr/>
        <a:lstStyle/>
        <a:p>
          <a:endParaRPr lang="fr-FR"/>
        </a:p>
      </dgm:t>
    </dgm:pt>
    <dgm:pt modelId="{5DC9EFB3-074C-421A-943E-DC817246ED07}" type="sibTrans" cxnId="{8311642D-E14F-4F11-B74E-8E9314B69D24}">
      <dgm:prSet/>
      <dgm:spPr/>
      <dgm:t>
        <a:bodyPr/>
        <a:lstStyle/>
        <a:p>
          <a:endParaRPr lang="fr-FR"/>
        </a:p>
      </dgm:t>
    </dgm:pt>
    <dgm:pt modelId="{E9D5D154-38CC-4FA2-A816-A279E6D40F77}" type="pres">
      <dgm:prSet presAssocID="{83FEBC7D-B70D-4958-880E-190F2B2A80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B5EF4C1-3420-45B7-8AD8-54424CC82AD5}" type="pres">
      <dgm:prSet presAssocID="{6C49C2A0-243E-4C69-B14F-70D4124020AD}" presName="composite" presStyleCnt="0"/>
      <dgm:spPr/>
    </dgm:pt>
    <dgm:pt modelId="{2FB7BE30-79D7-4D67-BED2-B1AA53D9F718}" type="pres">
      <dgm:prSet presAssocID="{6C49C2A0-243E-4C69-B14F-70D4124020A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3255E5-E072-498B-A72B-A950159E6A8B}" type="pres">
      <dgm:prSet presAssocID="{6C49C2A0-243E-4C69-B14F-70D4124020A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03B936-FDCD-43FB-8B80-C9ACF6C384A5}" type="pres">
      <dgm:prSet presAssocID="{F40DA797-B249-4BFD-91E6-C23405A9A3AC}" presName="sp" presStyleCnt="0"/>
      <dgm:spPr/>
    </dgm:pt>
    <dgm:pt modelId="{BC4FA42A-4130-4577-87BB-F6BA2934A476}" type="pres">
      <dgm:prSet presAssocID="{B1F837C6-94B1-44E3-A4E0-82B323952D5F}" presName="composite" presStyleCnt="0"/>
      <dgm:spPr/>
    </dgm:pt>
    <dgm:pt modelId="{0FDD63D9-316A-4BFF-917D-2A9B901CAB48}" type="pres">
      <dgm:prSet presAssocID="{B1F837C6-94B1-44E3-A4E0-82B323952D5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DB4AD2-9D07-4BF7-8030-FF0FA07B3B24}" type="pres">
      <dgm:prSet presAssocID="{B1F837C6-94B1-44E3-A4E0-82B323952D5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4E0362-E4C6-4F06-AE0D-FAC245A4D6ED}" type="pres">
      <dgm:prSet presAssocID="{24AD8908-3E69-4609-B57F-D3F900F96423}" presName="sp" presStyleCnt="0"/>
      <dgm:spPr/>
    </dgm:pt>
    <dgm:pt modelId="{D1E5A2D1-1740-4477-AF3A-9C4D54E2F258}" type="pres">
      <dgm:prSet presAssocID="{9DC9BDC2-32EC-4C7B-8107-A37738451ABE}" presName="composite" presStyleCnt="0"/>
      <dgm:spPr/>
    </dgm:pt>
    <dgm:pt modelId="{366E543F-A572-4979-BDD3-B78A3C3CB9D8}" type="pres">
      <dgm:prSet presAssocID="{9DC9BDC2-32EC-4C7B-8107-A37738451AB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73D195-DB8A-4739-9152-8133BD3ECC30}" type="pres">
      <dgm:prSet presAssocID="{9DC9BDC2-32EC-4C7B-8107-A37738451AB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435B1D-38F9-4500-A392-BA6C404F0713}" type="pres">
      <dgm:prSet presAssocID="{212FAB1A-D0C2-4599-BE7C-C081733E1F0C}" presName="sp" presStyleCnt="0"/>
      <dgm:spPr/>
    </dgm:pt>
    <dgm:pt modelId="{D39CBB49-3A28-46AD-802E-5A3DE9714999}" type="pres">
      <dgm:prSet presAssocID="{8F43EDA0-4FB2-4722-B57F-0D8A3636C1C0}" presName="composite" presStyleCnt="0"/>
      <dgm:spPr/>
    </dgm:pt>
    <dgm:pt modelId="{034CBD51-C4A2-4551-9276-274C3784776F}" type="pres">
      <dgm:prSet presAssocID="{8F43EDA0-4FB2-4722-B57F-0D8A3636C1C0}" presName="parentText" presStyleLbl="alignNode1" presStyleIdx="3" presStyleCnt="4" custScaleX="98804" custScaleY="12459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0D5B70-B324-4798-8672-8EADD479C0DB}" type="pres">
      <dgm:prSet presAssocID="{8F43EDA0-4FB2-4722-B57F-0D8A3636C1C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F96AFD-AAAF-40AD-9814-7B14F2DFE2B9}" type="presOf" srcId="{425B5CB6-D8B5-467A-8BD5-679716CDC68F}" destId="{39DB4AD2-9D07-4BF7-8030-FF0FA07B3B24}" srcOrd="0" destOrd="1" presId="urn:microsoft.com/office/officeart/2005/8/layout/chevron2"/>
    <dgm:cxn modelId="{26B315EA-4184-43FD-832A-8B1859A02830}" type="presOf" srcId="{6C49C2A0-243E-4C69-B14F-70D4124020AD}" destId="{2FB7BE30-79D7-4D67-BED2-B1AA53D9F718}" srcOrd="0" destOrd="0" presId="urn:microsoft.com/office/officeart/2005/8/layout/chevron2"/>
    <dgm:cxn modelId="{266E269F-01CB-4D41-BD1B-514C3EAA4584}" srcId="{83FEBC7D-B70D-4958-880E-190F2B2A803F}" destId="{6C49C2A0-243E-4C69-B14F-70D4124020AD}" srcOrd="0" destOrd="0" parTransId="{CDC0F892-3D9B-473E-B6A0-6AA524F15141}" sibTransId="{F40DA797-B249-4BFD-91E6-C23405A9A3AC}"/>
    <dgm:cxn modelId="{53A1AA41-1B00-4881-BD31-2DFC748323B2}" type="presOf" srcId="{6E997174-B189-4346-B035-75C7E9F9809A}" destId="{39DB4AD2-9D07-4BF7-8030-FF0FA07B3B24}" srcOrd="0" destOrd="0" presId="urn:microsoft.com/office/officeart/2005/8/layout/chevron2"/>
    <dgm:cxn modelId="{535388B7-1442-4DF6-B8AB-A9CF9BF67F29}" type="presOf" srcId="{8E681E05-39E0-4C54-8361-114E238E321B}" destId="{743255E5-E072-498B-A72B-A950159E6A8B}" srcOrd="0" destOrd="1" presId="urn:microsoft.com/office/officeart/2005/8/layout/chevron2"/>
    <dgm:cxn modelId="{EDE11818-A93C-4AE2-8344-EB903DE77922}" type="presOf" srcId="{C531AF63-E93E-46C8-8E76-EAD70D1E625D}" destId="{960D5B70-B324-4798-8672-8EADD479C0DB}" srcOrd="0" destOrd="1" presId="urn:microsoft.com/office/officeart/2005/8/layout/chevron2"/>
    <dgm:cxn modelId="{5D7B5BE9-3F4E-4D24-8D56-4A4BBA361167}" type="presOf" srcId="{BF4480D0-26FD-403A-B044-07D51D6232FB}" destId="{743255E5-E072-498B-A72B-A950159E6A8B}" srcOrd="0" destOrd="0" presId="urn:microsoft.com/office/officeart/2005/8/layout/chevron2"/>
    <dgm:cxn modelId="{0F64A69A-FB19-4AF4-BCB5-46DAE26DD872}" srcId="{6C49C2A0-243E-4C69-B14F-70D4124020AD}" destId="{BF4480D0-26FD-403A-B044-07D51D6232FB}" srcOrd="0" destOrd="0" parTransId="{90BC8606-31CD-407B-BD78-011B57C87412}" sibTransId="{DB6FF0EC-AA8C-4773-B703-5CB75735CA36}"/>
    <dgm:cxn modelId="{FB9F8E7F-F3F1-420A-8BCF-CCB40562052E}" type="presOf" srcId="{6B7602FC-1426-4919-8D9E-D7FA21D0BC00}" destId="{960D5B70-B324-4798-8672-8EADD479C0DB}" srcOrd="0" destOrd="0" presId="urn:microsoft.com/office/officeart/2005/8/layout/chevron2"/>
    <dgm:cxn modelId="{021A986A-3EEB-4829-A7A0-CF4DE2242A71}" srcId="{8F43EDA0-4FB2-4722-B57F-0D8A3636C1C0}" destId="{C531AF63-E93E-46C8-8E76-EAD70D1E625D}" srcOrd="1" destOrd="0" parTransId="{ACEC3F0B-6250-4209-BD66-658F90CBD47B}" sibTransId="{5D0513CD-6895-4F4F-A38F-7C603D4C6F53}"/>
    <dgm:cxn modelId="{4B559C20-C688-4F7D-8318-267B115A6523}" type="presOf" srcId="{83FEBC7D-B70D-4958-880E-190F2B2A803F}" destId="{E9D5D154-38CC-4FA2-A816-A279E6D40F77}" srcOrd="0" destOrd="0" presId="urn:microsoft.com/office/officeart/2005/8/layout/chevron2"/>
    <dgm:cxn modelId="{3B5257FC-31F3-47EA-8876-31C95EB3FB8D}" type="presOf" srcId="{7B1CD9B2-0BD6-4483-92C2-994D092E1CA8}" destId="{743255E5-E072-498B-A72B-A950159E6A8B}" srcOrd="0" destOrd="2" presId="urn:microsoft.com/office/officeart/2005/8/layout/chevron2"/>
    <dgm:cxn modelId="{CB2FDFB7-2F47-42AB-AB64-70B994D107AC}" srcId="{83FEBC7D-B70D-4958-880E-190F2B2A803F}" destId="{B1F837C6-94B1-44E3-A4E0-82B323952D5F}" srcOrd="1" destOrd="0" parTransId="{312542A7-854B-4636-BEB0-80B835D0B81C}" sibTransId="{24AD8908-3E69-4609-B57F-D3F900F96423}"/>
    <dgm:cxn modelId="{8311642D-E14F-4F11-B74E-8E9314B69D24}" srcId="{9DC9BDC2-32EC-4C7B-8107-A37738451ABE}" destId="{FBFB0A9D-CDA5-4860-89BE-7EB84B07232C}" srcOrd="0" destOrd="0" parTransId="{62D6CB75-9EC4-48F9-B5B6-F50C3864AA44}" sibTransId="{5DC9EFB3-074C-421A-943E-DC817246ED07}"/>
    <dgm:cxn modelId="{D35847AC-4FFB-4EF2-A5DF-D974DD12C240}" srcId="{83FEBC7D-B70D-4958-880E-190F2B2A803F}" destId="{9DC9BDC2-32EC-4C7B-8107-A37738451ABE}" srcOrd="2" destOrd="0" parTransId="{AD71941E-3741-4497-8F5F-11E669497AF4}" sibTransId="{212FAB1A-D0C2-4599-BE7C-C081733E1F0C}"/>
    <dgm:cxn modelId="{5BB9EAB6-CC03-4BF3-95AB-7D8C5C1D874A}" srcId="{6C49C2A0-243E-4C69-B14F-70D4124020AD}" destId="{7B1CD9B2-0BD6-4483-92C2-994D092E1CA8}" srcOrd="2" destOrd="0" parTransId="{E6A5E187-EAED-4074-BD64-076A9E0013CB}" sibTransId="{A6060621-21F4-4311-9E23-689A77B6DEEB}"/>
    <dgm:cxn modelId="{1010998C-B1DA-4FBA-9ADA-43926DEFF9E6}" type="presOf" srcId="{FBFB0A9D-CDA5-4860-89BE-7EB84B07232C}" destId="{4373D195-DB8A-4739-9152-8133BD3ECC30}" srcOrd="0" destOrd="0" presId="urn:microsoft.com/office/officeart/2005/8/layout/chevron2"/>
    <dgm:cxn modelId="{8C9F3512-29AA-4848-A0E3-A4F9E724FCDD}" srcId="{B1F837C6-94B1-44E3-A4E0-82B323952D5F}" destId="{425B5CB6-D8B5-467A-8BD5-679716CDC68F}" srcOrd="1" destOrd="0" parTransId="{26DA2A09-37DA-485D-99BC-6830EA729546}" sibTransId="{2A3D8172-F8B9-4B7D-9370-DE718310973C}"/>
    <dgm:cxn modelId="{E3A8494C-D954-44EF-9DE4-76A0B481B918}" type="presOf" srcId="{8F43EDA0-4FB2-4722-B57F-0D8A3636C1C0}" destId="{034CBD51-C4A2-4551-9276-274C3784776F}" srcOrd="0" destOrd="0" presId="urn:microsoft.com/office/officeart/2005/8/layout/chevron2"/>
    <dgm:cxn modelId="{DE1B7DBD-6634-4FBB-81D8-ADC61E34AF8F}" type="presOf" srcId="{9DC9BDC2-32EC-4C7B-8107-A37738451ABE}" destId="{366E543F-A572-4979-BDD3-B78A3C3CB9D8}" srcOrd="0" destOrd="0" presId="urn:microsoft.com/office/officeart/2005/8/layout/chevron2"/>
    <dgm:cxn modelId="{7283CCBD-3864-402C-80C2-320EE196A3F7}" type="presOf" srcId="{B1F837C6-94B1-44E3-A4E0-82B323952D5F}" destId="{0FDD63D9-316A-4BFF-917D-2A9B901CAB48}" srcOrd="0" destOrd="0" presId="urn:microsoft.com/office/officeart/2005/8/layout/chevron2"/>
    <dgm:cxn modelId="{F7BC1C48-40F8-466D-84A9-F6B5732DA580}" srcId="{83FEBC7D-B70D-4958-880E-190F2B2A803F}" destId="{8F43EDA0-4FB2-4722-B57F-0D8A3636C1C0}" srcOrd="3" destOrd="0" parTransId="{3A19218E-AC6A-4E2E-86FA-62AB482C7FDE}" sibTransId="{1D12FC46-EA90-4110-BE61-1EB35211109C}"/>
    <dgm:cxn modelId="{EE0CF43E-552D-4459-B3A3-67D6085F72CA}" srcId="{B1F837C6-94B1-44E3-A4E0-82B323952D5F}" destId="{6E997174-B189-4346-B035-75C7E9F9809A}" srcOrd="0" destOrd="0" parTransId="{C84BE7BE-18BC-4273-9233-E58273383A0B}" sibTransId="{3174451A-61D3-4ED7-B905-F076C043D669}"/>
    <dgm:cxn modelId="{F8E848A6-2C2B-4777-A74E-7256957D2DB3}" srcId="{6C49C2A0-243E-4C69-B14F-70D4124020AD}" destId="{8E681E05-39E0-4C54-8361-114E238E321B}" srcOrd="1" destOrd="0" parTransId="{D70E8BA7-7580-48A2-8012-E16601BE79C2}" sibTransId="{20B1AC95-D9FB-4924-8769-7B2C198A146B}"/>
    <dgm:cxn modelId="{510221BD-2D34-4AED-B40F-43B6FB59B635}" srcId="{8F43EDA0-4FB2-4722-B57F-0D8A3636C1C0}" destId="{6B7602FC-1426-4919-8D9E-D7FA21D0BC00}" srcOrd="0" destOrd="0" parTransId="{51D2254E-0428-427F-A038-1605D914C4C6}" sibTransId="{DE7410D7-3E1B-4DC7-ACF3-751B6C4DD2A1}"/>
    <dgm:cxn modelId="{EF3CEA77-4C39-4051-8055-1FF32879538E}" type="presParOf" srcId="{E9D5D154-38CC-4FA2-A816-A279E6D40F77}" destId="{7B5EF4C1-3420-45B7-8AD8-54424CC82AD5}" srcOrd="0" destOrd="0" presId="urn:microsoft.com/office/officeart/2005/8/layout/chevron2"/>
    <dgm:cxn modelId="{FFFA1916-18FA-41C7-BBE5-44776CB89AD8}" type="presParOf" srcId="{7B5EF4C1-3420-45B7-8AD8-54424CC82AD5}" destId="{2FB7BE30-79D7-4D67-BED2-B1AA53D9F718}" srcOrd="0" destOrd="0" presId="urn:microsoft.com/office/officeart/2005/8/layout/chevron2"/>
    <dgm:cxn modelId="{D4CD1912-6AEE-4AF1-B759-D5BEE37CC1DB}" type="presParOf" srcId="{7B5EF4C1-3420-45B7-8AD8-54424CC82AD5}" destId="{743255E5-E072-498B-A72B-A950159E6A8B}" srcOrd="1" destOrd="0" presId="urn:microsoft.com/office/officeart/2005/8/layout/chevron2"/>
    <dgm:cxn modelId="{CFD46348-67BD-42A3-9136-F18919BE4C0E}" type="presParOf" srcId="{E9D5D154-38CC-4FA2-A816-A279E6D40F77}" destId="{A603B936-FDCD-43FB-8B80-C9ACF6C384A5}" srcOrd="1" destOrd="0" presId="urn:microsoft.com/office/officeart/2005/8/layout/chevron2"/>
    <dgm:cxn modelId="{CBD3E4BD-84EE-4540-B426-D8746DA91862}" type="presParOf" srcId="{E9D5D154-38CC-4FA2-A816-A279E6D40F77}" destId="{BC4FA42A-4130-4577-87BB-F6BA2934A476}" srcOrd="2" destOrd="0" presId="urn:microsoft.com/office/officeart/2005/8/layout/chevron2"/>
    <dgm:cxn modelId="{168A7554-557F-447B-9B49-82C6DF0A11CE}" type="presParOf" srcId="{BC4FA42A-4130-4577-87BB-F6BA2934A476}" destId="{0FDD63D9-316A-4BFF-917D-2A9B901CAB48}" srcOrd="0" destOrd="0" presId="urn:microsoft.com/office/officeart/2005/8/layout/chevron2"/>
    <dgm:cxn modelId="{C6CF4A56-0B4C-429A-B7D3-DA696F686070}" type="presParOf" srcId="{BC4FA42A-4130-4577-87BB-F6BA2934A476}" destId="{39DB4AD2-9D07-4BF7-8030-FF0FA07B3B24}" srcOrd="1" destOrd="0" presId="urn:microsoft.com/office/officeart/2005/8/layout/chevron2"/>
    <dgm:cxn modelId="{40D3091F-9140-42B9-BD05-AD8A0F36894F}" type="presParOf" srcId="{E9D5D154-38CC-4FA2-A816-A279E6D40F77}" destId="{F54E0362-E4C6-4F06-AE0D-FAC245A4D6ED}" srcOrd="3" destOrd="0" presId="urn:microsoft.com/office/officeart/2005/8/layout/chevron2"/>
    <dgm:cxn modelId="{A2B2ADD1-E5D2-4710-9382-56579C6A70CA}" type="presParOf" srcId="{E9D5D154-38CC-4FA2-A816-A279E6D40F77}" destId="{D1E5A2D1-1740-4477-AF3A-9C4D54E2F258}" srcOrd="4" destOrd="0" presId="urn:microsoft.com/office/officeart/2005/8/layout/chevron2"/>
    <dgm:cxn modelId="{B322560D-244A-4B07-A067-231032EA53BA}" type="presParOf" srcId="{D1E5A2D1-1740-4477-AF3A-9C4D54E2F258}" destId="{366E543F-A572-4979-BDD3-B78A3C3CB9D8}" srcOrd="0" destOrd="0" presId="urn:microsoft.com/office/officeart/2005/8/layout/chevron2"/>
    <dgm:cxn modelId="{BD5D2462-223D-45BA-A9F6-2B1BCB56B87F}" type="presParOf" srcId="{D1E5A2D1-1740-4477-AF3A-9C4D54E2F258}" destId="{4373D195-DB8A-4739-9152-8133BD3ECC30}" srcOrd="1" destOrd="0" presId="urn:microsoft.com/office/officeart/2005/8/layout/chevron2"/>
    <dgm:cxn modelId="{58AB26FB-0509-4C25-B548-C455ABF98D80}" type="presParOf" srcId="{E9D5D154-38CC-4FA2-A816-A279E6D40F77}" destId="{F6435B1D-38F9-4500-A392-BA6C404F0713}" srcOrd="5" destOrd="0" presId="urn:microsoft.com/office/officeart/2005/8/layout/chevron2"/>
    <dgm:cxn modelId="{E2F19139-5884-49AE-9D9B-EEAC61FA63EC}" type="presParOf" srcId="{E9D5D154-38CC-4FA2-A816-A279E6D40F77}" destId="{D39CBB49-3A28-46AD-802E-5A3DE9714999}" srcOrd="6" destOrd="0" presId="urn:microsoft.com/office/officeart/2005/8/layout/chevron2"/>
    <dgm:cxn modelId="{64E136BE-AFA2-469D-ABA8-8E3AF2248CC0}" type="presParOf" srcId="{D39CBB49-3A28-46AD-802E-5A3DE9714999}" destId="{034CBD51-C4A2-4551-9276-274C3784776F}" srcOrd="0" destOrd="0" presId="urn:microsoft.com/office/officeart/2005/8/layout/chevron2"/>
    <dgm:cxn modelId="{235C09F6-046F-48CC-A415-B44C6C8B50DB}" type="presParOf" srcId="{D39CBB49-3A28-46AD-802E-5A3DE9714999}" destId="{960D5B70-B324-4798-8672-8EADD479C0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CA04C9-54D4-4BAA-913C-1603D962522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DE4D54-76D3-4C60-ABD4-E3B43109D1B4}">
      <dgm:prSet phldrT="[Texte]"/>
      <dgm:spPr/>
      <dgm:t>
        <a:bodyPr/>
        <a:lstStyle/>
        <a:p>
          <a:r>
            <a:rPr lang="fr-FR" b="1" i="0" u="sng" dirty="0" smtClean="0"/>
            <a:t>Organisation du Travail</a:t>
          </a:r>
          <a:endParaRPr lang="fr-FR" dirty="0"/>
        </a:p>
      </dgm:t>
    </dgm:pt>
    <dgm:pt modelId="{70530164-C90E-44A2-A8E5-A671085DE486}" type="parTrans" cxnId="{9D9FF196-E1A4-4797-9576-1740B4BB138E}">
      <dgm:prSet/>
      <dgm:spPr/>
      <dgm:t>
        <a:bodyPr/>
        <a:lstStyle/>
        <a:p>
          <a:endParaRPr lang="fr-FR"/>
        </a:p>
      </dgm:t>
    </dgm:pt>
    <dgm:pt modelId="{AC7229CE-660A-4376-A4BF-A68F8BEAD836}" type="sibTrans" cxnId="{9D9FF196-E1A4-4797-9576-1740B4BB138E}">
      <dgm:prSet/>
      <dgm:spPr/>
      <dgm:t>
        <a:bodyPr/>
        <a:lstStyle/>
        <a:p>
          <a:endParaRPr lang="fr-FR"/>
        </a:p>
      </dgm:t>
    </dgm:pt>
    <dgm:pt modelId="{03BB9D9E-E7E5-47AB-B210-30FEBE20886F}">
      <dgm:prSet phldrT="[Texte]" custT="1"/>
      <dgm:spPr/>
      <dgm:t>
        <a:bodyPr/>
        <a:lstStyle/>
        <a:p>
          <a:r>
            <a:rPr lang="fr-FR" sz="1800" b="1" i="0" u="none" dirty="0" smtClean="0"/>
            <a:t>La maîtrise des temps opératoires</a:t>
          </a:r>
          <a:endParaRPr lang="fr-FR" sz="1800" dirty="0"/>
        </a:p>
      </dgm:t>
    </dgm:pt>
    <dgm:pt modelId="{8B187C0C-3B6A-4AFC-8380-66A4DAC53554}" type="parTrans" cxnId="{7404F6F7-3179-4EED-A171-F6D2E151659B}">
      <dgm:prSet/>
      <dgm:spPr/>
      <dgm:t>
        <a:bodyPr/>
        <a:lstStyle/>
        <a:p>
          <a:endParaRPr lang="fr-FR"/>
        </a:p>
      </dgm:t>
    </dgm:pt>
    <dgm:pt modelId="{0CCE8A54-5F6E-4CFD-B94B-8D3B23E6CE56}" type="sibTrans" cxnId="{7404F6F7-3179-4EED-A171-F6D2E151659B}">
      <dgm:prSet/>
      <dgm:spPr/>
      <dgm:t>
        <a:bodyPr/>
        <a:lstStyle/>
        <a:p>
          <a:endParaRPr lang="fr-FR"/>
        </a:p>
      </dgm:t>
    </dgm:pt>
    <dgm:pt modelId="{72A6EA00-62FC-4BFB-BDE5-0E606BB1A2BC}">
      <dgm:prSet phldrT="[Texte]" custT="1"/>
      <dgm:spPr/>
      <dgm:t>
        <a:bodyPr/>
        <a:lstStyle/>
        <a:p>
          <a:r>
            <a:rPr lang="fr-FR" sz="1800" b="1" i="0" u="none" dirty="0" smtClean="0"/>
            <a:t>La maîtrise des méthodes de travail</a:t>
          </a:r>
          <a:endParaRPr lang="fr-FR" sz="1800" dirty="0"/>
        </a:p>
      </dgm:t>
    </dgm:pt>
    <dgm:pt modelId="{8EC2DAB4-5792-4247-AD71-A3325D675B01}" type="parTrans" cxnId="{A717F430-AAC3-4684-B8AF-7C26D3936F19}">
      <dgm:prSet/>
      <dgm:spPr/>
      <dgm:t>
        <a:bodyPr/>
        <a:lstStyle/>
        <a:p>
          <a:endParaRPr lang="fr-FR"/>
        </a:p>
      </dgm:t>
    </dgm:pt>
    <dgm:pt modelId="{8AF7B43D-D516-49C1-9861-66B4571BE728}" type="sibTrans" cxnId="{A717F430-AAC3-4684-B8AF-7C26D3936F19}">
      <dgm:prSet/>
      <dgm:spPr/>
      <dgm:t>
        <a:bodyPr/>
        <a:lstStyle/>
        <a:p>
          <a:endParaRPr lang="fr-FR"/>
        </a:p>
      </dgm:t>
    </dgm:pt>
    <dgm:pt modelId="{05CE1417-BCD0-485B-AF21-423A052206BD}">
      <dgm:prSet phldrT="[Texte]"/>
      <dgm:spPr/>
      <dgm:t>
        <a:bodyPr/>
        <a:lstStyle/>
        <a:p>
          <a:r>
            <a:rPr lang="fr-FR" b="1" i="0" u="sng" dirty="0" smtClean="0"/>
            <a:t>La gestion du personnel </a:t>
          </a:r>
          <a:endParaRPr lang="fr-FR" dirty="0"/>
        </a:p>
      </dgm:t>
    </dgm:pt>
    <dgm:pt modelId="{9F516F0A-491C-4680-BB91-431040522E62}" type="parTrans" cxnId="{318482FC-7D29-4D75-A369-5CF83DC9646C}">
      <dgm:prSet/>
      <dgm:spPr/>
      <dgm:t>
        <a:bodyPr/>
        <a:lstStyle/>
        <a:p>
          <a:endParaRPr lang="fr-FR"/>
        </a:p>
      </dgm:t>
    </dgm:pt>
    <dgm:pt modelId="{216B85A1-93B5-428E-A0E6-94F5E9884E65}" type="sibTrans" cxnId="{318482FC-7D29-4D75-A369-5CF83DC9646C}">
      <dgm:prSet/>
      <dgm:spPr/>
      <dgm:t>
        <a:bodyPr/>
        <a:lstStyle/>
        <a:p>
          <a:endParaRPr lang="fr-FR"/>
        </a:p>
      </dgm:t>
    </dgm:pt>
    <dgm:pt modelId="{D81A73F2-3AE2-4CF5-8718-C71056C90891}">
      <dgm:prSet phldrT="[Texte]" custT="1"/>
      <dgm:spPr/>
      <dgm:t>
        <a:bodyPr/>
        <a:lstStyle/>
        <a:p>
          <a:r>
            <a:rPr lang="fr-FR" sz="1600" b="1" i="0" u="none" dirty="0" smtClean="0"/>
            <a:t>A chaque tâche le meilleur homme</a:t>
          </a:r>
          <a:r>
            <a:rPr lang="fr-FR" sz="1600" b="0" i="0" u="none" dirty="0" smtClean="0"/>
            <a:t> </a:t>
          </a:r>
          <a:endParaRPr lang="fr-FR" sz="1600" dirty="0"/>
        </a:p>
      </dgm:t>
    </dgm:pt>
    <dgm:pt modelId="{5122C599-7AB4-4EE8-BA5E-92F94C0E7393}" type="parTrans" cxnId="{E8B38EAE-FCA3-429A-B341-B88479419EDE}">
      <dgm:prSet/>
      <dgm:spPr/>
      <dgm:t>
        <a:bodyPr/>
        <a:lstStyle/>
        <a:p>
          <a:endParaRPr lang="fr-FR"/>
        </a:p>
      </dgm:t>
    </dgm:pt>
    <dgm:pt modelId="{1EC2D5B8-18B3-4791-A5CD-2D39F211A7E0}" type="sibTrans" cxnId="{E8B38EAE-FCA3-429A-B341-B88479419EDE}">
      <dgm:prSet/>
      <dgm:spPr/>
      <dgm:t>
        <a:bodyPr/>
        <a:lstStyle/>
        <a:p>
          <a:endParaRPr lang="fr-FR"/>
        </a:p>
      </dgm:t>
    </dgm:pt>
    <dgm:pt modelId="{4CB89A51-B9A9-4CCD-8152-A527792D7F46}">
      <dgm:prSet phldrT="[Texte]" custT="1"/>
      <dgm:spPr/>
      <dgm:t>
        <a:bodyPr/>
        <a:lstStyle/>
        <a:p>
          <a:r>
            <a:rPr lang="fr-FR" sz="1600" b="1" i="0" u="none" dirty="0" smtClean="0"/>
            <a:t>Le recrutement et la formation du personnel</a:t>
          </a:r>
          <a:endParaRPr lang="fr-FR" sz="1600" dirty="0"/>
        </a:p>
      </dgm:t>
    </dgm:pt>
    <dgm:pt modelId="{CC90C5C1-223B-4C94-B648-8DCA2A25CAA2}" type="parTrans" cxnId="{7CF3556A-9516-4AE6-B068-D11EFEA041B4}">
      <dgm:prSet/>
      <dgm:spPr/>
      <dgm:t>
        <a:bodyPr/>
        <a:lstStyle/>
        <a:p>
          <a:endParaRPr lang="fr-FR"/>
        </a:p>
      </dgm:t>
    </dgm:pt>
    <dgm:pt modelId="{9799DE17-B7CC-46A9-9D0C-1E1F393FD883}" type="sibTrans" cxnId="{7CF3556A-9516-4AE6-B068-D11EFEA041B4}">
      <dgm:prSet/>
      <dgm:spPr/>
      <dgm:t>
        <a:bodyPr/>
        <a:lstStyle/>
        <a:p>
          <a:endParaRPr lang="fr-FR"/>
        </a:p>
      </dgm:t>
    </dgm:pt>
    <dgm:pt modelId="{7BF7F524-CC47-41B9-A5ED-0EE54E7A2A1E}">
      <dgm:prSet phldrT="[Texte]"/>
      <dgm:spPr/>
      <dgm:t>
        <a:bodyPr/>
        <a:lstStyle/>
        <a:p>
          <a:r>
            <a:rPr lang="fr-FR" b="1" i="0" u="sng" dirty="0" smtClean="0"/>
            <a:t>L’organisation de l’entreprise</a:t>
          </a:r>
          <a:endParaRPr lang="fr-FR" dirty="0"/>
        </a:p>
      </dgm:t>
    </dgm:pt>
    <dgm:pt modelId="{A599A7F3-EC6E-42CF-9C93-F79266C6AB15}" type="parTrans" cxnId="{BF360811-558B-4976-81F1-07711DBDF5AB}">
      <dgm:prSet/>
      <dgm:spPr/>
      <dgm:t>
        <a:bodyPr/>
        <a:lstStyle/>
        <a:p>
          <a:endParaRPr lang="fr-FR"/>
        </a:p>
      </dgm:t>
    </dgm:pt>
    <dgm:pt modelId="{FD6DC01E-9B7D-4116-81CF-10BF8079568D}" type="sibTrans" cxnId="{BF360811-558B-4976-81F1-07711DBDF5AB}">
      <dgm:prSet/>
      <dgm:spPr/>
      <dgm:t>
        <a:bodyPr/>
        <a:lstStyle/>
        <a:p>
          <a:endParaRPr lang="fr-FR"/>
        </a:p>
      </dgm:t>
    </dgm:pt>
    <dgm:pt modelId="{CF26C381-8A85-450F-989F-A8244BAFB997}">
      <dgm:prSet phldrT="[Texte]" custT="1"/>
      <dgm:spPr/>
      <dgm:t>
        <a:bodyPr/>
        <a:lstStyle/>
        <a:p>
          <a:r>
            <a:rPr lang="fr-FR" sz="1600" b="1" i="0" u="none" dirty="0" smtClean="0"/>
            <a:t>Démembrer les attributions du contremaître classique</a:t>
          </a:r>
          <a:endParaRPr lang="fr-FR" sz="1600" dirty="0"/>
        </a:p>
      </dgm:t>
    </dgm:pt>
    <dgm:pt modelId="{7DB481AB-D043-4385-8B24-67C655A5077A}" type="parTrans" cxnId="{C4420CD8-A37B-4F0B-AB03-6F5116052CA5}">
      <dgm:prSet/>
      <dgm:spPr/>
      <dgm:t>
        <a:bodyPr/>
        <a:lstStyle/>
        <a:p>
          <a:endParaRPr lang="fr-FR"/>
        </a:p>
      </dgm:t>
    </dgm:pt>
    <dgm:pt modelId="{C7640A54-679C-4A7F-A0D7-03D33CEE8CB4}" type="sibTrans" cxnId="{C4420CD8-A37B-4F0B-AB03-6F5116052CA5}">
      <dgm:prSet/>
      <dgm:spPr/>
      <dgm:t>
        <a:bodyPr/>
        <a:lstStyle/>
        <a:p>
          <a:endParaRPr lang="fr-FR"/>
        </a:p>
      </dgm:t>
    </dgm:pt>
    <dgm:pt modelId="{943755F7-679C-4D47-99EB-097FC15F8E5D}">
      <dgm:prSet phldrT="[Texte]" custT="1"/>
      <dgm:spPr/>
      <dgm:t>
        <a:bodyPr/>
        <a:lstStyle/>
        <a:p>
          <a:r>
            <a:rPr lang="fr-FR" sz="1600" b="1" i="0" u="none" dirty="0" smtClean="0"/>
            <a:t>Centraliser le travail de conception</a:t>
          </a:r>
          <a:endParaRPr lang="fr-FR" sz="1600" dirty="0"/>
        </a:p>
      </dgm:t>
    </dgm:pt>
    <dgm:pt modelId="{2F75BCC4-E7CB-4AEC-8CAD-9DBAD80EBAA5}" type="parTrans" cxnId="{8D0C1CCD-B6BE-4EDC-A185-9812F0E79D83}">
      <dgm:prSet/>
      <dgm:spPr/>
      <dgm:t>
        <a:bodyPr/>
        <a:lstStyle/>
        <a:p>
          <a:endParaRPr lang="fr-FR"/>
        </a:p>
      </dgm:t>
    </dgm:pt>
    <dgm:pt modelId="{EFFD4061-946F-4065-9A7D-23ED005BD749}" type="sibTrans" cxnId="{8D0C1CCD-B6BE-4EDC-A185-9812F0E79D83}">
      <dgm:prSet/>
      <dgm:spPr/>
      <dgm:t>
        <a:bodyPr/>
        <a:lstStyle/>
        <a:p>
          <a:endParaRPr lang="fr-FR"/>
        </a:p>
      </dgm:t>
    </dgm:pt>
    <dgm:pt modelId="{2A0A6489-9720-4E0F-B7C9-DBA7B42AAF23}">
      <dgm:prSet phldrT="[Texte]" custT="1"/>
      <dgm:spPr/>
      <dgm:t>
        <a:bodyPr/>
        <a:lstStyle/>
        <a:p>
          <a:r>
            <a:rPr lang="fr-FR" sz="1800" b="1" i="0" u="none" dirty="0" smtClean="0"/>
            <a:t>La prescription des tâches</a:t>
          </a:r>
          <a:endParaRPr lang="fr-FR" sz="1800" dirty="0"/>
        </a:p>
      </dgm:t>
    </dgm:pt>
    <dgm:pt modelId="{482A9C70-6CEC-4395-9ADD-EC39EADFFF7D}" type="parTrans" cxnId="{54DFFB4F-5047-4435-83C8-DD85802315A0}">
      <dgm:prSet/>
      <dgm:spPr/>
      <dgm:t>
        <a:bodyPr/>
        <a:lstStyle/>
        <a:p>
          <a:endParaRPr lang="fr-FR"/>
        </a:p>
      </dgm:t>
    </dgm:pt>
    <dgm:pt modelId="{690F893F-887B-487A-BF99-A6217A3B6829}" type="sibTrans" cxnId="{54DFFB4F-5047-4435-83C8-DD85802315A0}">
      <dgm:prSet/>
      <dgm:spPr/>
      <dgm:t>
        <a:bodyPr/>
        <a:lstStyle/>
        <a:p>
          <a:endParaRPr lang="fr-FR"/>
        </a:p>
      </dgm:t>
    </dgm:pt>
    <dgm:pt modelId="{71F72665-F7EB-4A01-8B8C-47FEC0CCD33B}">
      <dgm:prSet phldrT="[Texte]" custT="1"/>
      <dgm:spPr/>
      <dgm:t>
        <a:bodyPr/>
        <a:lstStyle/>
        <a:p>
          <a:r>
            <a:rPr lang="fr-FR" sz="1600" b="1" i="0" u="none" dirty="0" smtClean="0"/>
            <a:t>Le contrôle sur le personnel</a:t>
          </a:r>
          <a:endParaRPr lang="fr-FR" sz="1600" dirty="0"/>
        </a:p>
      </dgm:t>
    </dgm:pt>
    <dgm:pt modelId="{E4BB8C66-1E4A-403D-BD94-F54CBC9907EE}" type="parTrans" cxnId="{F31CA257-E1F7-4EBE-87FE-155A9170ACC2}">
      <dgm:prSet/>
      <dgm:spPr/>
      <dgm:t>
        <a:bodyPr/>
        <a:lstStyle/>
        <a:p>
          <a:endParaRPr lang="fr-FR"/>
        </a:p>
      </dgm:t>
    </dgm:pt>
    <dgm:pt modelId="{6B1ED8CB-98E9-4FEE-B163-7EA43236EB9B}" type="sibTrans" cxnId="{F31CA257-E1F7-4EBE-87FE-155A9170ACC2}">
      <dgm:prSet/>
      <dgm:spPr/>
      <dgm:t>
        <a:bodyPr/>
        <a:lstStyle/>
        <a:p>
          <a:endParaRPr lang="fr-FR"/>
        </a:p>
      </dgm:t>
    </dgm:pt>
    <dgm:pt modelId="{51E66287-A268-4A56-8E7F-78D886437DF6}">
      <dgm:prSet phldrT="[Texte]" custT="1"/>
      <dgm:spPr/>
      <dgm:t>
        <a:bodyPr/>
        <a:lstStyle/>
        <a:p>
          <a:r>
            <a:rPr lang="fr-FR" sz="1600" b="1" i="0" u="none" dirty="0" smtClean="0"/>
            <a:t>Le rôle du salaire</a:t>
          </a:r>
          <a:endParaRPr lang="fr-FR" sz="1600" dirty="0"/>
        </a:p>
      </dgm:t>
    </dgm:pt>
    <dgm:pt modelId="{919A19C8-4D4D-4387-AAD1-8E73F1A4E462}" type="parTrans" cxnId="{52A83E96-1469-4E3A-94E9-CEEDE7D61492}">
      <dgm:prSet/>
      <dgm:spPr/>
      <dgm:t>
        <a:bodyPr/>
        <a:lstStyle/>
        <a:p>
          <a:endParaRPr lang="fr-FR"/>
        </a:p>
      </dgm:t>
    </dgm:pt>
    <dgm:pt modelId="{BB00F6E4-C008-4AF1-9E5E-48F4932DCF47}" type="sibTrans" cxnId="{52A83E96-1469-4E3A-94E9-CEEDE7D61492}">
      <dgm:prSet/>
      <dgm:spPr/>
      <dgm:t>
        <a:bodyPr/>
        <a:lstStyle/>
        <a:p>
          <a:endParaRPr lang="fr-FR"/>
        </a:p>
      </dgm:t>
    </dgm:pt>
    <dgm:pt modelId="{B3290067-F716-44A5-B698-85CA538427E4}" type="pres">
      <dgm:prSet presAssocID="{EBCA04C9-54D4-4BAA-913C-1603D96252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AE0576-A413-4BAF-BAB3-5960679A73DC}" type="pres">
      <dgm:prSet presAssocID="{70DE4D54-76D3-4C60-ABD4-E3B43109D1B4}" presName="composite" presStyleCnt="0"/>
      <dgm:spPr/>
    </dgm:pt>
    <dgm:pt modelId="{B62DCE3D-D0D6-4876-8B82-8DEE19026923}" type="pres">
      <dgm:prSet presAssocID="{70DE4D54-76D3-4C60-ABD4-E3B43109D1B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017918-F8E0-40D8-B03B-B6A32CF2BD7B}" type="pres">
      <dgm:prSet presAssocID="{70DE4D54-76D3-4C60-ABD4-E3B43109D1B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4C6EB4-EC46-4877-823E-E11C36335421}" type="pres">
      <dgm:prSet presAssocID="{AC7229CE-660A-4376-A4BF-A68F8BEAD836}" presName="space" presStyleCnt="0"/>
      <dgm:spPr/>
    </dgm:pt>
    <dgm:pt modelId="{BBAE6867-C1D5-408C-87DB-F96989EEB745}" type="pres">
      <dgm:prSet presAssocID="{05CE1417-BCD0-485B-AF21-423A052206BD}" presName="composite" presStyleCnt="0"/>
      <dgm:spPr/>
    </dgm:pt>
    <dgm:pt modelId="{2B9FFB0E-EC7F-4AF8-A8BF-BCD7EBF87014}" type="pres">
      <dgm:prSet presAssocID="{05CE1417-BCD0-485B-AF21-423A052206B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36CE92-D15B-40DC-91F1-9C559BA99C67}" type="pres">
      <dgm:prSet presAssocID="{05CE1417-BCD0-485B-AF21-423A052206B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7714DB-4016-4A77-AE3C-69FFC781F77F}" type="pres">
      <dgm:prSet presAssocID="{216B85A1-93B5-428E-A0E6-94F5E9884E65}" presName="space" presStyleCnt="0"/>
      <dgm:spPr/>
    </dgm:pt>
    <dgm:pt modelId="{AA957239-67B2-4F35-AF3D-F879164A016C}" type="pres">
      <dgm:prSet presAssocID="{7BF7F524-CC47-41B9-A5ED-0EE54E7A2A1E}" presName="composite" presStyleCnt="0"/>
      <dgm:spPr/>
    </dgm:pt>
    <dgm:pt modelId="{FFC14190-F975-47B3-B9FC-5DFA8F05074E}" type="pres">
      <dgm:prSet presAssocID="{7BF7F524-CC47-41B9-A5ED-0EE54E7A2A1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DA3ADE-6629-417B-9035-1D62BDFB54FE}" type="pres">
      <dgm:prSet presAssocID="{7BF7F524-CC47-41B9-A5ED-0EE54E7A2A1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CF3556A-9516-4AE6-B068-D11EFEA041B4}" srcId="{05CE1417-BCD0-485B-AF21-423A052206BD}" destId="{4CB89A51-B9A9-4CCD-8152-A527792D7F46}" srcOrd="1" destOrd="0" parTransId="{CC90C5C1-223B-4C94-B648-8DCA2A25CAA2}" sibTransId="{9799DE17-B7CC-46A9-9D0C-1E1F393FD883}"/>
    <dgm:cxn modelId="{7404F6F7-3179-4EED-A171-F6D2E151659B}" srcId="{70DE4D54-76D3-4C60-ABD4-E3B43109D1B4}" destId="{03BB9D9E-E7E5-47AB-B210-30FEBE20886F}" srcOrd="0" destOrd="0" parTransId="{8B187C0C-3B6A-4AFC-8380-66A4DAC53554}" sibTransId="{0CCE8A54-5F6E-4CFD-B94B-8D3B23E6CE56}"/>
    <dgm:cxn modelId="{C4420CD8-A37B-4F0B-AB03-6F5116052CA5}" srcId="{7BF7F524-CC47-41B9-A5ED-0EE54E7A2A1E}" destId="{CF26C381-8A85-450F-989F-A8244BAFB997}" srcOrd="0" destOrd="0" parTransId="{7DB481AB-D043-4385-8B24-67C655A5077A}" sibTransId="{C7640A54-679C-4A7F-A0D7-03D33CEE8CB4}"/>
    <dgm:cxn modelId="{6518082F-7A03-4767-BE03-0DF4743792E1}" type="presOf" srcId="{71F72665-F7EB-4A01-8B8C-47FEC0CCD33B}" destId="{8436CE92-D15B-40DC-91F1-9C559BA99C67}" srcOrd="0" destOrd="2" presId="urn:microsoft.com/office/officeart/2005/8/layout/hList1"/>
    <dgm:cxn modelId="{54DFFB4F-5047-4435-83C8-DD85802315A0}" srcId="{70DE4D54-76D3-4C60-ABD4-E3B43109D1B4}" destId="{2A0A6489-9720-4E0F-B7C9-DBA7B42AAF23}" srcOrd="2" destOrd="0" parTransId="{482A9C70-6CEC-4395-9ADD-EC39EADFFF7D}" sibTransId="{690F893F-887B-487A-BF99-A6217A3B6829}"/>
    <dgm:cxn modelId="{8D0C1CCD-B6BE-4EDC-A185-9812F0E79D83}" srcId="{7BF7F524-CC47-41B9-A5ED-0EE54E7A2A1E}" destId="{943755F7-679C-4D47-99EB-097FC15F8E5D}" srcOrd="1" destOrd="0" parTransId="{2F75BCC4-E7CB-4AEC-8CAD-9DBAD80EBAA5}" sibTransId="{EFFD4061-946F-4065-9A7D-23ED005BD749}"/>
    <dgm:cxn modelId="{1810EBE6-A633-499E-B171-96BDAE3F91B9}" type="presOf" srcId="{EBCA04C9-54D4-4BAA-913C-1603D962522E}" destId="{B3290067-F716-44A5-B698-85CA538427E4}" srcOrd="0" destOrd="0" presId="urn:microsoft.com/office/officeart/2005/8/layout/hList1"/>
    <dgm:cxn modelId="{BF360811-558B-4976-81F1-07711DBDF5AB}" srcId="{EBCA04C9-54D4-4BAA-913C-1603D962522E}" destId="{7BF7F524-CC47-41B9-A5ED-0EE54E7A2A1E}" srcOrd="2" destOrd="0" parTransId="{A599A7F3-EC6E-42CF-9C93-F79266C6AB15}" sibTransId="{FD6DC01E-9B7D-4116-81CF-10BF8079568D}"/>
    <dgm:cxn modelId="{7DE1725F-CBB6-4B7C-B0B4-7672FBBF4E49}" type="presOf" srcId="{05CE1417-BCD0-485B-AF21-423A052206BD}" destId="{2B9FFB0E-EC7F-4AF8-A8BF-BCD7EBF87014}" srcOrd="0" destOrd="0" presId="urn:microsoft.com/office/officeart/2005/8/layout/hList1"/>
    <dgm:cxn modelId="{797003D0-25B5-429C-AC5C-08FD4FB81B20}" type="presOf" srcId="{CF26C381-8A85-450F-989F-A8244BAFB997}" destId="{ACDA3ADE-6629-417B-9035-1D62BDFB54FE}" srcOrd="0" destOrd="0" presId="urn:microsoft.com/office/officeart/2005/8/layout/hList1"/>
    <dgm:cxn modelId="{CC2DE5AF-0663-439B-8213-A05A3C7833BD}" type="presOf" srcId="{943755F7-679C-4D47-99EB-097FC15F8E5D}" destId="{ACDA3ADE-6629-417B-9035-1D62BDFB54FE}" srcOrd="0" destOrd="1" presId="urn:microsoft.com/office/officeart/2005/8/layout/hList1"/>
    <dgm:cxn modelId="{5245B908-414E-42F4-B2C2-36369742DE3F}" type="presOf" srcId="{70DE4D54-76D3-4C60-ABD4-E3B43109D1B4}" destId="{B62DCE3D-D0D6-4876-8B82-8DEE19026923}" srcOrd="0" destOrd="0" presId="urn:microsoft.com/office/officeart/2005/8/layout/hList1"/>
    <dgm:cxn modelId="{414F6A69-DE4E-44DB-BFEA-C53F2B71837E}" type="presOf" srcId="{7BF7F524-CC47-41B9-A5ED-0EE54E7A2A1E}" destId="{FFC14190-F975-47B3-B9FC-5DFA8F05074E}" srcOrd="0" destOrd="0" presId="urn:microsoft.com/office/officeart/2005/8/layout/hList1"/>
    <dgm:cxn modelId="{643DB78A-2D0E-41D7-BEAD-02455ED9D87E}" type="presOf" srcId="{72A6EA00-62FC-4BFB-BDE5-0E606BB1A2BC}" destId="{8F017918-F8E0-40D8-B03B-B6A32CF2BD7B}" srcOrd="0" destOrd="1" presId="urn:microsoft.com/office/officeart/2005/8/layout/hList1"/>
    <dgm:cxn modelId="{A717F430-AAC3-4684-B8AF-7C26D3936F19}" srcId="{70DE4D54-76D3-4C60-ABD4-E3B43109D1B4}" destId="{72A6EA00-62FC-4BFB-BDE5-0E606BB1A2BC}" srcOrd="1" destOrd="0" parTransId="{8EC2DAB4-5792-4247-AD71-A3325D675B01}" sibTransId="{8AF7B43D-D516-49C1-9861-66B4571BE728}"/>
    <dgm:cxn modelId="{83828A18-F70D-4A7D-AB01-8F10F72B3F3F}" type="presOf" srcId="{2A0A6489-9720-4E0F-B7C9-DBA7B42AAF23}" destId="{8F017918-F8E0-40D8-B03B-B6A32CF2BD7B}" srcOrd="0" destOrd="2" presId="urn:microsoft.com/office/officeart/2005/8/layout/hList1"/>
    <dgm:cxn modelId="{85763229-FA4A-46A0-85DB-47C67960D329}" type="presOf" srcId="{51E66287-A268-4A56-8E7F-78D886437DF6}" destId="{8436CE92-D15B-40DC-91F1-9C559BA99C67}" srcOrd="0" destOrd="3" presId="urn:microsoft.com/office/officeart/2005/8/layout/hList1"/>
    <dgm:cxn modelId="{9D9FF196-E1A4-4797-9576-1740B4BB138E}" srcId="{EBCA04C9-54D4-4BAA-913C-1603D962522E}" destId="{70DE4D54-76D3-4C60-ABD4-E3B43109D1B4}" srcOrd="0" destOrd="0" parTransId="{70530164-C90E-44A2-A8E5-A671085DE486}" sibTransId="{AC7229CE-660A-4376-A4BF-A68F8BEAD836}"/>
    <dgm:cxn modelId="{F31CA257-E1F7-4EBE-87FE-155A9170ACC2}" srcId="{05CE1417-BCD0-485B-AF21-423A052206BD}" destId="{71F72665-F7EB-4A01-8B8C-47FEC0CCD33B}" srcOrd="2" destOrd="0" parTransId="{E4BB8C66-1E4A-403D-BD94-F54CBC9907EE}" sibTransId="{6B1ED8CB-98E9-4FEE-B163-7EA43236EB9B}"/>
    <dgm:cxn modelId="{27F9C282-4CC9-4DD4-9137-7E73CA835222}" type="presOf" srcId="{03BB9D9E-E7E5-47AB-B210-30FEBE20886F}" destId="{8F017918-F8E0-40D8-B03B-B6A32CF2BD7B}" srcOrd="0" destOrd="0" presId="urn:microsoft.com/office/officeart/2005/8/layout/hList1"/>
    <dgm:cxn modelId="{E8B38EAE-FCA3-429A-B341-B88479419EDE}" srcId="{05CE1417-BCD0-485B-AF21-423A052206BD}" destId="{D81A73F2-3AE2-4CF5-8718-C71056C90891}" srcOrd="0" destOrd="0" parTransId="{5122C599-7AB4-4EE8-BA5E-92F94C0E7393}" sibTransId="{1EC2D5B8-18B3-4791-A5CD-2D39F211A7E0}"/>
    <dgm:cxn modelId="{3DF95A90-C9C8-41CB-A954-C9E66CA3586E}" type="presOf" srcId="{4CB89A51-B9A9-4CCD-8152-A527792D7F46}" destId="{8436CE92-D15B-40DC-91F1-9C559BA99C67}" srcOrd="0" destOrd="1" presId="urn:microsoft.com/office/officeart/2005/8/layout/hList1"/>
    <dgm:cxn modelId="{318482FC-7D29-4D75-A369-5CF83DC9646C}" srcId="{EBCA04C9-54D4-4BAA-913C-1603D962522E}" destId="{05CE1417-BCD0-485B-AF21-423A052206BD}" srcOrd="1" destOrd="0" parTransId="{9F516F0A-491C-4680-BB91-431040522E62}" sibTransId="{216B85A1-93B5-428E-A0E6-94F5E9884E65}"/>
    <dgm:cxn modelId="{6CC257DA-1CDF-4CC5-8C4A-F596DCF550FF}" type="presOf" srcId="{D81A73F2-3AE2-4CF5-8718-C71056C90891}" destId="{8436CE92-D15B-40DC-91F1-9C559BA99C67}" srcOrd="0" destOrd="0" presId="urn:microsoft.com/office/officeart/2005/8/layout/hList1"/>
    <dgm:cxn modelId="{52A83E96-1469-4E3A-94E9-CEEDE7D61492}" srcId="{05CE1417-BCD0-485B-AF21-423A052206BD}" destId="{51E66287-A268-4A56-8E7F-78D886437DF6}" srcOrd="3" destOrd="0" parTransId="{919A19C8-4D4D-4387-AAD1-8E73F1A4E462}" sibTransId="{BB00F6E4-C008-4AF1-9E5E-48F4932DCF47}"/>
    <dgm:cxn modelId="{28185407-4099-4FBF-9A71-4E84AA98DA91}" type="presParOf" srcId="{B3290067-F716-44A5-B698-85CA538427E4}" destId="{59AE0576-A413-4BAF-BAB3-5960679A73DC}" srcOrd="0" destOrd="0" presId="urn:microsoft.com/office/officeart/2005/8/layout/hList1"/>
    <dgm:cxn modelId="{85956989-AF13-4395-8DE1-1BF417CC1E23}" type="presParOf" srcId="{59AE0576-A413-4BAF-BAB3-5960679A73DC}" destId="{B62DCE3D-D0D6-4876-8B82-8DEE19026923}" srcOrd="0" destOrd="0" presId="urn:microsoft.com/office/officeart/2005/8/layout/hList1"/>
    <dgm:cxn modelId="{DB4B9EB6-7D29-4A09-9756-E5B8ACF46853}" type="presParOf" srcId="{59AE0576-A413-4BAF-BAB3-5960679A73DC}" destId="{8F017918-F8E0-40D8-B03B-B6A32CF2BD7B}" srcOrd="1" destOrd="0" presId="urn:microsoft.com/office/officeart/2005/8/layout/hList1"/>
    <dgm:cxn modelId="{D3691CBD-2D80-499C-A4FC-9AF3137722F4}" type="presParOf" srcId="{B3290067-F716-44A5-B698-85CA538427E4}" destId="{134C6EB4-EC46-4877-823E-E11C36335421}" srcOrd="1" destOrd="0" presId="urn:microsoft.com/office/officeart/2005/8/layout/hList1"/>
    <dgm:cxn modelId="{88D6043B-2653-48CF-A6F8-3D697154726F}" type="presParOf" srcId="{B3290067-F716-44A5-B698-85CA538427E4}" destId="{BBAE6867-C1D5-408C-87DB-F96989EEB745}" srcOrd="2" destOrd="0" presId="urn:microsoft.com/office/officeart/2005/8/layout/hList1"/>
    <dgm:cxn modelId="{E66F0D16-4247-4F51-9733-7EE982D9A296}" type="presParOf" srcId="{BBAE6867-C1D5-408C-87DB-F96989EEB745}" destId="{2B9FFB0E-EC7F-4AF8-A8BF-BCD7EBF87014}" srcOrd="0" destOrd="0" presId="urn:microsoft.com/office/officeart/2005/8/layout/hList1"/>
    <dgm:cxn modelId="{1D200A5E-2362-428D-AF5B-6DDC60B47947}" type="presParOf" srcId="{BBAE6867-C1D5-408C-87DB-F96989EEB745}" destId="{8436CE92-D15B-40DC-91F1-9C559BA99C67}" srcOrd="1" destOrd="0" presId="urn:microsoft.com/office/officeart/2005/8/layout/hList1"/>
    <dgm:cxn modelId="{E97BB382-E5B2-4D0A-9DB0-F3639AF39CA3}" type="presParOf" srcId="{B3290067-F716-44A5-B698-85CA538427E4}" destId="{637714DB-4016-4A77-AE3C-69FFC781F77F}" srcOrd="3" destOrd="0" presId="urn:microsoft.com/office/officeart/2005/8/layout/hList1"/>
    <dgm:cxn modelId="{A9275A86-CB91-44FF-A1B1-75BD05393FAC}" type="presParOf" srcId="{B3290067-F716-44A5-B698-85CA538427E4}" destId="{AA957239-67B2-4F35-AF3D-F879164A016C}" srcOrd="4" destOrd="0" presId="urn:microsoft.com/office/officeart/2005/8/layout/hList1"/>
    <dgm:cxn modelId="{34820652-2D43-4542-BA97-65AAA946D182}" type="presParOf" srcId="{AA957239-67B2-4F35-AF3D-F879164A016C}" destId="{FFC14190-F975-47B3-B9FC-5DFA8F05074E}" srcOrd="0" destOrd="0" presId="urn:microsoft.com/office/officeart/2005/8/layout/hList1"/>
    <dgm:cxn modelId="{DD53A392-B8C4-4E08-8AB9-8947497B4836}" type="presParOf" srcId="{AA957239-67B2-4F35-AF3D-F879164A016C}" destId="{ACDA3ADE-6629-417B-9035-1D62BDFB54F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711240-54DA-4AAD-BB78-F92387A29509}" type="doc">
      <dgm:prSet loTypeId="urn:microsoft.com/office/officeart/2005/8/layout/cycle6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C24FB6A3-C64C-419F-9B0B-2BA180F4B68D}">
      <dgm:prSet phldrT="[Texte]"/>
      <dgm:spPr/>
      <dgm:t>
        <a:bodyPr/>
        <a:lstStyle/>
        <a:p>
          <a:r>
            <a:rPr lang="fr-FR" b="1" dirty="0" smtClean="0"/>
            <a:t>Les fonctions commerciales </a:t>
          </a:r>
          <a:endParaRPr lang="fr-FR" b="1" dirty="0"/>
        </a:p>
      </dgm:t>
    </dgm:pt>
    <dgm:pt modelId="{E1633029-5627-4BF2-B892-763B00723C7C}" type="parTrans" cxnId="{B07E9783-984D-4239-B008-380F3A013120}">
      <dgm:prSet/>
      <dgm:spPr/>
      <dgm:t>
        <a:bodyPr/>
        <a:lstStyle/>
        <a:p>
          <a:endParaRPr lang="fr-FR" b="1"/>
        </a:p>
      </dgm:t>
    </dgm:pt>
    <dgm:pt modelId="{2F311019-FED4-41B0-BF42-950A9A92C24C}" type="sibTrans" cxnId="{B07E9783-984D-4239-B008-380F3A013120}">
      <dgm:prSet/>
      <dgm:spPr/>
      <dgm:t>
        <a:bodyPr/>
        <a:lstStyle/>
        <a:p>
          <a:endParaRPr lang="fr-FR" b="1"/>
        </a:p>
      </dgm:t>
    </dgm:pt>
    <dgm:pt modelId="{92113D1F-35AC-4E8C-859F-116D1A7B11E5}">
      <dgm:prSet phldrT="[Texte]"/>
      <dgm:spPr/>
      <dgm:t>
        <a:bodyPr/>
        <a:lstStyle/>
        <a:p>
          <a:r>
            <a:rPr lang="fr-FR" b="1" dirty="0" smtClean="0"/>
            <a:t>Les fonctions techniques</a:t>
          </a:r>
          <a:endParaRPr lang="fr-FR" b="1" dirty="0"/>
        </a:p>
      </dgm:t>
    </dgm:pt>
    <dgm:pt modelId="{911CABAC-426A-4E06-A779-0FA426496AB2}" type="parTrans" cxnId="{8C7B89FC-455E-4129-9449-F236907CF991}">
      <dgm:prSet/>
      <dgm:spPr/>
      <dgm:t>
        <a:bodyPr/>
        <a:lstStyle/>
        <a:p>
          <a:endParaRPr lang="fr-FR" b="1"/>
        </a:p>
      </dgm:t>
    </dgm:pt>
    <dgm:pt modelId="{424764E4-54BD-4088-BB76-3509ECF4BE10}" type="sibTrans" cxnId="{8C7B89FC-455E-4129-9449-F236907CF991}">
      <dgm:prSet/>
      <dgm:spPr/>
      <dgm:t>
        <a:bodyPr/>
        <a:lstStyle/>
        <a:p>
          <a:endParaRPr lang="fr-FR" b="1"/>
        </a:p>
      </dgm:t>
    </dgm:pt>
    <dgm:pt modelId="{43EBB7B8-26A7-46CD-9958-4F5490479B9B}">
      <dgm:prSet phldrT="[Texte]"/>
      <dgm:spPr/>
      <dgm:t>
        <a:bodyPr/>
        <a:lstStyle/>
        <a:p>
          <a:r>
            <a:rPr lang="fr-FR" b="1" dirty="0" smtClean="0"/>
            <a:t>Les fonctions administratives</a:t>
          </a:r>
          <a:endParaRPr lang="fr-FR" b="1" dirty="0"/>
        </a:p>
      </dgm:t>
    </dgm:pt>
    <dgm:pt modelId="{49E72238-FC3C-49A0-A171-EE4B8272886E}" type="parTrans" cxnId="{6CB6F6C3-3957-4238-956D-25B52C9CCA0C}">
      <dgm:prSet/>
      <dgm:spPr/>
      <dgm:t>
        <a:bodyPr/>
        <a:lstStyle/>
        <a:p>
          <a:endParaRPr lang="fr-FR" b="1"/>
        </a:p>
      </dgm:t>
    </dgm:pt>
    <dgm:pt modelId="{07DAB68E-C257-4017-A67C-3D9D02E96565}" type="sibTrans" cxnId="{6CB6F6C3-3957-4238-956D-25B52C9CCA0C}">
      <dgm:prSet/>
      <dgm:spPr/>
      <dgm:t>
        <a:bodyPr/>
        <a:lstStyle/>
        <a:p>
          <a:endParaRPr lang="fr-FR" b="1"/>
        </a:p>
      </dgm:t>
    </dgm:pt>
    <dgm:pt modelId="{FB42F946-871B-452E-AC01-3C98CF28E36F}">
      <dgm:prSet phldrT="[Texte]"/>
      <dgm:spPr/>
      <dgm:t>
        <a:bodyPr/>
        <a:lstStyle/>
        <a:p>
          <a:r>
            <a:rPr lang="fr-FR" b="1" dirty="0" smtClean="0"/>
            <a:t>Sécurité</a:t>
          </a:r>
          <a:endParaRPr lang="fr-FR" b="1" dirty="0"/>
        </a:p>
      </dgm:t>
    </dgm:pt>
    <dgm:pt modelId="{B8B25AAF-CD55-461D-8B40-88761B48A382}" type="parTrans" cxnId="{AEAEFE01-05B5-45AC-9EDF-09C864AE4567}">
      <dgm:prSet/>
      <dgm:spPr/>
      <dgm:t>
        <a:bodyPr/>
        <a:lstStyle/>
        <a:p>
          <a:endParaRPr lang="fr-FR" b="1"/>
        </a:p>
      </dgm:t>
    </dgm:pt>
    <dgm:pt modelId="{4E4CFBCF-D142-4090-8D7F-A485190317B4}" type="sibTrans" cxnId="{AEAEFE01-05B5-45AC-9EDF-09C864AE4567}">
      <dgm:prSet/>
      <dgm:spPr/>
      <dgm:t>
        <a:bodyPr/>
        <a:lstStyle/>
        <a:p>
          <a:endParaRPr lang="fr-FR" b="1"/>
        </a:p>
      </dgm:t>
    </dgm:pt>
    <dgm:pt modelId="{883440D9-001A-45E4-BA2D-D55AD4428685}">
      <dgm:prSet phldrT="[Texte]"/>
      <dgm:spPr/>
      <dgm:t>
        <a:bodyPr/>
        <a:lstStyle/>
        <a:p>
          <a:r>
            <a:rPr lang="fr-FR" b="1" dirty="0" smtClean="0"/>
            <a:t>Les comptes</a:t>
          </a:r>
          <a:endParaRPr lang="fr-FR" b="1" dirty="0"/>
        </a:p>
      </dgm:t>
    </dgm:pt>
    <dgm:pt modelId="{857A23C1-48DC-4B48-8BCE-129CDD39327D}" type="parTrans" cxnId="{C5DA1FDB-8C18-43A0-AEDF-61E32E765608}">
      <dgm:prSet/>
      <dgm:spPr/>
      <dgm:t>
        <a:bodyPr/>
        <a:lstStyle/>
        <a:p>
          <a:endParaRPr lang="fr-FR" b="1"/>
        </a:p>
      </dgm:t>
    </dgm:pt>
    <dgm:pt modelId="{14D69A09-C504-431B-9D80-7D5E54D2C6A7}" type="sibTrans" cxnId="{C5DA1FDB-8C18-43A0-AEDF-61E32E765608}">
      <dgm:prSet/>
      <dgm:spPr/>
      <dgm:t>
        <a:bodyPr/>
        <a:lstStyle/>
        <a:p>
          <a:endParaRPr lang="fr-FR" b="1"/>
        </a:p>
      </dgm:t>
    </dgm:pt>
    <dgm:pt modelId="{6BCACBC9-E081-411B-BC79-91ACFB43C8E2}" type="pres">
      <dgm:prSet presAssocID="{DC711240-54DA-4AAD-BB78-F92387A295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F30C123-2517-4284-9676-27C83266E96F}" type="pres">
      <dgm:prSet presAssocID="{C24FB6A3-C64C-419F-9B0B-2BA180F4B68D}" presName="node" presStyleLbl="node1" presStyleIdx="0" presStyleCnt="5" custRadScaleRad="100085" custRadScaleInc="-95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9A7DB2-3036-430F-9D87-49BEE3EB06DA}" type="pres">
      <dgm:prSet presAssocID="{C24FB6A3-C64C-419F-9B0B-2BA180F4B68D}" presName="spNode" presStyleCnt="0"/>
      <dgm:spPr/>
      <dgm:t>
        <a:bodyPr/>
        <a:lstStyle/>
        <a:p>
          <a:endParaRPr lang="fr-FR"/>
        </a:p>
      </dgm:t>
    </dgm:pt>
    <dgm:pt modelId="{30A20BAF-BBEE-48C6-A818-E923CF7DF2BE}" type="pres">
      <dgm:prSet presAssocID="{2F311019-FED4-41B0-BF42-950A9A92C24C}" presName="sibTrans" presStyleLbl="sibTrans1D1" presStyleIdx="0" presStyleCnt="5"/>
      <dgm:spPr/>
      <dgm:t>
        <a:bodyPr/>
        <a:lstStyle/>
        <a:p>
          <a:endParaRPr lang="fr-FR"/>
        </a:p>
      </dgm:t>
    </dgm:pt>
    <dgm:pt modelId="{962DE0FF-25D9-4C24-AF23-AC0BF8F80C86}" type="pres">
      <dgm:prSet presAssocID="{92113D1F-35AC-4E8C-859F-116D1A7B11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AEC9B2-80C6-4FC9-A1BD-B09B4ED57317}" type="pres">
      <dgm:prSet presAssocID="{92113D1F-35AC-4E8C-859F-116D1A7B11E5}" presName="spNode" presStyleCnt="0"/>
      <dgm:spPr/>
      <dgm:t>
        <a:bodyPr/>
        <a:lstStyle/>
        <a:p>
          <a:endParaRPr lang="fr-FR"/>
        </a:p>
      </dgm:t>
    </dgm:pt>
    <dgm:pt modelId="{ADA848D9-B2D8-4E7B-916A-FC7E505E3CEE}" type="pres">
      <dgm:prSet presAssocID="{424764E4-54BD-4088-BB76-3509ECF4BE10}" presName="sibTrans" presStyleLbl="sibTrans1D1" presStyleIdx="1" presStyleCnt="5"/>
      <dgm:spPr/>
      <dgm:t>
        <a:bodyPr/>
        <a:lstStyle/>
        <a:p>
          <a:endParaRPr lang="fr-FR"/>
        </a:p>
      </dgm:t>
    </dgm:pt>
    <dgm:pt modelId="{9D2513D7-365C-40AA-94E3-CA45C4766932}" type="pres">
      <dgm:prSet presAssocID="{43EBB7B8-26A7-46CD-9958-4F5490479B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A9CCA9-C26D-482E-A992-6D53B0A197B7}" type="pres">
      <dgm:prSet presAssocID="{43EBB7B8-26A7-46CD-9958-4F5490479B9B}" presName="spNode" presStyleCnt="0"/>
      <dgm:spPr/>
      <dgm:t>
        <a:bodyPr/>
        <a:lstStyle/>
        <a:p>
          <a:endParaRPr lang="fr-FR"/>
        </a:p>
      </dgm:t>
    </dgm:pt>
    <dgm:pt modelId="{EBB15DFC-DF43-4660-9777-92366B4C2303}" type="pres">
      <dgm:prSet presAssocID="{07DAB68E-C257-4017-A67C-3D9D02E96565}" presName="sibTrans" presStyleLbl="sibTrans1D1" presStyleIdx="2" presStyleCnt="5"/>
      <dgm:spPr/>
      <dgm:t>
        <a:bodyPr/>
        <a:lstStyle/>
        <a:p>
          <a:endParaRPr lang="fr-FR"/>
        </a:p>
      </dgm:t>
    </dgm:pt>
    <dgm:pt modelId="{79F93416-A091-4542-8E78-427C3F7523FF}" type="pres">
      <dgm:prSet presAssocID="{FB42F946-871B-452E-AC01-3C98CF28E36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64BC32-8C3F-4B55-AFF1-202A3ADEF19B}" type="pres">
      <dgm:prSet presAssocID="{FB42F946-871B-452E-AC01-3C98CF28E36F}" presName="spNode" presStyleCnt="0"/>
      <dgm:spPr/>
      <dgm:t>
        <a:bodyPr/>
        <a:lstStyle/>
        <a:p>
          <a:endParaRPr lang="fr-FR"/>
        </a:p>
      </dgm:t>
    </dgm:pt>
    <dgm:pt modelId="{ABB4493C-DC15-4E91-98BE-966B5D3AA621}" type="pres">
      <dgm:prSet presAssocID="{4E4CFBCF-D142-4090-8D7F-A485190317B4}" presName="sibTrans" presStyleLbl="sibTrans1D1" presStyleIdx="3" presStyleCnt="5"/>
      <dgm:spPr/>
      <dgm:t>
        <a:bodyPr/>
        <a:lstStyle/>
        <a:p>
          <a:endParaRPr lang="fr-FR"/>
        </a:p>
      </dgm:t>
    </dgm:pt>
    <dgm:pt modelId="{C0793324-2164-4CFE-88A9-531D4DC48FE4}" type="pres">
      <dgm:prSet presAssocID="{883440D9-001A-45E4-BA2D-D55AD442868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A61153-201D-4E79-AA04-1E52E3DB554C}" type="pres">
      <dgm:prSet presAssocID="{883440D9-001A-45E4-BA2D-D55AD4428685}" presName="spNode" presStyleCnt="0"/>
      <dgm:spPr/>
      <dgm:t>
        <a:bodyPr/>
        <a:lstStyle/>
        <a:p>
          <a:endParaRPr lang="fr-FR"/>
        </a:p>
      </dgm:t>
    </dgm:pt>
    <dgm:pt modelId="{88CD56D8-EE0E-40F4-843C-BFA6217AB481}" type="pres">
      <dgm:prSet presAssocID="{14D69A09-C504-431B-9D80-7D5E54D2C6A7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B07E9783-984D-4239-B008-380F3A013120}" srcId="{DC711240-54DA-4AAD-BB78-F92387A29509}" destId="{C24FB6A3-C64C-419F-9B0B-2BA180F4B68D}" srcOrd="0" destOrd="0" parTransId="{E1633029-5627-4BF2-B892-763B00723C7C}" sibTransId="{2F311019-FED4-41B0-BF42-950A9A92C24C}"/>
    <dgm:cxn modelId="{AEAEFE01-05B5-45AC-9EDF-09C864AE4567}" srcId="{DC711240-54DA-4AAD-BB78-F92387A29509}" destId="{FB42F946-871B-452E-AC01-3C98CF28E36F}" srcOrd="3" destOrd="0" parTransId="{B8B25AAF-CD55-461D-8B40-88761B48A382}" sibTransId="{4E4CFBCF-D142-4090-8D7F-A485190317B4}"/>
    <dgm:cxn modelId="{627603C0-E9B4-49C5-B2C4-A8DE0D653DFC}" type="presOf" srcId="{92113D1F-35AC-4E8C-859F-116D1A7B11E5}" destId="{962DE0FF-25D9-4C24-AF23-AC0BF8F80C86}" srcOrd="0" destOrd="0" presId="urn:microsoft.com/office/officeart/2005/8/layout/cycle6"/>
    <dgm:cxn modelId="{89FD86BC-EF0C-48A0-9FB7-E98D10E89DC5}" type="presOf" srcId="{4E4CFBCF-D142-4090-8D7F-A485190317B4}" destId="{ABB4493C-DC15-4E91-98BE-966B5D3AA621}" srcOrd="0" destOrd="0" presId="urn:microsoft.com/office/officeart/2005/8/layout/cycle6"/>
    <dgm:cxn modelId="{8944BFB7-0354-4894-A1FB-CE41F2335E23}" type="presOf" srcId="{883440D9-001A-45E4-BA2D-D55AD4428685}" destId="{C0793324-2164-4CFE-88A9-531D4DC48FE4}" srcOrd="0" destOrd="0" presId="urn:microsoft.com/office/officeart/2005/8/layout/cycle6"/>
    <dgm:cxn modelId="{F6F24850-8C22-4C85-B9C3-B9A4B5ED33F4}" type="presOf" srcId="{07DAB68E-C257-4017-A67C-3D9D02E96565}" destId="{EBB15DFC-DF43-4660-9777-92366B4C2303}" srcOrd="0" destOrd="0" presId="urn:microsoft.com/office/officeart/2005/8/layout/cycle6"/>
    <dgm:cxn modelId="{C5DA1FDB-8C18-43A0-AEDF-61E32E765608}" srcId="{DC711240-54DA-4AAD-BB78-F92387A29509}" destId="{883440D9-001A-45E4-BA2D-D55AD4428685}" srcOrd="4" destOrd="0" parTransId="{857A23C1-48DC-4B48-8BCE-129CDD39327D}" sibTransId="{14D69A09-C504-431B-9D80-7D5E54D2C6A7}"/>
    <dgm:cxn modelId="{EF86C2C1-F0B4-4BC6-B462-1CF86E040E37}" type="presOf" srcId="{424764E4-54BD-4088-BB76-3509ECF4BE10}" destId="{ADA848D9-B2D8-4E7B-916A-FC7E505E3CEE}" srcOrd="0" destOrd="0" presId="urn:microsoft.com/office/officeart/2005/8/layout/cycle6"/>
    <dgm:cxn modelId="{13A1440D-5C0E-4524-987E-7A76ED14E725}" type="presOf" srcId="{2F311019-FED4-41B0-BF42-950A9A92C24C}" destId="{30A20BAF-BBEE-48C6-A818-E923CF7DF2BE}" srcOrd="0" destOrd="0" presId="urn:microsoft.com/office/officeart/2005/8/layout/cycle6"/>
    <dgm:cxn modelId="{2D2E0986-F9F5-4B18-9D73-C4C6BB01F6C9}" type="presOf" srcId="{C24FB6A3-C64C-419F-9B0B-2BA180F4B68D}" destId="{1F30C123-2517-4284-9676-27C83266E96F}" srcOrd="0" destOrd="0" presId="urn:microsoft.com/office/officeart/2005/8/layout/cycle6"/>
    <dgm:cxn modelId="{B7631F52-F489-4609-BF0A-4DBC07DD555F}" type="presOf" srcId="{DC711240-54DA-4AAD-BB78-F92387A29509}" destId="{6BCACBC9-E081-411B-BC79-91ACFB43C8E2}" srcOrd="0" destOrd="0" presId="urn:microsoft.com/office/officeart/2005/8/layout/cycle6"/>
    <dgm:cxn modelId="{FFA77658-1210-48D4-AD5B-E6DB55B4EB30}" type="presOf" srcId="{43EBB7B8-26A7-46CD-9958-4F5490479B9B}" destId="{9D2513D7-365C-40AA-94E3-CA45C4766932}" srcOrd="0" destOrd="0" presId="urn:microsoft.com/office/officeart/2005/8/layout/cycle6"/>
    <dgm:cxn modelId="{75E5AB63-4669-4277-A252-A979A68245B8}" type="presOf" srcId="{FB42F946-871B-452E-AC01-3C98CF28E36F}" destId="{79F93416-A091-4542-8E78-427C3F7523FF}" srcOrd="0" destOrd="0" presId="urn:microsoft.com/office/officeart/2005/8/layout/cycle6"/>
    <dgm:cxn modelId="{867CA4FE-140D-4901-AE83-89C8D4AB9755}" type="presOf" srcId="{14D69A09-C504-431B-9D80-7D5E54D2C6A7}" destId="{88CD56D8-EE0E-40F4-843C-BFA6217AB481}" srcOrd="0" destOrd="0" presId="urn:microsoft.com/office/officeart/2005/8/layout/cycle6"/>
    <dgm:cxn modelId="{8C7B89FC-455E-4129-9449-F236907CF991}" srcId="{DC711240-54DA-4AAD-BB78-F92387A29509}" destId="{92113D1F-35AC-4E8C-859F-116D1A7B11E5}" srcOrd="1" destOrd="0" parTransId="{911CABAC-426A-4E06-A779-0FA426496AB2}" sibTransId="{424764E4-54BD-4088-BB76-3509ECF4BE10}"/>
    <dgm:cxn modelId="{6CB6F6C3-3957-4238-956D-25B52C9CCA0C}" srcId="{DC711240-54DA-4AAD-BB78-F92387A29509}" destId="{43EBB7B8-26A7-46CD-9958-4F5490479B9B}" srcOrd="2" destOrd="0" parTransId="{49E72238-FC3C-49A0-A171-EE4B8272886E}" sibTransId="{07DAB68E-C257-4017-A67C-3D9D02E96565}"/>
    <dgm:cxn modelId="{1FF784F5-A053-4B88-87E4-5213D0352BF2}" type="presParOf" srcId="{6BCACBC9-E081-411B-BC79-91ACFB43C8E2}" destId="{1F30C123-2517-4284-9676-27C83266E96F}" srcOrd="0" destOrd="0" presId="urn:microsoft.com/office/officeart/2005/8/layout/cycle6"/>
    <dgm:cxn modelId="{A7649E57-0CDB-46A8-AD5E-4FBB9F6406BA}" type="presParOf" srcId="{6BCACBC9-E081-411B-BC79-91ACFB43C8E2}" destId="{3D9A7DB2-3036-430F-9D87-49BEE3EB06DA}" srcOrd="1" destOrd="0" presId="urn:microsoft.com/office/officeart/2005/8/layout/cycle6"/>
    <dgm:cxn modelId="{292C997F-D9EA-4715-A2A1-59223E98099D}" type="presParOf" srcId="{6BCACBC9-E081-411B-BC79-91ACFB43C8E2}" destId="{30A20BAF-BBEE-48C6-A818-E923CF7DF2BE}" srcOrd="2" destOrd="0" presId="urn:microsoft.com/office/officeart/2005/8/layout/cycle6"/>
    <dgm:cxn modelId="{2D9B51E6-D1D0-4E85-A5E2-770A642B3639}" type="presParOf" srcId="{6BCACBC9-E081-411B-BC79-91ACFB43C8E2}" destId="{962DE0FF-25D9-4C24-AF23-AC0BF8F80C86}" srcOrd="3" destOrd="0" presId="urn:microsoft.com/office/officeart/2005/8/layout/cycle6"/>
    <dgm:cxn modelId="{6EC0A6FD-DCFD-494F-93CC-BD4EB8A03934}" type="presParOf" srcId="{6BCACBC9-E081-411B-BC79-91ACFB43C8E2}" destId="{F2AEC9B2-80C6-4FC9-A1BD-B09B4ED57317}" srcOrd="4" destOrd="0" presId="urn:microsoft.com/office/officeart/2005/8/layout/cycle6"/>
    <dgm:cxn modelId="{C81C0B61-5F14-41D7-92AC-EA4ED44A0D80}" type="presParOf" srcId="{6BCACBC9-E081-411B-BC79-91ACFB43C8E2}" destId="{ADA848D9-B2D8-4E7B-916A-FC7E505E3CEE}" srcOrd="5" destOrd="0" presId="urn:microsoft.com/office/officeart/2005/8/layout/cycle6"/>
    <dgm:cxn modelId="{288295AD-9405-4CD8-9530-82C241DC1A1D}" type="presParOf" srcId="{6BCACBC9-E081-411B-BC79-91ACFB43C8E2}" destId="{9D2513D7-365C-40AA-94E3-CA45C4766932}" srcOrd="6" destOrd="0" presId="urn:microsoft.com/office/officeart/2005/8/layout/cycle6"/>
    <dgm:cxn modelId="{9E7BE95A-3C81-47D7-A3B7-A975C0E5E395}" type="presParOf" srcId="{6BCACBC9-E081-411B-BC79-91ACFB43C8E2}" destId="{36A9CCA9-C26D-482E-A992-6D53B0A197B7}" srcOrd="7" destOrd="0" presId="urn:microsoft.com/office/officeart/2005/8/layout/cycle6"/>
    <dgm:cxn modelId="{203A1051-3120-4343-9F47-5C0DC23F9D17}" type="presParOf" srcId="{6BCACBC9-E081-411B-BC79-91ACFB43C8E2}" destId="{EBB15DFC-DF43-4660-9777-92366B4C2303}" srcOrd="8" destOrd="0" presId="urn:microsoft.com/office/officeart/2005/8/layout/cycle6"/>
    <dgm:cxn modelId="{A5B6B23C-0E01-4B71-95C2-298358FFC063}" type="presParOf" srcId="{6BCACBC9-E081-411B-BC79-91ACFB43C8E2}" destId="{79F93416-A091-4542-8E78-427C3F7523FF}" srcOrd="9" destOrd="0" presId="urn:microsoft.com/office/officeart/2005/8/layout/cycle6"/>
    <dgm:cxn modelId="{49FB2D85-5D0A-48E7-A436-9A70D0F1E563}" type="presParOf" srcId="{6BCACBC9-E081-411B-BC79-91ACFB43C8E2}" destId="{B764BC32-8C3F-4B55-AFF1-202A3ADEF19B}" srcOrd="10" destOrd="0" presId="urn:microsoft.com/office/officeart/2005/8/layout/cycle6"/>
    <dgm:cxn modelId="{388CE592-079C-484F-A304-94CA9C5B2F31}" type="presParOf" srcId="{6BCACBC9-E081-411B-BC79-91ACFB43C8E2}" destId="{ABB4493C-DC15-4E91-98BE-966B5D3AA621}" srcOrd="11" destOrd="0" presId="urn:microsoft.com/office/officeart/2005/8/layout/cycle6"/>
    <dgm:cxn modelId="{9384D522-8471-4A67-9CEC-26CE5BFAE2B3}" type="presParOf" srcId="{6BCACBC9-E081-411B-BC79-91ACFB43C8E2}" destId="{C0793324-2164-4CFE-88A9-531D4DC48FE4}" srcOrd="12" destOrd="0" presId="urn:microsoft.com/office/officeart/2005/8/layout/cycle6"/>
    <dgm:cxn modelId="{DD4542A0-8268-4484-970C-3C65C76385C7}" type="presParOf" srcId="{6BCACBC9-E081-411B-BC79-91ACFB43C8E2}" destId="{79A61153-201D-4E79-AA04-1E52E3DB554C}" srcOrd="13" destOrd="0" presId="urn:microsoft.com/office/officeart/2005/8/layout/cycle6"/>
    <dgm:cxn modelId="{F50C8C8D-53D4-48A8-A341-EE36061CD3DF}" type="presParOf" srcId="{6BCACBC9-E081-411B-BC79-91ACFB43C8E2}" destId="{88CD56D8-EE0E-40F4-843C-BFA6217AB48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2D207F-72AE-4093-9838-2A611FC5DECE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79296AA5-8200-4E8A-9C0C-257C01D8D759}">
      <dgm:prSet phldrT="[Texte]"/>
      <dgm:spPr/>
      <dgm:t>
        <a:bodyPr/>
        <a:lstStyle/>
        <a:p>
          <a:r>
            <a:rPr lang="fr-FR" b="1" i="0" u="none" dirty="0" smtClean="0"/>
            <a:t>Planifier</a:t>
          </a:r>
          <a:endParaRPr lang="fr-FR" dirty="0"/>
        </a:p>
      </dgm:t>
    </dgm:pt>
    <dgm:pt modelId="{7BE46F6B-51D6-4BEE-9EF4-2AF33FB7EE62}" type="parTrans" cxnId="{7CDDA82A-A9CB-4A8A-98B8-2D0A50E8730B}">
      <dgm:prSet/>
      <dgm:spPr/>
      <dgm:t>
        <a:bodyPr/>
        <a:lstStyle/>
        <a:p>
          <a:endParaRPr lang="fr-FR"/>
        </a:p>
      </dgm:t>
    </dgm:pt>
    <dgm:pt modelId="{88B43E3C-F3E7-4A2B-B2FD-817943D5CDAF}" type="sibTrans" cxnId="{7CDDA82A-A9CB-4A8A-98B8-2D0A50E8730B}">
      <dgm:prSet/>
      <dgm:spPr/>
      <dgm:t>
        <a:bodyPr/>
        <a:lstStyle/>
        <a:p>
          <a:endParaRPr lang="fr-FR"/>
        </a:p>
      </dgm:t>
    </dgm:pt>
    <dgm:pt modelId="{00FE2FD8-B732-4057-8ACD-65830D1854B8}">
      <dgm:prSet phldrT="[Texte]"/>
      <dgm:spPr/>
      <dgm:t>
        <a:bodyPr/>
        <a:lstStyle/>
        <a:p>
          <a:r>
            <a:rPr lang="fr-FR" b="1" i="0" u="none" dirty="0" smtClean="0"/>
            <a:t>Organiser</a:t>
          </a:r>
          <a:endParaRPr lang="fr-FR" dirty="0"/>
        </a:p>
      </dgm:t>
    </dgm:pt>
    <dgm:pt modelId="{9C12A747-BA24-478D-99D0-00839C50F24D}" type="parTrans" cxnId="{31DBA4AE-2843-41D9-A6C1-237E4544F9E3}">
      <dgm:prSet/>
      <dgm:spPr/>
      <dgm:t>
        <a:bodyPr/>
        <a:lstStyle/>
        <a:p>
          <a:endParaRPr lang="fr-FR"/>
        </a:p>
      </dgm:t>
    </dgm:pt>
    <dgm:pt modelId="{6D027D3F-C32D-45E4-B226-3E9CEEFD21F8}" type="sibTrans" cxnId="{31DBA4AE-2843-41D9-A6C1-237E4544F9E3}">
      <dgm:prSet/>
      <dgm:spPr/>
      <dgm:t>
        <a:bodyPr/>
        <a:lstStyle/>
        <a:p>
          <a:endParaRPr lang="fr-FR"/>
        </a:p>
      </dgm:t>
    </dgm:pt>
    <dgm:pt modelId="{DE4F339A-6DA5-4520-ADFC-FAB57468DE7A}">
      <dgm:prSet phldrT="[Texte]"/>
      <dgm:spPr/>
      <dgm:t>
        <a:bodyPr/>
        <a:lstStyle/>
        <a:p>
          <a:r>
            <a:rPr lang="fr-FR" b="1" i="0" u="none" dirty="0" smtClean="0"/>
            <a:t>Direct</a:t>
          </a:r>
          <a:endParaRPr lang="fr-FR" dirty="0"/>
        </a:p>
      </dgm:t>
    </dgm:pt>
    <dgm:pt modelId="{B6C76653-1B78-499E-8610-3F23B454E896}" type="parTrans" cxnId="{FB3272F7-3EB9-402E-AF8C-FA1E478C4556}">
      <dgm:prSet/>
      <dgm:spPr/>
      <dgm:t>
        <a:bodyPr/>
        <a:lstStyle/>
        <a:p>
          <a:endParaRPr lang="fr-FR"/>
        </a:p>
      </dgm:t>
    </dgm:pt>
    <dgm:pt modelId="{5618D395-490E-435E-9BA3-2B848D0CE17B}" type="sibTrans" cxnId="{FB3272F7-3EB9-402E-AF8C-FA1E478C4556}">
      <dgm:prSet/>
      <dgm:spPr/>
      <dgm:t>
        <a:bodyPr/>
        <a:lstStyle/>
        <a:p>
          <a:endParaRPr lang="fr-FR"/>
        </a:p>
      </dgm:t>
    </dgm:pt>
    <dgm:pt modelId="{67AEF6A3-323A-4687-894C-51F8BFAC0F7D}">
      <dgm:prSet phldrT="[Texte]"/>
      <dgm:spPr/>
      <dgm:t>
        <a:bodyPr/>
        <a:lstStyle/>
        <a:p>
          <a:r>
            <a:rPr lang="fr-FR" b="1" i="0" u="none" dirty="0" smtClean="0"/>
            <a:t>Direct</a:t>
          </a:r>
          <a:endParaRPr lang="fr-FR" dirty="0"/>
        </a:p>
      </dgm:t>
    </dgm:pt>
    <dgm:pt modelId="{C7D52E90-375D-4A5C-93DE-FB4E5DEA2D5D}" type="parTrans" cxnId="{46935D8A-7C34-45A2-8CCC-CC47229D4C55}">
      <dgm:prSet/>
      <dgm:spPr/>
      <dgm:t>
        <a:bodyPr/>
        <a:lstStyle/>
        <a:p>
          <a:endParaRPr lang="fr-FR"/>
        </a:p>
      </dgm:t>
    </dgm:pt>
    <dgm:pt modelId="{273EC9E3-9D37-4BF7-915A-93103732FEE4}" type="sibTrans" cxnId="{46935D8A-7C34-45A2-8CCC-CC47229D4C55}">
      <dgm:prSet/>
      <dgm:spPr/>
      <dgm:t>
        <a:bodyPr/>
        <a:lstStyle/>
        <a:p>
          <a:endParaRPr lang="fr-FR"/>
        </a:p>
      </dgm:t>
    </dgm:pt>
    <dgm:pt modelId="{1A8F02E9-E14A-4C29-B986-96BE6723351C}">
      <dgm:prSet phldrT="[Texte]"/>
      <dgm:spPr/>
      <dgm:t>
        <a:bodyPr/>
        <a:lstStyle/>
        <a:p>
          <a:r>
            <a:rPr lang="fr-FR" b="1" i="0" u="none" dirty="0" smtClean="0"/>
            <a:t>Prévoir </a:t>
          </a:r>
          <a:endParaRPr lang="fr-FR" dirty="0"/>
        </a:p>
      </dgm:t>
    </dgm:pt>
    <dgm:pt modelId="{25D1D925-EC55-4A93-AB85-72699BFA6048}" type="parTrans" cxnId="{28DEF48D-7852-48E3-A465-30D49F6A05EB}">
      <dgm:prSet/>
      <dgm:spPr/>
      <dgm:t>
        <a:bodyPr/>
        <a:lstStyle/>
        <a:p>
          <a:endParaRPr lang="fr-FR"/>
        </a:p>
      </dgm:t>
    </dgm:pt>
    <dgm:pt modelId="{F9341741-FA29-4B45-8B42-24649281455F}" type="sibTrans" cxnId="{28DEF48D-7852-48E3-A465-30D49F6A05EB}">
      <dgm:prSet/>
      <dgm:spPr/>
      <dgm:t>
        <a:bodyPr/>
        <a:lstStyle/>
        <a:p>
          <a:endParaRPr lang="fr-FR"/>
        </a:p>
      </dgm:t>
    </dgm:pt>
    <dgm:pt modelId="{A8726CE1-B97E-4E27-A513-D86052D478B6}" type="pres">
      <dgm:prSet presAssocID="{242D207F-72AE-4093-9838-2A611FC5DE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B7A0BD1-EEF4-416C-926D-607D40024D00}" type="pres">
      <dgm:prSet presAssocID="{79296AA5-8200-4E8A-9C0C-257C01D8D75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589DF7-F970-42F3-A231-FEE70747FD56}" type="pres">
      <dgm:prSet presAssocID="{88B43E3C-F3E7-4A2B-B2FD-817943D5CDAF}" presName="sibTrans" presStyleCnt="0"/>
      <dgm:spPr/>
    </dgm:pt>
    <dgm:pt modelId="{B7B82A07-0196-4E60-A0FC-29A6F3BA5F48}" type="pres">
      <dgm:prSet presAssocID="{00FE2FD8-B732-4057-8ACD-65830D1854B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B184C2-4E22-4BEE-9FEE-08AC7CEB57B0}" type="pres">
      <dgm:prSet presAssocID="{6D027D3F-C32D-45E4-B226-3E9CEEFD21F8}" presName="sibTrans" presStyleCnt="0"/>
      <dgm:spPr/>
    </dgm:pt>
    <dgm:pt modelId="{1F160373-481C-4190-8250-2907180B17B7}" type="pres">
      <dgm:prSet presAssocID="{DE4F339A-6DA5-4520-ADFC-FAB57468DE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5F2FC8-3814-48FE-8FF5-80B0C165AF9E}" type="pres">
      <dgm:prSet presAssocID="{5618D395-490E-435E-9BA3-2B848D0CE17B}" presName="sibTrans" presStyleCnt="0"/>
      <dgm:spPr/>
    </dgm:pt>
    <dgm:pt modelId="{C0C9D784-913A-45A8-B6B6-86D5199566C6}" type="pres">
      <dgm:prSet presAssocID="{67AEF6A3-323A-4687-894C-51F8BFAC0F7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891741-3FF2-4A3C-9219-62AE1049A159}" type="pres">
      <dgm:prSet presAssocID="{273EC9E3-9D37-4BF7-915A-93103732FEE4}" presName="sibTrans" presStyleCnt="0"/>
      <dgm:spPr/>
    </dgm:pt>
    <dgm:pt modelId="{B23D7490-FC0B-4ED4-A4DC-7003F10B3985}" type="pres">
      <dgm:prSet presAssocID="{1A8F02E9-E14A-4C29-B986-96BE6723351C}" presName="node" presStyleLbl="node1" presStyleIdx="4" presStyleCnt="5" custLinFactNeighborX="776" custLinFactNeighborY="91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42B5D23-3E60-465D-9BB0-8AD0A13DEF80}" type="presOf" srcId="{00FE2FD8-B732-4057-8ACD-65830D1854B8}" destId="{B7B82A07-0196-4E60-A0FC-29A6F3BA5F48}" srcOrd="0" destOrd="0" presId="urn:microsoft.com/office/officeart/2005/8/layout/default#1"/>
    <dgm:cxn modelId="{28DEF48D-7852-48E3-A465-30D49F6A05EB}" srcId="{242D207F-72AE-4093-9838-2A611FC5DECE}" destId="{1A8F02E9-E14A-4C29-B986-96BE6723351C}" srcOrd="4" destOrd="0" parTransId="{25D1D925-EC55-4A93-AB85-72699BFA6048}" sibTransId="{F9341741-FA29-4B45-8B42-24649281455F}"/>
    <dgm:cxn modelId="{86649676-5688-464F-BD0A-945B8B62B871}" type="presOf" srcId="{67AEF6A3-323A-4687-894C-51F8BFAC0F7D}" destId="{C0C9D784-913A-45A8-B6B6-86D5199566C6}" srcOrd="0" destOrd="0" presId="urn:microsoft.com/office/officeart/2005/8/layout/default#1"/>
    <dgm:cxn modelId="{FB3272F7-3EB9-402E-AF8C-FA1E478C4556}" srcId="{242D207F-72AE-4093-9838-2A611FC5DECE}" destId="{DE4F339A-6DA5-4520-ADFC-FAB57468DE7A}" srcOrd="2" destOrd="0" parTransId="{B6C76653-1B78-499E-8610-3F23B454E896}" sibTransId="{5618D395-490E-435E-9BA3-2B848D0CE17B}"/>
    <dgm:cxn modelId="{46935D8A-7C34-45A2-8CCC-CC47229D4C55}" srcId="{242D207F-72AE-4093-9838-2A611FC5DECE}" destId="{67AEF6A3-323A-4687-894C-51F8BFAC0F7D}" srcOrd="3" destOrd="0" parTransId="{C7D52E90-375D-4A5C-93DE-FB4E5DEA2D5D}" sibTransId="{273EC9E3-9D37-4BF7-915A-93103732FEE4}"/>
    <dgm:cxn modelId="{913D2FD9-5357-4EF0-9ECC-62EE6320E8A3}" type="presOf" srcId="{79296AA5-8200-4E8A-9C0C-257C01D8D759}" destId="{EB7A0BD1-EEF4-416C-926D-607D40024D00}" srcOrd="0" destOrd="0" presId="urn:microsoft.com/office/officeart/2005/8/layout/default#1"/>
    <dgm:cxn modelId="{A68DB5CE-EA62-4A57-A33C-724419444FD2}" type="presOf" srcId="{DE4F339A-6DA5-4520-ADFC-FAB57468DE7A}" destId="{1F160373-481C-4190-8250-2907180B17B7}" srcOrd="0" destOrd="0" presId="urn:microsoft.com/office/officeart/2005/8/layout/default#1"/>
    <dgm:cxn modelId="{EC421AC5-F43F-4E0A-A174-B7BA5A5E9DC5}" type="presOf" srcId="{1A8F02E9-E14A-4C29-B986-96BE6723351C}" destId="{B23D7490-FC0B-4ED4-A4DC-7003F10B3985}" srcOrd="0" destOrd="0" presId="urn:microsoft.com/office/officeart/2005/8/layout/default#1"/>
    <dgm:cxn modelId="{7CDDA82A-A9CB-4A8A-98B8-2D0A50E8730B}" srcId="{242D207F-72AE-4093-9838-2A611FC5DECE}" destId="{79296AA5-8200-4E8A-9C0C-257C01D8D759}" srcOrd="0" destOrd="0" parTransId="{7BE46F6B-51D6-4BEE-9EF4-2AF33FB7EE62}" sibTransId="{88B43E3C-F3E7-4A2B-B2FD-817943D5CDAF}"/>
    <dgm:cxn modelId="{31DBA4AE-2843-41D9-A6C1-237E4544F9E3}" srcId="{242D207F-72AE-4093-9838-2A611FC5DECE}" destId="{00FE2FD8-B732-4057-8ACD-65830D1854B8}" srcOrd="1" destOrd="0" parTransId="{9C12A747-BA24-478D-99D0-00839C50F24D}" sibTransId="{6D027D3F-C32D-45E4-B226-3E9CEEFD21F8}"/>
    <dgm:cxn modelId="{1298C96A-8D49-4FD6-A6C1-E19FB6C09E10}" type="presOf" srcId="{242D207F-72AE-4093-9838-2A611FC5DECE}" destId="{A8726CE1-B97E-4E27-A513-D86052D478B6}" srcOrd="0" destOrd="0" presId="urn:microsoft.com/office/officeart/2005/8/layout/default#1"/>
    <dgm:cxn modelId="{BCBC65AC-E290-4AEE-9A58-6011EA371F0F}" type="presParOf" srcId="{A8726CE1-B97E-4E27-A513-D86052D478B6}" destId="{EB7A0BD1-EEF4-416C-926D-607D40024D00}" srcOrd="0" destOrd="0" presId="urn:microsoft.com/office/officeart/2005/8/layout/default#1"/>
    <dgm:cxn modelId="{FE420474-A42A-47FA-A92C-41F649B916D7}" type="presParOf" srcId="{A8726CE1-B97E-4E27-A513-D86052D478B6}" destId="{54589DF7-F970-42F3-A231-FEE70747FD56}" srcOrd="1" destOrd="0" presId="urn:microsoft.com/office/officeart/2005/8/layout/default#1"/>
    <dgm:cxn modelId="{B1297FB6-C07A-4D31-81F2-6E9A80A025F7}" type="presParOf" srcId="{A8726CE1-B97E-4E27-A513-D86052D478B6}" destId="{B7B82A07-0196-4E60-A0FC-29A6F3BA5F48}" srcOrd="2" destOrd="0" presId="urn:microsoft.com/office/officeart/2005/8/layout/default#1"/>
    <dgm:cxn modelId="{97F7BA2B-C325-4206-841F-C7211139E5F8}" type="presParOf" srcId="{A8726CE1-B97E-4E27-A513-D86052D478B6}" destId="{7CB184C2-4E22-4BEE-9FEE-08AC7CEB57B0}" srcOrd="3" destOrd="0" presId="urn:microsoft.com/office/officeart/2005/8/layout/default#1"/>
    <dgm:cxn modelId="{CE8EB0A4-A5A8-435F-BB56-17E171818892}" type="presParOf" srcId="{A8726CE1-B97E-4E27-A513-D86052D478B6}" destId="{1F160373-481C-4190-8250-2907180B17B7}" srcOrd="4" destOrd="0" presId="urn:microsoft.com/office/officeart/2005/8/layout/default#1"/>
    <dgm:cxn modelId="{D8A8F6F7-3A32-45E6-AEDE-B954E07C805C}" type="presParOf" srcId="{A8726CE1-B97E-4E27-A513-D86052D478B6}" destId="{F35F2FC8-3814-48FE-8FF5-80B0C165AF9E}" srcOrd="5" destOrd="0" presId="urn:microsoft.com/office/officeart/2005/8/layout/default#1"/>
    <dgm:cxn modelId="{9E881863-5AEE-4D4F-BF39-44074045AB95}" type="presParOf" srcId="{A8726CE1-B97E-4E27-A513-D86052D478B6}" destId="{C0C9D784-913A-45A8-B6B6-86D5199566C6}" srcOrd="6" destOrd="0" presId="urn:microsoft.com/office/officeart/2005/8/layout/default#1"/>
    <dgm:cxn modelId="{ED48AADA-71A1-445F-A6C0-B8719715BEC2}" type="presParOf" srcId="{A8726CE1-B97E-4E27-A513-D86052D478B6}" destId="{74891741-3FF2-4A3C-9219-62AE1049A159}" srcOrd="7" destOrd="0" presId="urn:microsoft.com/office/officeart/2005/8/layout/default#1"/>
    <dgm:cxn modelId="{A2FF38E9-5299-4F85-9F1A-85E77FE6F36A}" type="presParOf" srcId="{A8726CE1-B97E-4E27-A513-D86052D478B6}" destId="{B23D7490-FC0B-4ED4-A4DC-7003F10B3985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15D214-C6E0-44F1-B11F-E0312F5CE1F8}" type="doc">
      <dgm:prSet loTypeId="urn:microsoft.com/office/officeart/2005/8/layout/hProcess9" loCatId="process" qsTypeId="urn:microsoft.com/office/officeart/2005/8/quickstyle/3d4" qsCatId="3D" csTypeId="urn:microsoft.com/office/officeart/2005/8/colors/colorful4" csCatId="colorful" phldr="1"/>
      <dgm:spPr/>
    </dgm:pt>
    <dgm:pt modelId="{6506D631-879E-483A-BD1E-F8B057D72C95}">
      <dgm:prSet phldrT="[Texte]" custT="1"/>
      <dgm:spPr/>
      <dgm:t>
        <a:bodyPr/>
        <a:lstStyle/>
        <a:p>
          <a:r>
            <a:rPr lang="fr-FR" sz="1600" b="1" dirty="0" smtClean="0">
              <a:solidFill>
                <a:schemeClr val="tx1"/>
              </a:solidFill>
            </a:rPr>
            <a:t>Une hausse production, productivité et de consommation </a:t>
          </a:r>
          <a:endParaRPr lang="fr-FR" sz="1600" b="1" dirty="0">
            <a:solidFill>
              <a:schemeClr val="tx1"/>
            </a:solidFill>
          </a:endParaRPr>
        </a:p>
      </dgm:t>
    </dgm:pt>
    <dgm:pt modelId="{8F6A4279-FDF5-4883-B9DC-958DA2DAD8D7}" type="parTrans" cxnId="{13537CF3-731F-45D2-A0B3-6EF653057D45}">
      <dgm:prSet/>
      <dgm:spPr/>
      <dgm:t>
        <a:bodyPr/>
        <a:lstStyle/>
        <a:p>
          <a:endParaRPr lang="fr-FR"/>
        </a:p>
      </dgm:t>
    </dgm:pt>
    <dgm:pt modelId="{A39980E4-D065-4987-8610-4F0F43DD9913}" type="sibTrans" cxnId="{13537CF3-731F-45D2-A0B3-6EF653057D45}">
      <dgm:prSet/>
      <dgm:spPr/>
      <dgm:t>
        <a:bodyPr/>
        <a:lstStyle/>
        <a:p>
          <a:endParaRPr lang="fr-FR"/>
        </a:p>
      </dgm:t>
    </dgm:pt>
    <dgm:pt modelId="{DD51CC6F-0F9F-48B9-BD55-9BE48F27B9E2}">
      <dgm:prSet phldrT="[Texte]" custT="1"/>
      <dgm:spPr/>
      <dgm:t>
        <a:bodyPr/>
        <a:lstStyle/>
        <a:p>
          <a:r>
            <a:rPr lang="fr-FR" sz="1600" b="1" dirty="0" smtClean="0">
              <a:solidFill>
                <a:schemeClr val="tx1"/>
              </a:solidFill>
            </a:rPr>
            <a:t>une baisse de cout de production   </a:t>
          </a:r>
          <a:endParaRPr lang="fr-FR" sz="1600" b="1" dirty="0">
            <a:solidFill>
              <a:schemeClr val="tx1"/>
            </a:solidFill>
          </a:endParaRPr>
        </a:p>
      </dgm:t>
    </dgm:pt>
    <dgm:pt modelId="{5987A164-8E2C-4654-AC0D-EDCAA294E2F7}" type="parTrans" cxnId="{760E1F96-1A8E-4EDC-BC1C-82B55F3B8AD9}">
      <dgm:prSet/>
      <dgm:spPr/>
      <dgm:t>
        <a:bodyPr/>
        <a:lstStyle/>
        <a:p>
          <a:endParaRPr lang="fr-FR"/>
        </a:p>
      </dgm:t>
    </dgm:pt>
    <dgm:pt modelId="{4AAD78F4-0C72-41C9-9096-2046D032600D}" type="sibTrans" cxnId="{760E1F96-1A8E-4EDC-BC1C-82B55F3B8AD9}">
      <dgm:prSet/>
      <dgm:spPr/>
      <dgm:t>
        <a:bodyPr/>
        <a:lstStyle/>
        <a:p>
          <a:endParaRPr lang="fr-FR"/>
        </a:p>
      </dgm:t>
    </dgm:pt>
    <dgm:pt modelId="{AAAB2430-6469-46F6-90AC-107507CB4058}">
      <dgm:prSet phldrT="[Texte]" custT="1"/>
      <dgm:spPr/>
      <dgm:t>
        <a:bodyPr/>
        <a:lstStyle/>
        <a:p>
          <a:r>
            <a:rPr lang="fr-FR" sz="1600" b="1" dirty="0" smtClean="0">
              <a:solidFill>
                <a:schemeClr val="tx1"/>
              </a:solidFill>
            </a:rPr>
            <a:t>une meilleure contrôle de travail et une consommation de masse</a:t>
          </a:r>
          <a:endParaRPr lang="fr-FR" sz="1600" b="1" dirty="0">
            <a:solidFill>
              <a:schemeClr val="tx1"/>
            </a:solidFill>
          </a:endParaRPr>
        </a:p>
      </dgm:t>
    </dgm:pt>
    <dgm:pt modelId="{A067CA70-5262-482C-B53F-818C5532718B}" type="parTrans" cxnId="{9B672ECD-28CA-4CFB-8AEA-F2177645F53F}">
      <dgm:prSet/>
      <dgm:spPr/>
      <dgm:t>
        <a:bodyPr/>
        <a:lstStyle/>
        <a:p>
          <a:endParaRPr lang="fr-FR"/>
        </a:p>
      </dgm:t>
    </dgm:pt>
    <dgm:pt modelId="{7BE68A6A-07AD-4823-ADF2-E9FBD506DF9B}" type="sibTrans" cxnId="{9B672ECD-28CA-4CFB-8AEA-F2177645F53F}">
      <dgm:prSet/>
      <dgm:spPr/>
      <dgm:t>
        <a:bodyPr/>
        <a:lstStyle/>
        <a:p>
          <a:endParaRPr lang="fr-FR"/>
        </a:p>
      </dgm:t>
    </dgm:pt>
    <dgm:pt modelId="{0CA86CE5-4976-4FDF-97F0-46B7686E8A32}" type="pres">
      <dgm:prSet presAssocID="{4415D214-C6E0-44F1-B11F-E0312F5CE1F8}" presName="CompostProcess" presStyleCnt="0">
        <dgm:presLayoutVars>
          <dgm:dir/>
          <dgm:resizeHandles val="exact"/>
        </dgm:presLayoutVars>
      </dgm:prSet>
      <dgm:spPr/>
    </dgm:pt>
    <dgm:pt modelId="{1DE37B4B-57E4-4F0C-8808-FD240A38E4FC}" type="pres">
      <dgm:prSet presAssocID="{4415D214-C6E0-44F1-B11F-E0312F5CE1F8}" presName="arrow" presStyleLbl="bgShp" presStyleIdx="0" presStyleCnt="1"/>
      <dgm:spPr/>
    </dgm:pt>
    <dgm:pt modelId="{A87A0D93-DB70-455C-8160-63F131B16092}" type="pres">
      <dgm:prSet presAssocID="{4415D214-C6E0-44F1-B11F-E0312F5CE1F8}" presName="linearProcess" presStyleCnt="0"/>
      <dgm:spPr/>
    </dgm:pt>
    <dgm:pt modelId="{6B10E516-F68B-4603-82EC-2206B9D8B8A6}" type="pres">
      <dgm:prSet presAssocID="{6506D631-879E-483A-BD1E-F8B057D72C9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48478E-B5AB-49DF-8279-F78BB83E0A0B}" type="pres">
      <dgm:prSet presAssocID="{A39980E4-D065-4987-8610-4F0F43DD9913}" presName="sibTrans" presStyleCnt="0"/>
      <dgm:spPr/>
    </dgm:pt>
    <dgm:pt modelId="{7FDA3D92-E6F9-4E22-8C61-A60C11DDC939}" type="pres">
      <dgm:prSet presAssocID="{DD51CC6F-0F9F-48B9-BD55-9BE48F27B9E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E8FCF9-9396-4FA3-8E5B-9D4207C57669}" type="pres">
      <dgm:prSet presAssocID="{4AAD78F4-0C72-41C9-9096-2046D032600D}" presName="sibTrans" presStyleCnt="0"/>
      <dgm:spPr/>
    </dgm:pt>
    <dgm:pt modelId="{BB1D204E-6DD0-4690-AE05-1BE6321BA41D}" type="pres">
      <dgm:prSet presAssocID="{AAAB2430-6469-46F6-90AC-107507CB4058}" presName="textNode" presStyleLbl="node1" presStyleIdx="2" presStyleCnt="3" custLinFactNeighborX="-2105" custLinFactNeighborY="2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E0D693C-3AD6-4752-8866-521EB3CCAE05}" type="presOf" srcId="{6506D631-879E-483A-BD1E-F8B057D72C95}" destId="{6B10E516-F68B-4603-82EC-2206B9D8B8A6}" srcOrd="0" destOrd="0" presId="urn:microsoft.com/office/officeart/2005/8/layout/hProcess9"/>
    <dgm:cxn modelId="{760E1F96-1A8E-4EDC-BC1C-82B55F3B8AD9}" srcId="{4415D214-C6E0-44F1-B11F-E0312F5CE1F8}" destId="{DD51CC6F-0F9F-48B9-BD55-9BE48F27B9E2}" srcOrd="1" destOrd="0" parTransId="{5987A164-8E2C-4654-AC0D-EDCAA294E2F7}" sibTransId="{4AAD78F4-0C72-41C9-9096-2046D032600D}"/>
    <dgm:cxn modelId="{C684EBF7-18EF-4270-8A8D-25CF191A2615}" type="presOf" srcId="{4415D214-C6E0-44F1-B11F-E0312F5CE1F8}" destId="{0CA86CE5-4976-4FDF-97F0-46B7686E8A32}" srcOrd="0" destOrd="0" presId="urn:microsoft.com/office/officeart/2005/8/layout/hProcess9"/>
    <dgm:cxn modelId="{13537CF3-731F-45D2-A0B3-6EF653057D45}" srcId="{4415D214-C6E0-44F1-B11F-E0312F5CE1F8}" destId="{6506D631-879E-483A-BD1E-F8B057D72C95}" srcOrd="0" destOrd="0" parTransId="{8F6A4279-FDF5-4883-B9DC-958DA2DAD8D7}" sibTransId="{A39980E4-D065-4987-8610-4F0F43DD9913}"/>
    <dgm:cxn modelId="{477DB2C1-9887-41D3-842E-B0F9E2AFFC06}" type="presOf" srcId="{AAAB2430-6469-46F6-90AC-107507CB4058}" destId="{BB1D204E-6DD0-4690-AE05-1BE6321BA41D}" srcOrd="0" destOrd="0" presId="urn:microsoft.com/office/officeart/2005/8/layout/hProcess9"/>
    <dgm:cxn modelId="{D67AA76C-4558-44BA-92EC-FA03651C9F13}" type="presOf" srcId="{DD51CC6F-0F9F-48B9-BD55-9BE48F27B9E2}" destId="{7FDA3D92-E6F9-4E22-8C61-A60C11DDC939}" srcOrd="0" destOrd="0" presId="urn:microsoft.com/office/officeart/2005/8/layout/hProcess9"/>
    <dgm:cxn modelId="{9B672ECD-28CA-4CFB-8AEA-F2177645F53F}" srcId="{4415D214-C6E0-44F1-B11F-E0312F5CE1F8}" destId="{AAAB2430-6469-46F6-90AC-107507CB4058}" srcOrd="2" destOrd="0" parTransId="{A067CA70-5262-482C-B53F-818C5532718B}" sibTransId="{7BE68A6A-07AD-4823-ADF2-E9FBD506DF9B}"/>
    <dgm:cxn modelId="{3328B2B0-554A-48DE-892D-717444492D90}" type="presParOf" srcId="{0CA86CE5-4976-4FDF-97F0-46B7686E8A32}" destId="{1DE37B4B-57E4-4F0C-8808-FD240A38E4FC}" srcOrd="0" destOrd="0" presId="urn:microsoft.com/office/officeart/2005/8/layout/hProcess9"/>
    <dgm:cxn modelId="{2185261F-4623-476B-BEBA-5868E2811265}" type="presParOf" srcId="{0CA86CE5-4976-4FDF-97F0-46B7686E8A32}" destId="{A87A0D93-DB70-455C-8160-63F131B16092}" srcOrd="1" destOrd="0" presId="urn:microsoft.com/office/officeart/2005/8/layout/hProcess9"/>
    <dgm:cxn modelId="{D0AA1E63-F9F8-41B7-BE2C-AD3E674A5227}" type="presParOf" srcId="{A87A0D93-DB70-455C-8160-63F131B16092}" destId="{6B10E516-F68B-4603-82EC-2206B9D8B8A6}" srcOrd="0" destOrd="0" presId="urn:microsoft.com/office/officeart/2005/8/layout/hProcess9"/>
    <dgm:cxn modelId="{4CC60789-9851-415C-82B0-6280EFABBFC0}" type="presParOf" srcId="{A87A0D93-DB70-455C-8160-63F131B16092}" destId="{4248478E-B5AB-49DF-8279-F78BB83E0A0B}" srcOrd="1" destOrd="0" presId="urn:microsoft.com/office/officeart/2005/8/layout/hProcess9"/>
    <dgm:cxn modelId="{986A83ED-5B26-4999-AA56-D00FDC7458CD}" type="presParOf" srcId="{A87A0D93-DB70-455C-8160-63F131B16092}" destId="{7FDA3D92-E6F9-4E22-8C61-A60C11DDC939}" srcOrd="2" destOrd="0" presId="urn:microsoft.com/office/officeart/2005/8/layout/hProcess9"/>
    <dgm:cxn modelId="{817235A0-D125-45B4-9409-BD19E5130152}" type="presParOf" srcId="{A87A0D93-DB70-455C-8160-63F131B16092}" destId="{09E8FCF9-9396-4FA3-8E5B-9D4207C57669}" srcOrd="3" destOrd="0" presId="urn:microsoft.com/office/officeart/2005/8/layout/hProcess9"/>
    <dgm:cxn modelId="{FD2FF2DB-9D95-42E7-9CDC-D6B9C8A6176A}" type="presParOf" srcId="{A87A0D93-DB70-455C-8160-63F131B16092}" destId="{BB1D204E-6DD0-4690-AE05-1BE6321BA41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7BE30-79D7-4D67-BED2-B1AA53D9F718}">
      <dsp:nvSpPr>
        <dsp:cNvPr id="0" name=""/>
        <dsp:cNvSpPr/>
      </dsp:nvSpPr>
      <dsp:spPr>
        <a:xfrm rot="5400000">
          <a:off x="-217110" y="222522"/>
          <a:ext cx="1356449" cy="91674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Aspect économique</a:t>
          </a:r>
          <a:endParaRPr lang="fr-FR" sz="1400" kern="1200" dirty="0"/>
        </a:p>
      </dsp:txBody>
      <dsp:txXfrm rot="-5400000">
        <a:off x="2742" y="461045"/>
        <a:ext cx="916747" cy="439702"/>
      </dsp:txXfrm>
    </dsp:sp>
    <dsp:sp modelId="{743255E5-E072-498B-A72B-A950159E6A8B}">
      <dsp:nvSpPr>
        <dsp:cNvPr id="0" name=""/>
        <dsp:cNvSpPr/>
      </dsp:nvSpPr>
      <dsp:spPr>
        <a:xfrm rot="5400000">
          <a:off x="3974226" y="-3052067"/>
          <a:ext cx="892980" cy="7002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Evolution des moyens du transport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Développement de l’agriculture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Apparition des grandes entreprises </a:t>
          </a:r>
          <a:endParaRPr lang="fr-FR" sz="1500" kern="1200" dirty="0"/>
        </a:p>
      </dsp:txBody>
      <dsp:txXfrm rot="-5400000">
        <a:off x="919488" y="46263"/>
        <a:ext cx="6958865" cy="805796"/>
      </dsp:txXfrm>
    </dsp:sp>
    <dsp:sp modelId="{0FDD63D9-316A-4BFF-917D-2A9B901CAB48}">
      <dsp:nvSpPr>
        <dsp:cNvPr id="0" name=""/>
        <dsp:cNvSpPr/>
      </dsp:nvSpPr>
      <dsp:spPr>
        <a:xfrm rot="5400000">
          <a:off x="-217110" y="1443353"/>
          <a:ext cx="1356449" cy="916747"/>
        </a:xfrm>
        <a:prstGeom prst="chevron">
          <a:avLst/>
        </a:prstGeom>
        <a:solidFill>
          <a:schemeClr val="accent4">
            <a:hueOff val="1030158"/>
            <a:satOff val="11228"/>
            <a:lumOff val="-2353"/>
            <a:alphaOff val="0"/>
          </a:schemeClr>
        </a:solidFill>
        <a:ln w="9525" cap="flat" cmpd="sng" algn="ctr">
          <a:solidFill>
            <a:schemeClr val="accent4">
              <a:hueOff val="1030158"/>
              <a:satOff val="11228"/>
              <a:lumOff val="-2353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Aspect social</a:t>
          </a:r>
          <a:endParaRPr lang="fr-FR" sz="1600" kern="1200" dirty="0"/>
        </a:p>
      </dsp:txBody>
      <dsp:txXfrm rot="-5400000">
        <a:off x="2742" y="1681876"/>
        <a:ext cx="916747" cy="439702"/>
      </dsp:txXfrm>
    </dsp:sp>
    <dsp:sp modelId="{39DB4AD2-9D07-4BF7-8030-FF0FA07B3B24}">
      <dsp:nvSpPr>
        <dsp:cNvPr id="0" name=""/>
        <dsp:cNvSpPr/>
      </dsp:nvSpPr>
      <dsp:spPr>
        <a:xfrm rot="5400000">
          <a:off x="4440520" y="-2297529"/>
          <a:ext cx="888237" cy="7930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030158"/>
              <a:satOff val="11228"/>
              <a:lumOff val="-2353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Exode rural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Main d’œuvre peu qualifié</a:t>
          </a:r>
          <a:endParaRPr lang="fr-FR" sz="1500" kern="1200" dirty="0"/>
        </a:p>
      </dsp:txBody>
      <dsp:txXfrm rot="-5400000">
        <a:off x="919488" y="1266863"/>
        <a:ext cx="7886941" cy="801517"/>
      </dsp:txXfrm>
    </dsp:sp>
    <dsp:sp modelId="{366E543F-A572-4979-BDD3-B78A3C3CB9D8}">
      <dsp:nvSpPr>
        <dsp:cNvPr id="0" name=""/>
        <dsp:cNvSpPr/>
      </dsp:nvSpPr>
      <dsp:spPr>
        <a:xfrm rot="5400000">
          <a:off x="-217110" y="2664184"/>
          <a:ext cx="1356449" cy="916747"/>
        </a:xfrm>
        <a:prstGeom prst="chevron">
          <a:avLst/>
        </a:prstGeom>
        <a:solidFill>
          <a:schemeClr val="accent4">
            <a:hueOff val="2060315"/>
            <a:satOff val="22457"/>
            <a:lumOff val="-4706"/>
            <a:alphaOff val="0"/>
          </a:schemeClr>
        </a:solidFill>
        <a:ln w="9525" cap="flat" cmpd="sng" algn="ctr">
          <a:solidFill>
            <a:schemeClr val="accent4">
              <a:hueOff val="2060315"/>
              <a:satOff val="22457"/>
              <a:lumOff val="-4706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Aspect culturel</a:t>
          </a:r>
          <a:endParaRPr lang="fr-FR" sz="1800" kern="1200" dirty="0"/>
        </a:p>
      </dsp:txBody>
      <dsp:txXfrm rot="-5400000">
        <a:off x="2742" y="2902707"/>
        <a:ext cx="916747" cy="439702"/>
      </dsp:txXfrm>
    </dsp:sp>
    <dsp:sp modelId="{4373D195-DB8A-4739-9152-8133BD3ECC30}">
      <dsp:nvSpPr>
        <dsp:cNvPr id="0" name=""/>
        <dsp:cNvSpPr/>
      </dsp:nvSpPr>
      <dsp:spPr>
        <a:xfrm rot="5400000">
          <a:off x="4440520" y="-1076698"/>
          <a:ext cx="888237" cy="7930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2060315"/>
              <a:satOff val="22457"/>
              <a:lumOff val="-4706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L’essor des sciences </a:t>
          </a:r>
          <a:endParaRPr lang="fr-FR" sz="1500" kern="1200" dirty="0"/>
        </a:p>
      </dsp:txBody>
      <dsp:txXfrm rot="-5400000">
        <a:off x="919488" y="2487694"/>
        <a:ext cx="7886941" cy="801517"/>
      </dsp:txXfrm>
    </dsp:sp>
    <dsp:sp modelId="{034CBD51-C4A2-4551-9276-274C3784776F}">
      <dsp:nvSpPr>
        <dsp:cNvPr id="0" name=""/>
        <dsp:cNvSpPr/>
      </dsp:nvSpPr>
      <dsp:spPr>
        <a:xfrm rot="5400000">
          <a:off x="-389374" y="4057280"/>
          <a:ext cx="1690014" cy="905782"/>
        </a:xfrm>
        <a:prstGeom prst="chevron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9525" cap="flat" cmpd="sng" algn="ctr">
          <a:solidFill>
            <a:schemeClr val="accent4">
              <a:hueOff val="3090473"/>
              <a:satOff val="33685"/>
              <a:lumOff val="-7059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Aspect religieux et militaire</a:t>
          </a:r>
          <a:endParaRPr lang="fr-FR" sz="1600" kern="1200" dirty="0"/>
        </a:p>
      </dsp:txBody>
      <dsp:txXfrm rot="-5400000">
        <a:off x="2742" y="4118055"/>
        <a:ext cx="905782" cy="784232"/>
      </dsp:txXfrm>
    </dsp:sp>
    <dsp:sp modelId="{960D5B70-B324-4798-8672-8EADD479C0DB}">
      <dsp:nvSpPr>
        <dsp:cNvPr id="0" name=""/>
        <dsp:cNvSpPr/>
      </dsp:nvSpPr>
      <dsp:spPr>
        <a:xfrm rot="5400000">
          <a:off x="4437845" y="308107"/>
          <a:ext cx="893853" cy="7941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3090473"/>
              <a:satOff val="33685"/>
              <a:lumOff val="-7059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Les théoriciens ce sont inspirés de l’église et l’armée 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Remise en cause du fonctionnement de l’église </a:t>
          </a:r>
          <a:endParaRPr lang="fr-FR" sz="1500" kern="1200" dirty="0"/>
        </a:p>
      </dsp:txBody>
      <dsp:txXfrm rot="-5400000">
        <a:off x="914006" y="3875580"/>
        <a:ext cx="7897898" cy="806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DCE3D-D0D6-4876-8B82-8DEE19026923}">
      <dsp:nvSpPr>
        <dsp:cNvPr id="0" name=""/>
        <dsp:cNvSpPr/>
      </dsp:nvSpPr>
      <dsp:spPr>
        <a:xfrm>
          <a:off x="2571" y="604377"/>
          <a:ext cx="2507456" cy="976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i="0" u="sng" kern="1200" dirty="0" smtClean="0"/>
            <a:t>Organisation du Travail</a:t>
          </a:r>
          <a:endParaRPr lang="fr-FR" sz="2500" kern="1200" dirty="0"/>
        </a:p>
      </dsp:txBody>
      <dsp:txXfrm>
        <a:off x="2571" y="604377"/>
        <a:ext cx="2507456" cy="976452"/>
      </dsp:txXfrm>
    </dsp:sp>
    <dsp:sp modelId="{8F017918-F8E0-40D8-B03B-B6A32CF2BD7B}">
      <dsp:nvSpPr>
        <dsp:cNvPr id="0" name=""/>
        <dsp:cNvSpPr/>
      </dsp:nvSpPr>
      <dsp:spPr>
        <a:xfrm>
          <a:off x="2571" y="1580830"/>
          <a:ext cx="2507456" cy="23407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i="0" u="none" kern="1200" dirty="0" smtClean="0"/>
            <a:t>La maîtrise des temps opératoires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i="0" u="none" kern="1200" dirty="0" smtClean="0"/>
            <a:t>La maîtrise des méthodes de travail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i="0" u="none" kern="1200" dirty="0" smtClean="0"/>
            <a:t>La prescription des tâches</a:t>
          </a:r>
          <a:endParaRPr lang="fr-FR" sz="1800" kern="1200" dirty="0"/>
        </a:p>
      </dsp:txBody>
      <dsp:txXfrm>
        <a:off x="2571" y="1580830"/>
        <a:ext cx="2507456" cy="2340755"/>
      </dsp:txXfrm>
    </dsp:sp>
    <dsp:sp modelId="{2B9FFB0E-EC7F-4AF8-A8BF-BCD7EBF87014}">
      <dsp:nvSpPr>
        <dsp:cNvPr id="0" name=""/>
        <dsp:cNvSpPr/>
      </dsp:nvSpPr>
      <dsp:spPr>
        <a:xfrm>
          <a:off x="2861071" y="604377"/>
          <a:ext cx="2507456" cy="976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i="0" u="sng" kern="1200" dirty="0" smtClean="0"/>
            <a:t>La gestion du personnel </a:t>
          </a:r>
          <a:endParaRPr lang="fr-FR" sz="2500" kern="1200" dirty="0"/>
        </a:p>
      </dsp:txBody>
      <dsp:txXfrm>
        <a:off x="2861071" y="604377"/>
        <a:ext cx="2507456" cy="976452"/>
      </dsp:txXfrm>
    </dsp:sp>
    <dsp:sp modelId="{8436CE92-D15B-40DC-91F1-9C559BA99C67}">
      <dsp:nvSpPr>
        <dsp:cNvPr id="0" name=""/>
        <dsp:cNvSpPr/>
      </dsp:nvSpPr>
      <dsp:spPr>
        <a:xfrm>
          <a:off x="2861071" y="1580830"/>
          <a:ext cx="2507456" cy="23407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i="0" u="none" kern="1200" dirty="0" smtClean="0"/>
            <a:t>A chaque tâche le meilleur homme</a:t>
          </a:r>
          <a:r>
            <a:rPr lang="fr-FR" sz="1600" b="0" i="0" u="none" kern="1200" dirty="0" smtClean="0"/>
            <a:t> 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i="0" u="none" kern="1200" dirty="0" smtClean="0"/>
            <a:t>Le recrutement et la formation du personnel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i="0" u="none" kern="1200" dirty="0" smtClean="0"/>
            <a:t>Le contrôle sur le personnel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i="0" u="none" kern="1200" dirty="0" smtClean="0"/>
            <a:t>Le rôle du salaire</a:t>
          </a:r>
          <a:endParaRPr lang="fr-FR" sz="1600" kern="1200" dirty="0"/>
        </a:p>
      </dsp:txBody>
      <dsp:txXfrm>
        <a:off x="2861071" y="1580830"/>
        <a:ext cx="2507456" cy="2340755"/>
      </dsp:txXfrm>
    </dsp:sp>
    <dsp:sp modelId="{FFC14190-F975-47B3-B9FC-5DFA8F05074E}">
      <dsp:nvSpPr>
        <dsp:cNvPr id="0" name=""/>
        <dsp:cNvSpPr/>
      </dsp:nvSpPr>
      <dsp:spPr>
        <a:xfrm>
          <a:off x="5719571" y="604377"/>
          <a:ext cx="2507456" cy="976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i="0" u="sng" kern="1200" dirty="0" smtClean="0"/>
            <a:t>L’organisation de l’entreprise</a:t>
          </a:r>
          <a:endParaRPr lang="fr-FR" sz="2500" kern="1200" dirty="0"/>
        </a:p>
      </dsp:txBody>
      <dsp:txXfrm>
        <a:off x="5719571" y="604377"/>
        <a:ext cx="2507456" cy="976452"/>
      </dsp:txXfrm>
    </dsp:sp>
    <dsp:sp modelId="{ACDA3ADE-6629-417B-9035-1D62BDFB54FE}">
      <dsp:nvSpPr>
        <dsp:cNvPr id="0" name=""/>
        <dsp:cNvSpPr/>
      </dsp:nvSpPr>
      <dsp:spPr>
        <a:xfrm>
          <a:off x="5719571" y="1580830"/>
          <a:ext cx="2507456" cy="23407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i="0" u="none" kern="1200" dirty="0" smtClean="0"/>
            <a:t>Démembrer les attributions du contremaître classique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i="0" u="none" kern="1200" dirty="0" smtClean="0"/>
            <a:t>Centraliser le travail de conception</a:t>
          </a:r>
          <a:endParaRPr lang="fr-FR" sz="1600" kern="1200" dirty="0"/>
        </a:p>
      </dsp:txBody>
      <dsp:txXfrm>
        <a:off x="5719571" y="1580830"/>
        <a:ext cx="2507456" cy="2340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0C123-2517-4284-9676-27C83266E96F}">
      <dsp:nvSpPr>
        <dsp:cNvPr id="0" name=""/>
        <dsp:cNvSpPr/>
      </dsp:nvSpPr>
      <dsp:spPr>
        <a:xfrm>
          <a:off x="3250708" y="0"/>
          <a:ext cx="1359924" cy="8839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Les fonctions commerciales </a:t>
          </a:r>
          <a:endParaRPr lang="fr-FR" sz="1300" b="1" kern="1200" dirty="0"/>
        </a:p>
      </dsp:txBody>
      <dsp:txXfrm>
        <a:off x="3293859" y="43151"/>
        <a:ext cx="1273622" cy="797648"/>
      </dsp:txXfrm>
    </dsp:sp>
    <dsp:sp modelId="{30A20BAF-BBEE-48C6-A818-E923CF7DF2BE}">
      <dsp:nvSpPr>
        <dsp:cNvPr id="0" name=""/>
        <dsp:cNvSpPr/>
      </dsp:nvSpPr>
      <dsp:spPr>
        <a:xfrm>
          <a:off x="2234182" y="439926"/>
          <a:ext cx="3532007" cy="3532007"/>
        </a:xfrm>
        <a:custGeom>
          <a:avLst/>
          <a:gdLst/>
          <a:ahLst/>
          <a:cxnLst/>
          <a:rect l="0" t="0" r="0" b="0"/>
          <a:pathLst>
            <a:path>
              <a:moveTo>
                <a:pt x="2386640" y="112649"/>
              </a:moveTo>
              <a:arcTo wR="1766003" hR="1766003" stAng="17434509" swAng="210892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DE0FF-25D9-4C24-AF23-AC0BF8F80C86}">
      <dsp:nvSpPr>
        <dsp:cNvPr id="0" name=""/>
        <dsp:cNvSpPr/>
      </dsp:nvSpPr>
      <dsp:spPr>
        <a:xfrm>
          <a:off x="5001223" y="1220353"/>
          <a:ext cx="1359924" cy="883950"/>
        </a:xfrm>
        <a:prstGeom prst="roundRect">
          <a:avLst/>
        </a:prstGeom>
        <a:solidFill>
          <a:schemeClr val="accent4">
            <a:hueOff val="772618"/>
            <a:satOff val="8421"/>
            <a:lumOff val="-17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Les fonctions techniques</a:t>
          </a:r>
          <a:endParaRPr lang="fr-FR" sz="1300" b="1" kern="1200" dirty="0"/>
        </a:p>
      </dsp:txBody>
      <dsp:txXfrm>
        <a:off x="5044374" y="1263504"/>
        <a:ext cx="1273622" cy="797648"/>
      </dsp:txXfrm>
    </dsp:sp>
    <dsp:sp modelId="{ADA848D9-B2D8-4E7B-916A-FC7E505E3CEE}">
      <dsp:nvSpPr>
        <dsp:cNvPr id="0" name=""/>
        <dsp:cNvSpPr/>
      </dsp:nvSpPr>
      <dsp:spPr>
        <a:xfrm>
          <a:off x="2235612" y="442050"/>
          <a:ext cx="3532007" cy="3532007"/>
        </a:xfrm>
        <a:custGeom>
          <a:avLst/>
          <a:gdLst/>
          <a:ahLst/>
          <a:cxnLst/>
          <a:rect l="0" t="0" r="0" b="0"/>
          <a:pathLst>
            <a:path>
              <a:moveTo>
                <a:pt x="3529585" y="1673542"/>
              </a:moveTo>
              <a:arcTo wR="1766003" hR="1766003" stAng="21419930" swAng="2196219"/>
            </a:path>
          </a:pathLst>
        </a:custGeom>
        <a:noFill/>
        <a:ln w="9525" cap="flat" cmpd="sng" algn="ctr">
          <a:solidFill>
            <a:schemeClr val="accent4">
              <a:hueOff val="772618"/>
              <a:satOff val="8421"/>
              <a:lumOff val="-1765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513D7-365C-40AA-94E3-CA45C4766932}">
      <dsp:nvSpPr>
        <dsp:cNvPr id="0" name=""/>
        <dsp:cNvSpPr/>
      </dsp:nvSpPr>
      <dsp:spPr>
        <a:xfrm>
          <a:off x="4359684" y="3194805"/>
          <a:ext cx="1359924" cy="883950"/>
        </a:xfrm>
        <a:prstGeom prst="roundRect">
          <a:avLst/>
        </a:prstGeom>
        <a:solidFill>
          <a:schemeClr val="accent4">
            <a:hueOff val="1545236"/>
            <a:satOff val="16843"/>
            <a:lumOff val="-35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Les fonctions administratives</a:t>
          </a:r>
          <a:endParaRPr lang="fr-FR" sz="1300" b="1" kern="1200" dirty="0"/>
        </a:p>
      </dsp:txBody>
      <dsp:txXfrm>
        <a:off x="4402835" y="3237956"/>
        <a:ext cx="1273622" cy="797648"/>
      </dsp:txXfrm>
    </dsp:sp>
    <dsp:sp modelId="{EBB15DFC-DF43-4660-9777-92366B4C2303}">
      <dsp:nvSpPr>
        <dsp:cNvPr id="0" name=""/>
        <dsp:cNvSpPr/>
      </dsp:nvSpPr>
      <dsp:spPr>
        <a:xfrm>
          <a:off x="2235612" y="442050"/>
          <a:ext cx="3532007" cy="3532007"/>
        </a:xfrm>
        <a:custGeom>
          <a:avLst/>
          <a:gdLst/>
          <a:ahLst/>
          <a:cxnLst/>
          <a:rect l="0" t="0" r="0" b="0"/>
          <a:pathLst>
            <a:path>
              <a:moveTo>
                <a:pt x="2117056" y="3496763"/>
              </a:moveTo>
              <a:arcTo wR="1766003" hR="1766003" stAng="4712048" swAng="1375903"/>
            </a:path>
          </a:pathLst>
        </a:custGeom>
        <a:noFill/>
        <a:ln w="9525" cap="flat" cmpd="sng" algn="ctr">
          <a:solidFill>
            <a:schemeClr val="accent4">
              <a:hueOff val="1545236"/>
              <a:satOff val="16843"/>
              <a:lumOff val="-353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93416-A091-4542-8E78-427C3F7523FF}">
      <dsp:nvSpPr>
        <dsp:cNvPr id="0" name=""/>
        <dsp:cNvSpPr/>
      </dsp:nvSpPr>
      <dsp:spPr>
        <a:xfrm>
          <a:off x="2283623" y="3194805"/>
          <a:ext cx="1359924" cy="883950"/>
        </a:xfrm>
        <a:prstGeom prst="roundRect">
          <a:avLst/>
        </a:prstGeom>
        <a:solidFill>
          <a:schemeClr val="accent4">
            <a:hueOff val="2317855"/>
            <a:satOff val="25264"/>
            <a:lumOff val="-529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Sécurité</a:t>
          </a:r>
          <a:endParaRPr lang="fr-FR" sz="1300" b="1" kern="1200" dirty="0"/>
        </a:p>
      </dsp:txBody>
      <dsp:txXfrm>
        <a:off x="2326774" y="3237956"/>
        <a:ext cx="1273622" cy="797648"/>
      </dsp:txXfrm>
    </dsp:sp>
    <dsp:sp modelId="{ABB4493C-DC15-4E91-98BE-966B5D3AA621}">
      <dsp:nvSpPr>
        <dsp:cNvPr id="0" name=""/>
        <dsp:cNvSpPr/>
      </dsp:nvSpPr>
      <dsp:spPr>
        <a:xfrm>
          <a:off x="2235612" y="442050"/>
          <a:ext cx="3532007" cy="3532007"/>
        </a:xfrm>
        <a:custGeom>
          <a:avLst/>
          <a:gdLst/>
          <a:ahLst/>
          <a:cxnLst/>
          <a:rect l="0" t="0" r="0" b="0"/>
          <a:pathLst>
            <a:path>
              <a:moveTo>
                <a:pt x="295103" y="2743358"/>
              </a:moveTo>
              <a:arcTo wR="1766003" hR="1766003" stAng="8783851" swAng="2196219"/>
            </a:path>
          </a:pathLst>
        </a:custGeom>
        <a:noFill/>
        <a:ln w="9525" cap="flat" cmpd="sng" algn="ctr">
          <a:solidFill>
            <a:schemeClr val="accent4">
              <a:hueOff val="2317855"/>
              <a:satOff val="25264"/>
              <a:lumOff val="-529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93324-2164-4CFE-88A9-531D4DC48FE4}">
      <dsp:nvSpPr>
        <dsp:cNvPr id="0" name=""/>
        <dsp:cNvSpPr/>
      </dsp:nvSpPr>
      <dsp:spPr>
        <a:xfrm>
          <a:off x="1642084" y="1220353"/>
          <a:ext cx="1359924" cy="883950"/>
        </a:xfrm>
        <a:prstGeom prst="roundRect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Les comptes</a:t>
          </a:r>
          <a:endParaRPr lang="fr-FR" sz="1300" b="1" kern="1200" dirty="0"/>
        </a:p>
      </dsp:txBody>
      <dsp:txXfrm>
        <a:off x="1685235" y="1263504"/>
        <a:ext cx="1273622" cy="797648"/>
      </dsp:txXfrm>
    </dsp:sp>
    <dsp:sp modelId="{88CD56D8-EE0E-40F4-843C-BFA6217AB481}">
      <dsp:nvSpPr>
        <dsp:cNvPr id="0" name=""/>
        <dsp:cNvSpPr/>
      </dsp:nvSpPr>
      <dsp:spPr>
        <a:xfrm>
          <a:off x="2237245" y="439625"/>
          <a:ext cx="3532007" cy="3532007"/>
        </a:xfrm>
        <a:custGeom>
          <a:avLst/>
          <a:gdLst/>
          <a:ahLst/>
          <a:cxnLst/>
          <a:rect l="0" t="0" r="0" b="0"/>
          <a:pathLst>
            <a:path>
              <a:moveTo>
                <a:pt x="305662" y="772940"/>
              </a:moveTo>
              <a:arcTo wR="1766003" hR="1766003" stAng="12852992" swAng="1815394"/>
            </a:path>
          </a:pathLst>
        </a:custGeom>
        <a:noFill/>
        <a:ln w="9525" cap="flat" cmpd="sng" algn="ctr">
          <a:solidFill>
            <a:schemeClr val="accent4">
              <a:hueOff val="3090473"/>
              <a:satOff val="33685"/>
              <a:lumOff val="-7059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A0BD1-EEF4-416C-926D-607D40024D00}">
      <dsp:nvSpPr>
        <dsp:cNvPr id="0" name=""/>
        <dsp:cNvSpPr/>
      </dsp:nvSpPr>
      <dsp:spPr>
        <a:xfrm>
          <a:off x="1274451" y="3974"/>
          <a:ext cx="2768593" cy="16611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200" b="1" i="0" u="none" kern="1200" dirty="0" smtClean="0"/>
            <a:t>Planifier</a:t>
          </a:r>
          <a:endParaRPr lang="fr-FR" sz="4200" kern="1200" dirty="0"/>
        </a:p>
      </dsp:txBody>
      <dsp:txXfrm>
        <a:off x="1274451" y="3974"/>
        <a:ext cx="2768593" cy="1661156"/>
      </dsp:txXfrm>
    </dsp:sp>
    <dsp:sp modelId="{B7B82A07-0196-4E60-A0FC-29A6F3BA5F48}">
      <dsp:nvSpPr>
        <dsp:cNvPr id="0" name=""/>
        <dsp:cNvSpPr/>
      </dsp:nvSpPr>
      <dsp:spPr>
        <a:xfrm>
          <a:off x="4319904" y="3974"/>
          <a:ext cx="2768593" cy="16611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200" b="1" i="0" u="none" kern="1200" dirty="0" smtClean="0"/>
            <a:t>Organiser</a:t>
          </a:r>
          <a:endParaRPr lang="fr-FR" sz="4200" kern="1200" dirty="0"/>
        </a:p>
      </dsp:txBody>
      <dsp:txXfrm>
        <a:off x="4319904" y="3974"/>
        <a:ext cx="2768593" cy="1661156"/>
      </dsp:txXfrm>
    </dsp:sp>
    <dsp:sp modelId="{1F160373-481C-4190-8250-2907180B17B7}">
      <dsp:nvSpPr>
        <dsp:cNvPr id="0" name=""/>
        <dsp:cNvSpPr/>
      </dsp:nvSpPr>
      <dsp:spPr>
        <a:xfrm>
          <a:off x="1274451" y="1941990"/>
          <a:ext cx="2768593" cy="16611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200" b="1" i="0" u="none" kern="1200" dirty="0" smtClean="0"/>
            <a:t>Direct</a:t>
          </a:r>
          <a:endParaRPr lang="fr-FR" sz="4200" kern="1200" dirty="0"/>
        </a:p>
      </dsp:txBody>
      <dsp:txXfrm>
        <a:off x="1274451" y="1941990"/>
        <a:ext cx="2768593" cy="1661156"/>
      </dsp:txXfrm>
    </dsp:sp>
    <dsp:sp modelId="{C0C9D784-913A-45A8-B6B6-86D5199566C6}">
      <dsp:nvSpPr>
        <dsp:cNvPr id="0" name=""/>
        <dsp:cNvSpPr/>
      </dsp:nvSpPr>
      <dsp:spPr>
        <a:xfrm>
          <a:off x="4319904" y="1941990"/>
          <a:ext cx="2768593" cy="16611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200" b="1" i="0" u="none" kern="1200" dirty="0" smtClean="0"/>
            <a:t>Direct</a:t>
          </a:r>
          <a:endParaRPr lang="fr-FR" sz="4200" kern="1200" dirty="0"/>
        </a:p>
      </dsp:txBody>
      <dsp:txXfrm>
        <a:off x="4319904" y="1941990"/>
        <a:ext cx="2768593" cy="1661156"/>
      </dsp:txXfrm>
    </dsp:sp>
    <dsp:sp modelId="{B23D7490-FC0B-4ED4-A4DC-7003F10B3985}">
      <dsp:nvSpPr>
        <dsp:cNvPr id="0" name=""/>
        <dsp:cNvSpPr/>
      </dsp:nvSpPr>
      <dsp:spPr>
        <a:xfrm>
          <a:off x="2818662" y="3883980"/>
          <a:ext cx="2768593" cy="16611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200" b="1" i="0" u="none" kern="1200" dirty="0" smtClean="0"/>
            <a:t>Prévoir </a:t>
          </a:r>
          <a:endParaRPr lang="fr-FR" sz="4200" kern="1200" dirty="0"/>
        </a:p>
      </dsp:txBody>
      <dsp:txXfrm>
        <a:off x="2818662" y="3883980"/>
        <a:ext cx="2768593" cy="16611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37B4B-57E4-4F0C-8808-FD240A38E4FC}">
      <dsp:nvSpPr>
        <dsp:cNvPr id="0" name=""/>
        <dsp:cNvSpPr/>
      </dsp:nvSpPr>
      <dsp:spPr>
        <a:xfrm>
          <a:off x="520232" y="0"/>
          <a:ext cx="5895967" cy="4120232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0E516-F68B-4603-82EC-2206B9D8B8A6}">
      <dsp:nvSpPr>
        <dsp:cNvPr id="0" name=""/>
        <dsp:cNvSpPr/>
      </dsp:nvSpPr>
      <dsp:spPr>
        <a:xfrm>
          <a:off x="0" y="1236069"/>
          <a:ext cx="2080929" cy="16480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</a:rPr>
            <a:t>Une hausse production, productivité et de consommation 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80453" y="1316522"/>
        <a:ext cx="1920023" cy="1487186"/>
      </dsp:txXfrm>
    </dsp:sp>
    <dsp:sp modelId="{7FDA3D92-E6F9-4E22-8C61-A60C11DDC939}">
      <dsp:nvSpPr>
        <dsp:cNvPr id="0" name=""/>
        <dsp:cNvSpPr/>
      </dsp:nvSpPr>
      <dsp:spPr>
        <a:xfrm>
          <a:off x="2427751" y="1236069"/>
          <a:ext cx="2080929" cy="1648092"/>
        </a:xfrm>
        <a:prstGeom prst="roundRect">
          <a:avLst/>
        </a:prstGeom>
        <a:solidFill>
          <a:schemeClr val="accent4">
            <a:hueOff val="1545236"/>
            <a:satOff val="16843"/>
            <a:lumOff val="-35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</a:rPr>
            <a:t>une baisse de cout de production   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2508204" y="1316522"/>
        <a:ext cx="1920023" cy="1487186"/>
      </dsp:txXfrm>
    </dsp:sp>
    <dsp:sp modelId="{BB1D204E-6DD0-4690-AE05-1BE6321BA41D}">
      <dsp:nvSpPr>
        <dsp:cNvPr id="0" name=""/>
        <dsp:cNvSpPr/>
      </dsp:nvSpPr>
      <dsp:spPr>
        <a:xfrm>
          <a:off x="4848201" y="1239909"/>
          <a:ext cx="2080929" cy="1648092"/>
        </a:xfrm>
        <a:prstGeom prst="roundRect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</a:rPr>
            <a:t>une meilleure contrôle de travail et une consommation de masse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4928654" y="1320362"/>
        <a:ext cx="1920023" cy="1487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9ABC1-DFA1-461F-9BCA-9EB79CFE3CD9}" type="datetimeFigureOut">
              <a:rPr lang="fr-FR" smtClean="0"/>
              <a:pPr/>
              <a:t>28/02/2020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B360A-8E9D-41A3-9D4D-AA4C0E6FF0B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01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360A-8E9D-41A3-9D4D-AA4C0E6FF0B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13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360A-8E9D-41A3-9D4D-AA4C0E6FF0BC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30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A5F-DA1F-4941-A28D-164185708191}" type="datetimeFigureOut">
              <a:rPr lang="fr-FR" smtClean="0"/>
              <a:pPr/>
              <a:t>28/02/2020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CC1F6B-150D-40AC-A205-BF894B8715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A5F-DA1F-4941-A28D-164185708191}" type="datetimeFigureOut">
              <a:rPr lang="fr-FR" smtClean="0"/>
              <a:pPr/>
              <a:t>28/02/2020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F6B-150D-40AC-A205-BF894B8715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A5F-DA1F-4941-A28D-164185708191}" type="datetimeFigureOut">
              <a:rPr lang="fr-FR" smtClean="0"/>
              <a:pPr/>
              <a:t>28/02/2020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F6B-150D-40AC-A205-BF894B8715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A5F-DA1F-4941-A28D-164185708191}" type="datetimeFigureOut">
              <a:rPr lang="fr-FR" smtClean="0"/>
              <a:pPr/>
              <a:t>28/02/2020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F6B-150D-40AC-A205-BF894B8715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A5F-DA1F-4941-A28D-164185708191}" type="datetimeFigureOut">
              <a:rPr lang="fr-FR" smtClean="0"/>
              <a:pPr/>
              <a:t>28/02/2020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F6B-150D-40AC-A205-BF894B8715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A5F-DA1F-4941-A28D-164185708191}" type="datetimeFigureOut">
              <a:rPr lang="fr-FR" smtClean="0"/>
              <a:pPr/>
              <a:t>28/02/2020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F6B-150D-40AC-A205-BF894B8715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A5F-DA1F-4941-A28D-164185708191}" type="datetimeFigureOut">
              <a:rPr lang="fr-FR" smtClean="0"/>
              <a:pPr/>
              <a:t>28/02/2020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F6B-150D-40AC-A205-BF894B8715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A5F-DA1F-4941-A28D-164185708191}" type="datetimeFigureOut">
              <a:rPr lang="fr-FR" smtClean="0"/>
              <a:pPr/>
              <a:t>28/02/2020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F6B-150D-40AC-A205-BF894B8715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A5F-DA1F-4941-A28D-164185708191}" type="datetimeFigureOut">
              <a:rPr lang="fr-FR" smtClean="0"/>
              <a:pPr/>
              <a:t>28/02/2020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F6B-150D-40AC-A205-BF894B8715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A5F-DA1F-4941-A28D-164185708191}" type="datetimeFigureOut">
              <a:rPr lang="fr-FR" smtClean="0"/>
              <a:pPr/>
              <a:t>28/02/2020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F6B-150D-40AC-A205-BF894B8715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A5F-DA1F-4941-A28D-164185708191}" type="datetimeFigureOut">
              <a:rPr lang="fr-FR" smtClean="0"/>
              <a:pPr/>
              <a:t>28/02/2020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F6B-150D-40AC-A205-BF894B8715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3729A5F-DA1F-4941-A28D-164185708191}" type="datetimeFigureOut">
              <a:rPr lang="fr-FR" smtClean="0"/>
              <a:pPr/>
              <a:t>28/02/2020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DCC1F6B-150D-40AC-A205-BF894B8715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2" y="2859305"/>
            <a:ext cx="7956884" cy="23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/>
          <p:cNvSpPr txBox="1"/>
          <p:nvPr/>
        </p:nvSpPr>
        <p:spPr>
          <a:xfrm>
            <a:off x="932088" y="1589438"/>
            <a:ext cx="7488832" cy="1200329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/>
              <a:t>L’école classique et les prolongements des classiques </a:t>
            </a:r>
            <a:endParaRPr lang="fr-FR" sz="3600" b="1" i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" y="44406"/>
            <a:ext cx="1348484" cy="138997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406"/>
            <a:ext cx="1307777" cy="1669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ZoneTexte 13"/>
          <p:cNvSpPr txBox="1"/>
          <p:nvPr/>
        </p:nvSpPr>
        <p:spPr>
          <a:xfrm>
            <a:off x="5252568" y="5218697"/>
            <a:ext cx="31683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Réalisé par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i="1" dirty="0" smtClean="0"/>
              <a:t>Jebar Imane.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i="1" dirty="0" err="1" smtClean="0"/>
              <a:t>Jrida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Nahid</a:t>
            </a:r>
            <a:r>
              <a:rPr lang="fr-FR" sz="1600" b="1" i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i="1" dirty="0" err="1" smtClean="0"/>
              <a:t>Laamiri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Rahal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Chaymae</a:t>
            </a:r>
            <a:endParaRPr lang="fr-FR" sz="1600" b="1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i="1" dirty="0" smtClean="0"/>
              <a:t>Khaoulani Houda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i="1" dirty="0" err="1" smtClean="0"/>
              <a:t>Jarmouni</a:t>
            </a:r>
            <a:r>
              <a:rPr lang="fr-FR" sz="1600" b="1" i="1" dirty="0" smtClean="0"/>
              <a:t> Mohamed </a:t>
            </a:r>
            <a:r>
              <a:rPr lang="fr-FR" sz="1600" b="1" i="1" dirty="0" err="1" smtClean="0"/>
              <a:t>jalal</a:t>
            </a:r>
            <a:endParaRPr lang="fr-FR" sz="1600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932088" y="5661248"/>
            <a:ext cx="349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Encadré par </a:t>
            </a:r>
            <a:r>
              <a:rPr lang="fr-FR" b="1" u="sng" dirty="0" smtClean="0">
                <a:solidFill>
                  <a:srgbClr val="FF0000"/>
                </a:solidFill>
              </a:rPr>
              <a:t>:</a:t>
            </a:r>
          </a:p>
          <a:p>
            <a:endParaRPr lang="fr-FR" b="1" u="sng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Mr,Mohamed</a:t>
            </a:r>
            <a:r>
              <a:rPr lang="fr-FR" dirty="0" smtClean="0"/>
              <a:t> </a:t>
            </a:r>
            <a:r>
              <a:rPr lang="fr-FR" dirty="0" err="1" smtClean="0"/>
              <a:t>Tahrouch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675456"/>
            <a:ext cx="8229600" cy="1600200"/>
          </a:xfrm>
        </p:spPr>
        <p:txBody>
          <a:bodyPr/>
          <a:lstStyle/>
          <a:p>
            <a:r>
              <a:rPr lang="en-US" dirty="0" smtClean="0"/>
              <a:t>Les ouvrages de Taylor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194797" cy="452596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40768"/>
            <a:ext cx="2952328" cy="44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3721" y="-78354"/>
            <a:ext cx="7571184" cy="836712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é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orie de Fayol</a:t>
            </a:r>
            <a:endParaRPr lang="fr-FR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3721" y="715008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                       </a:t>
            </a:r>
            <a:r>
              <a:rPr lang="fr-FR" sz="2800" b="1" u="sng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Biographie </a:t>
            </a:r>
            <a:r>
              <a:rPr lang="en-US" sz="2800" b="1" u="sng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</a:p>
          <a:p>
            <a:pPr marL="0" indent="0">
              <a:buNone/>
            </a:pPr>
            <a:endParaRPr lang="fr-FR" sz="3200" b="1" u="sng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899592" y="1490939"/>
            <a:ext cx="5832648" cy="5760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né le 29 juillet 1841 à Constantinople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899592" y="2180088"/>
            <a:ext cx="5832648" cy="62068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 il obtient son diplôme d'ingénieur en mines.</a:t>
            </a:r>
          </a:p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899592" y="2842935"/>
            <a:ext cx="5832648" cy="194421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il est porté à la vice-présidence de la Commission internationale permanente des congrès internationaux des sciences administrative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899814" y="4926856"/>
            <a:ext cx="5832426" cy="108560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Son premier livre, </a:t>
            </a:r>
            <a:r>
              <a:rPr lang="fr-FR" i="1" dirty="0"/>
              <a:t>Administration industrielle et générale</a:t>
            </a:r>
            <a:r>
              <a:rPr lang="fr-FR" dirty="0"/>
              <a:t>, est tiré à 15 000 exemplaires en 1925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905106" y="6152164"/>
            <a:ext cx="5827134" cy="54868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r>
              <a:rPr lang="fr-FR" dirty="0" err="1" smtClean="0"/>
              <a:t>écédé</a:t>
            </a:r>
            <a:r>
              <a:rPr lang="fr-FR" dirty="0" smtClean="0"/>
              <a:t> en </a:t>
            </a:r>
            <a:r>
              <a:rPr lang="fr-FR" dirty="0"/>
              <a:t>19 novembre 1925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24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104111"/>
              </p:ext>
            </p:extLst>
          </p:nvPr>
        </p:nvGraphicFramePr>
        <p:xfrm>
          <a:off x="457200" y="1988840"/>
          <a:ext cx="8003232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11561" y="62068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chaque entreprise industrielle doit tenir compte de six fonctions </a:t>
            </a:r>
            <a:r>
              <a:rPr lang="fr-FR" dirty="0" smtClean="0"/>
              <a:t>principales</a:t>
            </a:r>
            <a:r>
              <a:rPr lang="en-US" dirty="0" smtClean="0"/>
              <a:t>.</a:t>
            </a:r>
            <a:r>
              <a:rPr lang="fr-FR" dirty="0" smtClean="0"/>
              <a:t> </a:t>
            </a:r>
            <a:r>
              <a:rPr lang="fr-FR" dirty="0"/>
              <a:t>Selon Fayol, toutes ces fonctions doivent s'inscrire dans un processus administratif spécifique, qui garantit finalement que l'entreprise obtienne des résultats de gestion positifs.</a:t>
            </a:r>
          </a:p>
        </p:txBody>
      </p:sp>
    </p:spTree>
    <p:extLst>
      <p:ext uri="{BB962C8B-B14F-4D97-AF65-F5344CB8AC3E}">
        <p14:creationId xmlns:p14="http://schemas.microsoft.com/office/powerpoint/2010/main" val="32914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0527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400" b="1" u="sng" dirty="0">
                <a:effectLst/>
              </a:rPr>
              <a:t>Il y a cinq étapes que Fayol a jugées nécessaires pour se conformer à </a:t>
            </a:r>
            <a:r>
              <a:rPr lang="fr-FR" sz="2400" b="1" u="sng" dirty="0" smtClean="0">
                <a:effectLst/>
              </a:rPr>
              <a:t>un processus </a:t>
            </a:r>
            <a:r>
              <a:rPr lang="fr-FR" sz="2400" b="1" u="sng" dirty="0">
                <a:effectLst/>
              </a:rPr>
              <a:t>d'administration adéquat</a:t>
            </a:r>
            <a:r>
              <a:rPr lang="fr-FR" sz="2400" b="1" dirty="0">
                <a:effectLst/>
              </a:rPr>
              <a:t>:</a:t>
            </a:r>
            <a:endParaRPr lang="fr-FR" sz="24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346627"/>
              </p:ext>
            </p:extLst>
          </p:nvPr>
        </p:nvGraphicFramePr>
        <p:xfrm>
          <a:off x="457200" y="1052513"/>
          <a:ext cx="8362950" cy="554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6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7499176" cy="764704"/>
          </a:xfrm>
        </p:spPr>
        <p:txBody>
          <a:bodyPr/>
          <a:lstStyle/>
          <a:p>
            <a:r>
              <a:rPr lang="en-US" sz="3200" dirty="0" smtClean="0"/>
              <a:t>Les 14 principes de Fayol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b="1" dirty="0"/>
              <a:t>Division du </a:t>
            </a:r>
            <a:r>
              <a:rPr lang="fr-FR" sz="2000" b="1" dirty="0" smtClean="0"/>
              <a:t>Travail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/>
              <a:t>Autorité </a:t>
            </a:r>
            <a:r>
              <a:rPr lang="fr-FR" sz="2000" b="1" dirty="0" smtClean="0"/>
              <a:t>– Responsabilité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Discipline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/>
              <a:t>Unité de </a:t>
            </a:r>
            <a:r>
              <a:rPr lang="fr-FR" sz="2000" b="1" dirty="0" smtClean="0"/>
              <a:t>commandement</a:t>
            </a:r>
            <a:endParaRPr lang="fr-F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000" b="1" dirty="0"/>
              <a:t>Unité de </a:t>
            </a:r>
            <a:r>
              <a:rPr lang="fr-FR" sz="2000" b="1" dirty="0" smtClean="0"/>
              <a:t>direction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/>
              <a:t>Subordination de l'intérêt particulier à l'intérêt </a:t>
            </a:r>
            <a:r>
              <a:rPr lang="fr-FR" sz="2000" b="1" dirty="0" smtClean="0"/>
              <a:t>général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/>
              <a:t>Rémunération du </a:t>
            </a:r>
            <a:r>
              <a:rPr lang="fr-FR" sz="2000" b="1" dirty="0" smtClean="0"/>
              <a:t>personnel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Centralisation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Hiérarchie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Ordre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Équité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/>
              <a:t>Stabilité du </a:t>
            </a:r>
            <a:r>
              <a:rPr lang="fr-FR" sz="2000" b="1" dirty="0" smtClean="0"/>
              <a:t>personnel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Initiative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/>
              <a:t>L'union du personnel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923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908720"/>
          </a:xfrm>
        </p:spPr>
        <p:txBody>
          <a:bodyPr/>
          <a:lstStyle/>
          <a:p>
            <a:r>
              <a:rPr lang="en-US" dirty="0" smtClean="0"/>
              <a:t>Les ouvrages de Fayol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449" y="1020723"/>
            <a:ext cx="2551975" cy="2702091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0" y="1052735"/>
            <a:ext cx="2644749" cy="27020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70" y="3068960"/>
            <a:ext cx="2472308" cy="32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355160" cy="1296144"/>
          </a:xfrm>
        </p:spPr>
        <p:txBody>
          <a:bodyPr/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Les prolongements des classiques :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024">
            <a:off x="683568" y="2060848"/>
            <a:ext cx="199339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214">
            <a:off x="3643360" y="2066477"/>
            <a:ext cx="2018897" cy="2085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734">
            <a:off x="6382404" y="2323838"/>
            <a:ext cx="1937129" cy="247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9113">
            <a:off x="3000294" y="4275094"/>
            <a:ext cx="2649488" cy="1987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83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792" y="1052736"/>
            <a:ext cx="7941568" cy="576064"/>
          </a:xfrm>
        </p:spPr>
        <p:txBody>
          <a:bodyPr>
            <a:normAutofit/>
          </a:bodyPr>
          <a:lstStyle/>
          <a:p>
            <a:r>
              <a:rPr lang="fr-FR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91D3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Le fordisme : </a:t>
            </a:r>
            <a:endParaRPr lang="fr-FR" sz="28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91D3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80528" y="332656"/>
            <a:ext cx="90730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1-Les prolongements à dimension scientifique :</a:t>
            </a:r>
            <a:endParaRPr lang="fr-F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63" y="1844824"/>
            <a:ext cx="3563888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5796136" y="544522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Henry Ford 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(1863 – 1947)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9" name="Flèche droite rayée 8"/>
          <p:cNvSpPr/>
          <p:nvPr/>
        </p:nvSpPr>
        <p:spPr>
          <a:xfrm>
            <a:off x="173364" y="1843788"/>
            <a:ext cx="4680520" cy="648072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Né en 1863 à Dearborn aux Etat Unis</a:t>
            </a:r>
          </a:p>
        </p:txBody>
      </p:sp>
      <p:sp>
        <p:nvSpPr>
          <p:cNvPr id="10" name="Flèche droite rayée 9"/>
          <p:cNvSpPr/>
          <p:nvPr/>
        </p:nvSpPr>
        <p:spPr>
          <a:xfrm>
            <a:off x="173364" y="2648860"/>
            <a:ext cx="4680520" cy="648072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Premier moteur à vapeur à l'âge de 15 ans </a:t>
            </a:r>
            <a:endParaRPr lang="fr-FR" sz="1600" b="1" dirty="0"/>
          </a:p>
        </p:txBody>
      </p:sp>
      <p:sp>
        <p:nvSpPr>
          <p:cNvPr id="11" name="Flèche droite rayée 10"/>
          <p:cNvSpPr/>
          <p:nvPr/>
        </p:nvSpPr>
        <p:spPr>
          <a:xfrm>
            <a:off x="173364" y="3375394"/>
            <a:ext cx="4697331" cy="648072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ingénieur à la Edison à l’âge de 24 ans</a:t>
            </a:r>
          </a:p>
        </p:txBody>
      </p:sp>
      <p:sp>
        <p:nvSpPr>
          <p:cNvPr id="12" name="Flèche droite rayée 11"/>
          <p:cNvSpPr/>
          <p:nvPr/>
        </p:nvSpPr>
        <p:spPr>
          <a:xfrm>
            <a:off x="173364" y="4077072"/>
            <a:ext cx="4807476" cy="911492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b="1" dirty="0" smtClean="0"/>
              <a:t>Il a </a:t>
            </a:r>
            <a:r>
              <a:rPr lang="fr-FR" sz="1600" b="1" dirty="0"/>
              <a:t>construit son premier véhicule automobile en 1882</a:t>
            </a:r>
          </a:p>
        </p:txBody>
      </p:sp>
      <p:sp>
        <p:nvSpPr>
          <p:cNvPr id="13" name="Flèche droite rayée 12"/>
          <p:cNvSpPr/>
          <p:nvPr/>
        </p:nvSpPr>
        <p:spPr>
          <a:xfrm>
            <a:off x="173365" y="5067026"/>
            <a:ext cx="4782882" cy="646331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b="1" dirty="0"/>
              <a:t>La </a:t>
            </a:r>
            <a:r>
              <a:rPr lang="en-US" sz="1600" b="1" dirty="0"/>
              <a:t>henry ford company" en 1902</a:t>
            </a:r>
            <a:endParaRPr lang="fr-FR" sz="1600" b="1" dirty="0"/>
          </a:p>
        </p:txBody>
      </p:sp>
      <p:sp>
        <p:nvSpPr>
          <p:cNvPr id="14" name="Flèche droite rayée 13"/>
          <p:cNvSpPr/>
          <p:nvPr/>
        </p:nvSpPr>
        <p:spPr>
          <a:xfrm>
            <a:off x="173364" y="5799219"/>
            <a:ext cx="4776945" cy="646331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la ford motor company en 1903</a:t>
            </a:r>
          </a:p>
        </p:txBody>
      </p:sp>
    </p:spTree>
    <p:extLst>
      <p:ext uri="{BB962C8B-B14F-4D97-AF65-F5344CB8AC3E}">
        <p14:creationId xmlns:p14="http://schemas.microsoft.com/office/powerpoint/2010/main" val="28472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droite rayée 3"/>
          <p:cNvSpPr/>
          <p:nvPr/>
        </p:nvSpPr>
        <p:spPr>
          <a:xfrm>
            <a:off x="611560" y="548680"/>
            <a:ext cx="5256584" cy="864096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Décédé le 7 avril 1947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91428"/>
            <a:ext cx="2160240" cy="308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72816"/>
            <a:ext cx="2419819" cy="3219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1"/>
            <a:ext cx="2130948" cy="319962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1600" y="53732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(1992)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27984" y="58772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(1926)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164288" y="53732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(1930)</a:t>
            </a:r>
          </a:p>
        </p:txBody>
      </p:sp>
    </p:spTree>
    <p:extLst>
      <p:ext uri="{BB962C8B-B14F-4D97-AF65-F5344CB8AC3E}">
        <p14:creationId xmlns:p14="http://schemas.microsoft.com/office/powerpoint/2010/main" val="605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24544" y="-531440"/>
            <a:ext cx="8229600" cy="16002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b="1" i="1" u="sng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n-ea"/>
                <a:cs typeface="+mn-cs"/>
              </a:rPr>
              <a:t>Les principes du </a:t>
            </a:r>
            <a:r>
              <a:rPr lang="fr-FR" sz="2800" b="1" i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n-ea"/>
                <a:cs typeface="+mn-cs"/>
              </a:rPr>
              <a:t>fordisme :</a:t>
            </a:r>
            <a:endParaRPr lang="fr-FR" sz="2800" b="1" i="1" u="sng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267744" y="1651471"/>
            <a:ext cx="2664296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1-Le travail à la chaine </a:t>
            </a:r>
            <a:endParaRPr lang="fr-FR" b="1" dirty="0"/>
          </a:p>
        </p:txBody>
      </p:sp>
      <p:sp>
        <p:nvSpPr>
          <p:cNvPr id="6" name="Ellipse 5"/>
          <p:cNvSpPr/>
          <p:nvPr/>
        </p:nvSpPr>
        <p:spPr>
          <a:xfrm>
            <a:off x="5148064" y="3017401"/>
            <a:ext cx="2520280" cy="1224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2-La standardisation de travail</a:t>
            </a:r>
            <a:endParaRPr lang="fr-FR" b="1" dirty="0"/>
          </a:p>
        </p:txBody>
      </p:sp>
      <p:sp>
        <p:nvSpPr>
          <p:cNvPr id="7" name="Ellipse 6"/>
          <p:cNvSpPr/>
          <p:nvPr/>
        </p:nvSpPr>
        <p:spPr>
          <a:xfrm>
            <a:off x="1475656" y="3606858"/>
            <a:ext cx="2729528" cy="151216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dk1"/>
                </a:solidFill>
              </a:rPr>
              <a:t>3-L’augmentation </a:t>
            </a:r>
            <a:r>
              <a:rPr lang="fr-FR" b="1" dirty="0">
                <a:solidFill>
                  <a:schemeClr val="dk1"/>
                </a:solidFill>
              </a:rPr>
              <a:t>du pouvoir d’achat</a:t>
            </a:r>
          </a:p>
        </p:txBody>
      </p:sp>
      <p:sp>
        <p:nvSpPr>
          <p:cNvPr id="4" name="Ellipse 3"/>
          <p:cNvSpPr/>
          <p:nvPr/>
        </p:nvSpPr>
        <p:spPr>
          <a:xfrm>
            <a:off x="3419872" y="2657361"/>
            <a:ext cx="2232248" cy="15841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>
                  <a:solidFill>
                    <a:schemeClr val="bg2">
                      <a:lumMod val="25000"/>
                    </a:schemeClr>
                  </a:solidFill>
                </a:ln>
              </a:rPr>
              <a:t>Principes du fordisme </a:t>
            </a:r>
            <a:endParaRPr lang="fr-FR" dirty="0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683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fr-FR" i="1" u="sng" dirty="0" smtClean="0">
                <a:solidFill>
                  <a:srgbClr val="FF0000"/>
                </a:solidFill>
              </a:rPr>
              <a:t>Plan :</a:t>
            </a:r>
            <a:endParaRPr lang="fr-FR" i="1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3320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fr-FR" b="1" dirty="0" smtClean="0">
                <a:solidFill>
                  <a:schemeClr val="tx1"/>
                </a:solidFill>
              </a:rPr>
              <a:t>Contexte Historique.</a:t>
            </a:r>
          </a:p>
          <a:p>
            <a:pPr marL="514350" indent="-514350">
              <a:buFont typeface="+mj-lt"/>
              <a:buAutoNum type="romanUcPeriod"/>
            </a:pPr>
            <a:r>
              <a:rPr lang="fr-FR" b="1" dirty="0" smtClean="0">
                <a:solidFill>
                  <a:schemeClr val="tx1"/>
                </a:solidFill>
              </a:rPr>
              <a:t>Les différents aspects.</a:t>
            </a:r>
          </a:p>
          <a:p>
            <a:pPr marL="514350" indent="-514350">
              <a:buFont typeface="+mj-lt"/>
              <a:buAutoNum type="romanUcPeriod"/>
            </a:pPr>
            <a:r>
              <a:rPr lang="fr-FR" b="1" dirty="0" smtClean="0">
                <a:solidFill>
                  <a:schemeClr val="tx1"/>
                </a:solidFill>
              </a:rPr>
              <a:t>Les théories classiques des organisations.</a:t>
            </a:r>
          </a:p>
          <a:p>
            <a:pPr marL="514350" indent="-514350">
              <a:buFont typeface="+mj-lt"/>
              <a:buAutoNum type="romanUcPeriod"/>
            </a:pPr>
            <a:r>
              <a:rPr lang="fr-FR" b="1" dirty="0" smtClean="0">
                <a:solidFill>
                  <a:schemeClr val="tx1"/>
                </a:solidFill>
              </a:rPr>
              <a:t>Les prolongements des classiques.</a:t>
            </a:r>
          </a:p>
          <a:p>
            <a:pPr marL="514350" indent="-514350">
              <a:buFont typeface="+mj-lt"/>
              <a:buAutoNum type="romanUcPeriod"/>
            </a:pPr>
            <a:r>
              <a:rPr lang="fr-FR" b="1" dirty="0" smtClean="0">
                <a:solidFill>
                  <a:schemeClr val="tx1"/>
                </a:solidFill>
              </a:rPr>
              <a:t>Le principe directeur de l’école classique .</a:t>
            </a:r>
          </a:p>
          <a:p>
            <a:pPr marL="0" indent="0">
              <a:buNone/>
            </a:pPr>
            <a:endParaRPr lang="fr-FR" b="1" dirty="0" smtClean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     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157192"/>
            <a:ext cx="1967364" cy="147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72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569526"/>
            <a:ext cx="35125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fr-FR" sz="2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conséquences :</a:t>
            </a:r>
            <a:endParaRPr lang="fr-F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101459344"/>
              </p:ext>
            </p:extLst>
          </p:nvPr>
        </p:nvGraphicFramePr>
        <p:xfrm>
          <a:off x="1524000" y="1397000"/>
          <a:ext cx="6936432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42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6408" y="-459432"/>
            <a:ext cx="8229600" cy="16002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91D3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n-ea"/>
                <a:cs typeface="+mn-cs"/>
              </a:rPr>
              <a:t>Le toyotisme </a:t>
            </a:r>
            <a:r>
              <a:rPr lang="fr-FR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91D3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n-ea"/>
                <a:cs typeface="+mn-cs"/>
              </a:rPr>
              <a:t>:</a:t>
            </a:r>
            <a:endParaRPr lang="fr-FR" sz="28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91D3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j-lt"/>
              <a:ea typeface="+mn-ea"/>
              <a:cs typeface="+mn-cs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2776"/>
            <a:ext cx="317869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6372200" y="42930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Taichii Ono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(1912-1990)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9" name="Flèche droite rayée 8"/>
          <p:cNvSpPr/>
          <p:nvPr/>
        </p:nvSpPr>
        <p:spPr>
          <a:xfrm>
            <a:off x="323528" y="1484784"/>
            <a:ext cx="4824536" cy="792088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Né </a:t>
            </a:r>
            <a:r>
              <a:rPr lang="fr-FR" b="1" dirty="0">
                <a:solidFill>
                  <a:schemeClr val="tx1"/>
                </a:solidFill>
              </a:rPr>
              <a:t>en 1912 en Chine</a:t>
            </a:r>
          </a:p>
        </p:txBody>
      </p:sp>
      <p:sp>
        <p:nvSpPr>
          <p:cNvPr id="10" name="Flèche droite rayée 9"/>
          <p:cNvSpPr/>
          <p:nvPr/>
        </p:nvSpPr>
        <p:spPr>
          <a:xfrm>
            <a:off x="323528" y="2492896"/>
            <a:ext cx="4896544" cy="792088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il a obtenu son </a:t>
            </a:r>
            <a:r>
              <a:rPr lang="fr-FR" sz="1600" b="1" dirty="0" smtClean="0">
                <a:solidFill>
                  <a:schemeClr val="tx1"/>
                </a:solidFill>
              </a:rPr>
              <a:t>diplôme d’ingénierie </a:t>
            </a:r>
            <a:r>
              <a:rPr lang="fr-FR" sz="1600" b="1" dirty="0">
                <a:solidFill>
                  <a:schemeClr val="tx1"/>
                </a:solidFill>
              </a:rPr>
              <a:t>le 1932</a:t>
            </a:r>
          </a:p>
        </p:txBody>
      </p:sp>
      <p:sp>
        <p:nvSpPr>
          <p:cNvPr id="11" name="Flèche droite rayée 10"/>
          <p:cNvSpPr/>
          <p:nvPr/>
        </p:nvSpPr>
        <p:spPr>
          <a:xfrm>
            <a:off x="309039" y="3491192"/>
            <a:ext cx="4896544" cy="792088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fabrication </a:t>
            </a:r>
            <a:r>
              <a:rPr lang="fr-FR" b="1" dirty="0">
                <a:solidFill>
                  <a:schemeClr val="tx1"/>
                </a:solidFill>
              </a:rPr>
              <a:t>des métiers à tisser en 1943</a:t>
            </a:r>
          </a:p>
        </p:txBody>
      </p:sp>
      <p:sp>
        <p:nvSpPr>
          <p:cNvPr id="12" name="Flèche droite rayée 11"/>
          <p:cNvSpPr/>
          <p:nvPr/>
        </p:nvSpPr>
        <p:spPr>
          <a:xfrm>
            <a:off x="309039" y="4509120"/>
            <a:ext cx="4911033" cy="792088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vice-président de Toyota</a:t>
            </a:r>
          </a:p>
        </p:txBody>
      </p:sp>
      <p:sp>
        <p:nvSpPr>
          <p:cNvPr id="13" name="Flèche droite rayée 12"/>
          <p:cNvSpPr/>
          <p:nvPr/>
        </p:nvSpPr>
        <p:spPr>
          <a:xfrm>
            <a:off x="305212" y="5459434"/>
            <a:ext cx="4968552" cy="792088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Il a mis </a:t>
            </a:r>
            <a:r>
              <a:rPr lang="fr-FR" dirty="0">
                <a:solidFill>
                  <a:schemeClr val="tx1"/>
                </a:solidFill>
              </a:rPr>
              <a:t>au point le </a:t>
            </a:r>
            <a:r>
              <a:rPr lang="fr-FR" dirty="0" smtClean="0">
                <a:solidFill>
                  <a:schemeClr val="tx1"/>
                </a:solidFill>
              </a:rPr>
              <a:t>TPS 1960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12576" y="-387424"/>
            <a:ext cx="8229600" cy="16002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b="1" i="1" u="sng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n-ea"/>
                <a:cs typeface="+mn-cs"/>
              </a:rPr>
              <a:t>Les principes du toyotisme </a:t>
            </a:r>
          </a:p>
        </p:txBody>
      </p:sp>
      <p:sp>
        <p:nvSpPr>
          <p:cNvPr id="6" name="Ellipse 5"/>
          <p:cNvSpPr/>
          <p:nvPr/>
        </p:nvSpPr>
        <p:spPr>
          <a:xfrm>
            <a:off x="3692538" y="2924944"/>
            <a:ext cx="2160240" cy="144016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Les 4 principes du toyotisme 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8" name="Connecteur en arc 7"/>
          <p:cNvCxnSpPr>
            <a:stCxn id="6" idx="7"/>
          </p:cNvCxnSpPr>
          <p:nvPr/>
        </p:nvCxnSpPr>
        <p:spPr>
          <a:xfrm rot="5400000" flipH="1" flipV="1">
            <a:off x="5632832" y="2396483"/>
            <a:ext cx="642955" cy="83578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6516216" y="1700808"/>
            <a:ext cx="2088232" cy="136303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Principe d’autonomisation des machines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3" name="Connecteur en arc 12"/>
          <p:cNvCxnSpPr>
            <a:stCxn id="6" idx="1"/>
          </p:cNvCxnSpPr>
          <p:nvPr/>
        </p:nvCxnSpPr>
        <p:spPr>
          <a:xfrm rot="16200000" flipV="1">
            <a:off x="3068872" y="2195825"/>
            <a:ext cx="570947" cy="130910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725840" y="1700808"/>
            <a:ext cx="1944216" cy="143504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Principe du juste à temps ou flux tendu </a:t>
            </a:r>
            <a:endParaRPr lang="fr-FR" dirty="0"/>
          </a:p>
        </p:txBody>
      </p:sp>
      <p:cxnSp>
        <p:nvCxnSpPr>
          <p:cNvPr id="16" name="Connecteur en arc 15"/>
          <p:cNvCxnSpPr>
            <a:stCxn id="6" idx="3"/>
          </p:cNvCxnSpPr>
          <p:nvPr/>
        </p:nvCxnSpPr>
        <p:spPr>
          <a:xfrm rot="5400000">
            <a:off x="3032868" y="3893129"/>
            <a:ext cx="714963" cy="123709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Connecteur en arc 18"/>
          <p:cNvCxnSpPr>
            <a:stCxn id="6" idx="5"/>
          </p:cNvCxnSpPr>
          <p:nvPr/>
        </p:nvCxnSpPr>
        <p:spPr>
          <a:xfrm rot="16200000" flipH="1">
            <a:off x="5740844" y="3949771"/>
            <a:ext cx="714963" cy="112381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611560" y="4511678"/>
            <a:ext cx="2232248" cy="143760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L’auto activation de la production</a:t>
            </a:r>
          </a:p>
        </p:txBody>
      </p:sp>
      <p:sp>
        <p:nvSpPr>
          <p:cNvPr id="21" name="Ellipse 20"/>
          <p:cNvSpPr/>
          <p:nvPr/>
        </p:nvSpPr>
        <p:spPr>
          <a:xfrm>
            <a:off x="6660233" y="4509120"/>
            <a:ext cx="2123728" cy="144016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principes des cinq zéros</a:t>
            </a:r>
          </a:p>
        </p:txBody>
      </p:sp>
    </p:spTree>
    <p:extLst>
      <p:ext uri="{BB962C8B-B14F-4D97-AF65-F5344CB8AC3E}">
        <p14:creationId xmlns:p14="http://schemas.microsoft.com/office/powerpoint/2010/main" val="11436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087419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50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0" y="1669450"/>
            <a:ext cx="9144000" cy="37757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1600200"/>
          </a:xfrm>
        </p:spPr>
        <p:txBody>
          <a:bodyPr/>
          <a:lstStyle/>
          <a:p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2 -</a:t>
            </a: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prolongements à dimension </a:t>
            </a:r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administrative </a:t>
            </a: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-29297" y="2030132"/>
            <a:ext cx="3665193" cy="355699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 le 17Janvier 1892</a:t>
            </a:r>
          </a:p>
          <a:p>
            <a:pPr>
              <a:buBlip>
                <a:blip r:embed="rId2"/>
              </a:buBlip>
            </a:pP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Diplômé du collège Oberlin 1914</a:t>
            </a:r>
          </a:p>
          <a:p>
            <a:pPr>
              <a:buBlip>
                <a:blip r:embed="rId2"/>
              </a:buBlip>
            </a:pP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Doctorat à l’université Columbia 1920</a:t>
            </a:r>
          </a:p>
          <a:p>
            <a:pPr>
              <a:buBlip>
                <a:blip r:embed="rId2"/>
              </a:buBlip>
            </a:pP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 expert Américain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management </a:t>
            </a: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en administration publique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94" y="1934490"/>
            <a:ext cx="2275812" cy="309510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709906" y="1934490"/>
            <a:ext cx="33265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membre du conseil d’administration municipal de la recherche de NEW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YORK.</a:t>
            </a:r>
          </a:p>
          <a:p>
            <a:pPr marL="342900" indent="-342900">
              <a:buBlip>
                <a:blip r:embed="rId2"/>
              </a:buBlip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Ses ouvrages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Notes sur la théorie de l’administration.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La science, les valeurs et l’administration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publique</a:t>
            </a:r>
          </a:p>
          <a:p>
            <a:pPr marL="342900" indent="-342900">
              <a:buBlip>
                <a:blip r:embed="rId2"/>
              </a:buBlip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Décédé le 10  Janvier 1993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79912" y="5029594"/>
            <a:ext cx="2074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(L.H.Gulick)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2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r>
              <a:rPr lang="fr-FR" sz="2800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n-ea"/>
                <a:cs typeface="+mn-cs"/>
              </a:rPr>
              <a:t>Les sept principes d’organisation de Gulick</a:t>
            </a:r>
          </a:p>
        </p:txBody>
      </p:sp>
      <p:sp>
        <p:nvSpPr>
          <p:cNvPr id="6" name="Ellipse 5"/>
          <p:cNvSpPr/>
          <p:nvPr/>
        </p:nvSpPr>
        <p:spPr>
          <a:xfrm>
            <a:off x="-5462" y="2529946"/>
            <a:ext cx="2201197" cy="137971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u="sng" dirty="0" smtClean="0">
                <a:solidFill>
                  <a:schemeClr val="tx1"/>
                </a:solidFill>
              </a:rPr>
              <a:t>Planification</a:t>
            </a:r>
            <a:endParaRPr lang="fr-FR" sz="1600" b="1" u="sng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411760" y="2529946"/>
            <a:ext cx="2088232" cy="134475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Sélection RH(Staffing)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3707904" y="3394340"/>
            <a:ext cx="1872208" cy="129474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Direction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716016" y="2636215"/>
            <a:ext cx="2245732" cy="115212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Coordination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013648" y="3394341"/>
            <a:ext cx="1896199" cy="129474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Reporting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6961748" y="2671870"/>
            <a:ext cx="1993831" cy="108081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00" b="1" dirty="0" smtClean="0">
                <a:solidFill>
                  <a:schemeClr val="tx1"/>
                </a:solidFill>
              </a:rPr>
              <a:t>Budgétisation</a:t>
            </a:r>
            <a:endParaRPr lang="fr-FR" sz="1500" b="1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095136" y="3372796"/>
            <a:ext cx="2171222" cy="128355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Organisation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81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99889"/>
            <a:ext cx="2922971" cy="350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arenthèses 4"/>
          <p:cNvSpPr/>
          <p:nvPr/>
        </p:nvSpPr>
        <p:spPr>
          <a:xfrm>
            <a:off x="150155" y="548680"/>
            <a:ext cx="8712968" cy="5112568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23528" y="2060848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fr-FR" sz="2400" dirty="0" smtClean="0"/>
              <a:t>Né le 1891 à Malvern.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fr-FR" sz="2400" dirty="0" smtClean="0"/>
              <a:t>économiste </a:t>
            </a:r>
            <a:r>
              <a:rPr lang="fr-FR" sz="2400" dirty="0"/>
              <a:t>et </a:t>
            </a:r>
            <a:r>
              <a:rPr lang="fr-FR" sz="2400" dirty="0" smtClean="0"/>
              <a:t>homme d’affaires.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fr-FR" sz="2400" dirty="0" smtClean="0"/>
              <a:t>il </a:t>
            </a:r>
            <a:r>
              <a:rPr lang="fr-FR" sz="2400" dirty="0"/>
              <a:t>a dirigé l'institut </a:t>
            </a:r>
            <a:r>
              <a:rPr lang="fr-FR" sz="2400" dirty="0" smtClean="0"/>
              <a:t>de management </a:t>
            </a:r>
            <a:r>
              <a:rPr lang="fr-FR" sz="2400" dirty="0"/>
              <a:t>à </a:t>
            </a:r>
            <a:r>
              <a:rPr lang="fr-FR" sz="2400" dirty="0" smtClean="0"/>
              <a:t>Genève en 1928.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fr-FR" sz="2400" dirty="0"/>
              <a:t>il était un consultant </a:t>
            </a:r>
            <a:r>
              <a:rPr lang="fr-FR" sz="2400" dirty="0" smtClean="0"/>
              <a:t>d'entreprise au royaume uni .</a:t>
            </a:r>
          </a:p>
          <a:p>
            <a:pPr>
              <a:buClr>
                <a:srgbClr val="C00000"/>
              </a:buClr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0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enthèse ouvrante 3"/>
          <p:cNvSpPr/>
          <p:nvPr/>
        </p:nvSpPr>
        <p:spPr>
          <a:xfrm>
            <a:off x="179512" y="404664"/>
            <a:ext cx="576064" cy="5904656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enthèse fermante 5"/>
          <p:cNvSpPr/>
          <p:nvPr/>
        </p:nvSpPr>
        <p:spPr>
          <a:xfrm>
            <a:off x="8244408" y="404664"/>
            <a:ext cx="648072" cy="5904656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907704" y="40466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 principes d’Urwick</a:t>
            </a:r>
            <a:endParaRPr lang="fr-F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411760" y="1355726"/>
            <a:ext cx="1872208" cy="7920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Principe de finalité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788024" y="1380439"/>
            <a:ext cx="1944216" cy="7920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Principe de spécialisation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73842" y="2348880"/>
            <a:ext cx="1800200" cy="86409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Principe de continuité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300192" y="2398965"/>
            <a:ext cx="1944216" cy="814011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Principe de coordination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467544" y="3613255"/>
            <a:ext cx="1800200" cy="7920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Principe d’équilibre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588224" y="3605980"/>
            <a:ext cx="1800200" cy="7920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Principe d’autorité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899592" y="4773664"/>
            <a:ext cx="1872208" cy="7920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Principe de supervision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156176" y="4797152"/>
            <a:ext cx="1800200" cy="86409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Principe de responsabilité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267744" y="5733256"/>
            <a:ext cx="2016224" cy="7920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Principe de correspondance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427984" y="5733256"/>
            <a:ext cx="1872208" cy="7920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Principe de  définition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275856" y="335699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Les 10 principes    d’organisation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2648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l"/>
            <a:r>
              <a:rPr lang="fr-FR" sz="2800" dirty="0" smtClean="0"/>
              <a:t>C’est quoi la logique globale de l’école classique ? </a:t>
            </a:r>
            <a:endParaRPr lang="fr-FR" sz="2800" dirty="0"/>
          </a:p>
        </p:txBody>
      </p:sp>
      <p:pic>
        <p:nvPicPr>
          <p:cNvPr id="4" name="Espace réservé du contenu 3" descr="rationalit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5"/>
            <a:ext cx="3240000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 descr="econom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72816"/>
            <a:ext cx="3240000" cy="1670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Connecteur droit avec flèche 8"/>
          <p:cNvCxnSpPr/>
          <p:nvPr/>
        </p:nvCxnSpPr>
        <p:spPr>
          <a:xfrm>
            <a:off x="2483768" y="4005064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5508104" y="4005064"/>
            <a:ext cx="1080000" cy="720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3275856" y="4941168"/>
            <a:ext cx="2736304" cy="151216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La rationalité économique </a:t>
            </a:r>
            <a:endParaRPr lang="fr-FR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Théorie de départementalisation</a:t>
            </a:r>
            <a:endParaRPr lang="fr-F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133843" cy="4597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6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r>
              <a:rPr lang="fr-FR" dirty="0" smtClean="0"/>
              <a:t>Introduction :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8" y="1600200"/>
            <a:ext cx="803358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18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principe directeur de l’école classique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491880" y="4365104"/>
            <a:ext cx="2160240" cy="12958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rationalité </a:t>
            </a:r>
          </a:p>
          <a:p>
            <a:pPr algn="ctr"/>
            <a:r>
              <a:rPr lang="fr-FR" dirty="0" smtClean="0"/>
              <a:t>Administrative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55576" y="4365104"/>
            <a:ext cx="2160000" cy="1296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rationalité </a:t>
            </a:r>
          </a:p>
          <a:p>
            <a:pPr algn="ctr"/>
            <a:r>
              <a:rPr lang="fr-FR" dirty="0" smtClean="0"/>
              <a:t>Productive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228184" y="4365104"/>
            <a:ext cx="2160000" cy="1296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rationalité </a:t>
            </a:r>
          </a:p>
          <a:p>
            <a:pPr algn="ctr"/>
            <a:r>
              <a:rPr lang="fr-FR" dirty="0" smtClean="0"/>
              <a:t>Structurelle 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3491880" y="2060848"/>
            <a:ext cx="2088232" cy="122413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rationalité 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4572000" y="350100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2267744" y="3501008"/>
            <a:ext cx="172819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220072" y="3501008"/>
            <a:ext cx="165618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2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rationalité Productive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779912" y="1844824"/>
            <a:ext cx="1872208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Taylor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779912" y="2924944"/>
            <a:ext cx="1872208" cy="57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Ford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779912" y="3933056"/>
            <a:ext cx="1872208" cy="57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Toyota</a:t>
            </a:r>
            <a:endParaRPr lang="fr-FR" dirty="0"/>
          </a:p>
        </p:txBody>
      </p:sp>
      <p:sp>
        <p:nvSpPr>
          <p:cNvPr id="8" name="Flèche vers le bas 7"/>
          <p:cNvSpPr/>
          <p:nvPr/>
        </p:nvSpPr>
        <p:spPr>
          <a:xfrm>
            <a:off x="4644008" y="2564904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4644008" y="4653136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627784" y="5517232"/>
            <a:ext cx="439248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Rationalisation du travail par une gestion scientifique </a:t>
            </a:r>
            <a:endParaRPr lang="fr-FR" dirty="0"/>
          </a:p>
        </p:txBody>
      </p:sp>
      <p:sp>
        <p:nvSpPr>
          <p:cNvPr id="12" name="Flèche vers le bas 11"/>
          <p:cNvSpPr/>
          <p:nvPr/>
        </p:nvSpPr>
        <p:spPr>
          <a:xfrm>
            <a:off x="4644008" y="3645024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Rationalité administrative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491880" y="1916832"/>
            <a:ext cx="1872000" cy="57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Fayol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491880" y="2852936"/>
            <a:ext cx="1872000" cy="57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Urwick 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491880" y="3789040"/>
            <a:ext cx="1872000" cy="57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Gulick  </a:t>
            </a:r>
            <a:endParaRPr lang="fr-FR" dirty="0"/>
          </a:p>
        </p:txBody>
      </p:sp>
      <p:sp>
        <p:nvSpPr>
          <p:cNvPr id="12" name="Flèche vers le bas 11"/>
          <p:cNvSpPr/>
          <p:nvPr/>
        </p:nvSpPr>
        <p:spPr>
          <a:xfrm>
            <a:off x="4283968" y="4509120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4355976" y="3501008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4355976" y="2564904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2195736" y="5301208"/>
            <a:ext cx="4392000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Rationalisation du travail en s’intéressant à l’administration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Rationalité structurelle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059832" y="2060848"/>
            <a:ext cx="2736304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MAX WEBER </a:t>
            </a:r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>
            <a:off x="4211960" y="3068960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691680" y="4365104"/>
            <a:ext cx="5616624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Rationalisation des activités, des principes administratifs et des caractéristiques bureaucratiques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pic>
        <p:nvPicPr>
          <p:cNvPr id="4" name="Espace réservé du contenu 3" descr="conclus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3212976"/>
            <a:ext cx="2143125" cy="214312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con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212976"/>
            <a:ext cx="2143125" cy="214312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Historique : </a:t>
            </a:r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>
            <a:off x="6858016" y="2000240"/>
            <a:ext cx="857256" cy="3643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7072330" y="2643182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7072330" y="3357562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072330" y="4214818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072330" y="4500570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7072330" y="3929066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contenu 13"/>
          <p:cNvSpPr txBox="1">
            <a:spLocks noGrp="1"/>
          </p:cNvSpPr>
          <p:nvPr>
            <p:ph idx="1"/>
          </p:nvPr>
        </p:nvSpPr>
        <p:spPr>
          <a:xfrm>
            <a:off x="214282" y="1785926"/>
            <a:ext cx="6286544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 smtClean="0">
                <a:solidFill>
                  <a:srgbClr val="FD0339"/>
                </a:solidFill>
              </a:rPr>
              <a:t>Première Révolution Industrielle :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Commence en Grande-Bretagne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Apparition de la société industrielle</a:t>
            </a:r>
          </a:p>
          <a:p>
            <a:r>
              <a:rPr lang="fr-FR" b="1" i="1" u="sng" dirty="0" smtClean="0">
                <a:solidFill>
                  <a:srgbClr val="FD0339"/>
                </a:solidFill>
              </a:rPr>
              <a:t>Seconde Révolution :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l’essor industriel va se concentrer dans certaines régions reléguant les autres autour de leurs activités traditionnelles.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 L’électricité, le pétrole, l’essor de l’automobile et les progrès de la chimie vont être les marqueurs de cette nouvelle phase.</a:t>
            </a:r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500958" y="2428868"/>
            <a:ext cx="16430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7030A0"/>
                </a:solidFill>
              </a:rPr>
              <a:t>1790</a:t>
            </a:r>
          </a:p>
          <a:p>
            <a:endParaRPr lang="fr-FR" sz="2000" b="1" i="1" dirty="0" smtClean="0">
              <a:solidFill>
                <a:srgbClr val="7030A0"/>
              </a:solidFill>
            </a:endParaRPr>
          </a:p>
          <a:p>
            <a:endParaRPr lang="fr-FR" sz="2000" b="1" i="1" dirty="0" smtClean="0">
              <a:solidFill>
                <a:srgbClr val="7030A0"/>
              </a:solidFill>
            </a:endParaRPr>
          </a:p>
          <a:p>
            <a:r>
              <a:rPr lang="fr-FR" sz="2000" b="1" i="1" dirty="0" smtClean="0">
                <a:solidFill>
                  <a:srgbClr val="7030A0"/>
                </a:solidFill>
              </a:rPr>
              <a:t>1850</a:t>
            </a:r>
          </a:p>
          <a:p>
            <a:endParaRPr lang="fr-FR" sz="2000" b="1" i="1" dirty="0" smtClean="0">
              <a:solidFill>
                <a:srgbClr val="7030A0"/>
              </a:solidFill>
            </a:endParaRPr>
          </a:p>
          <a:p>
            <a:r>
              <a:rPr lang="fr-FR" sz="2000" b="1" i="1" dirty="0" smtClean="0">
                <a:solidFill>
                  <a:srgbClr val="7030A0"/>
                </a:solidFill>
              </a:rPr>
              <a:t>Taylorisme</a:t>
            </a:r>
          </a:p>
          <a:p>
            <a:r>
              <a:rPr lang="fr-FR" sz="2000" b="1" i="1" dirty="0" smtClean="0">
                <a:solidFill>
                  <a:srgbClr val="7030A0"/>
                </a:solidFill>
              </a:rPr>
              <a:t>Fayolisme</a:t>
            </a:r>
          </a:p>
          <a:p>
            <a:r>
              <a:rPr lang="fr-FR" sz="2000" b="1" i="1" dirty="0" smtClean="0">
                <a:solidFill>
                  <a:srgbClr val="7030A0"/>
                </a:solidFill>
              </a:rPr>
              <a:t>Bureaucratie</a:t>
            </a:r>
          </a:p>
          <a:p>
            <a:endParaRPr lang="fr-FR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115328" cy="1071546"/>
          </a:xfrm>
        </p:spPr>
        <p:txBody>
          <a:bodyPr/>
          <a:lstStyle/>
          <a:p>
            <a:r>
              <a:rPr lang="fr-FR" dirty="0" smtClean="0"/>
              <a:t>Les différents aspects: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885828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307" y="-144463"/>
            <a:ext cx="8229600" cy="1600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</a:t>
            </a:r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Théories classiques des organisations :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Le management scientifique              les théories administratives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1800" b="1" dirty="0" smtClean="0">
                <a:solidFill>
                  <a:srgbClr val="0070C0"/>
                </a:solidFill>
              </a:rPr>
              <a:t>Frederick Taylor                                        Fayol                      Max Weber</a:t>
            </a:r>
          </a:p>
          <a:p>
            <a:pPr marL="0" indent="0">
              <a:buNone/>
            </a:pPr>
            <a:endParaRPr lang="fr-FR" sz="1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sz="1800" dirty="0" smtClean="0"/>
          </a:p>
        </p:txBody>
      </p:sp>
      <p:sp>
        <p:nvSpPr>
          <p:cNvPr id="4" name="Flèche vers le bas 3"/>
          <p:cNvSpPr/>
          <p:nvPr/>
        </p:nvSpPr>
        <p:spPr>
          <a:xfrm>
            <a:off x="1475656" y="1772816"/>
            <a:ext cx="432048" cy="792088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>
            <a:off x="6156176" y="1772816"/>
            <a:ext cx="432048" cy="792088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7020272" y="2996952"/>
            <a:ext cx="144016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5364088" y="2996952"/>
            <a:ext cx="144016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AutoShape 2" descr="Résultat de recherche d'images pour &quot;taylor frederick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691680" y="2996952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2" y="4422692"/>
            <a:ext cx="2686794" cy="1674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49927"/>
            <a:ext cx="1438275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65104"/>
            <a:ext cx="1674646" cy="1789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87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479129"/>
            <a:ext cx="8229600" cy="1600200"/>
          </a:xfrm>
        </p:spPr>
        <p:txBody>
          <a:bodyPr/>
          <a:lstStyle/>
          <a:p>
            <a:r>
              <a:rPr lang="fr-FR" sz="4000" dirty="0" smtClean="0"/>
              <a:t>Frederick winslow Taylor :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39633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                                </a:t>
            </a:r>
            <a:r>
              <a:rPr lang="fr-FR" b="1" u="sng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biographie</a:t>
            </a:r>
            <a:endParaRPr lang="fr-FR" b="1" u="sng" dirty="0">
              <a:solidFill>
                <a:schemeClr val="bg2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753151" y="2016157"/>
            <a:ext cx="6696744" cy="72008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Né le 20 mars 1856 à Germantown, en Pennsylvanie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753151" y="2952261"/>
            <a:ext cx="6624736" cy="6480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Il fit des études de juriste à l’université de Harvard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753151" y="3798783"/>
            <a:ext cx="6624736" cy="86409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Dans le début des années 1890 il fonde sa propre société de conseils à Boston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753151" y="4827728"/>
            <a:ext cx="6552728" cy="94794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 père de l'organisation scientifique du travail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789800" y="6123200"/>
            <a:ext cx="6479429" cy="69455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Il est mort le 21 mars 1915 à Philadelphie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Taylorisme</a:t>
            </a:r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7503" y="2780928"/>
            <a:ext cx="91450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Qu’est ce </a:t>
            </a:r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  <a:r>
              <a:rPr lang="fr-F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ue c ’est le taylorisme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r>
              <a:rPr lang="fr-F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869160"/>
            <a:ext cx="1791643" cy="1791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77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Mise en oeuvre du taylorisme 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0218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985</TotalTime>
  <Words>876</Words>
  <Application>Microsoft Office PowerPoint</Application>
  <PresentationFormat>Affichage à l'écran (4:3)</PresentationFormat>
  <Paragraphs>220</Paragraphs>
  <Slides>34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Exécutif</vt:lpstr>
      <vt:lpstr>Présentation PowerPoint</vt:lpstr>
      <vt:lpstr>Plan :</vt:lpstr>
      <vt:lpstr>Introduction :</vt:lpstr>
      <vt:lpstr>Contexte Historique : </vt:lpstr>
      <vt:lpstr>Les différents aspects:</vt:lpstr>
      <vt:lpstr>Les Théories classiques des organisations :</vt:lpstr>
      <vt:lpstr>Frederick winslow Taylor :</vt:lpstr>
      <vt:lpstr>Taylorisme</vt:lpstr>
      <vt:lpstr>Mise en oeuvre du taylorisme </vt:lpstr>
      <vt:lpstr>Les ouvrages de Taylor</vt:lpstr>
      <vt:lpstr>Théorie de Fayol</vt:lpstr>
      <vt:lpstr>Présentation PowerPoint</vt:lpstr>
      <vt:lpstr>Il y a cinq étapes que Fayol a jugées nécessaires pour se conformer à un processus d'administration adéquat:</vt:lpstr>
      <vt:lpstr>Les 14 principes de Fayol</vt:lpstr>
      <vt:lpstr>Les ouvrages de Fayol</vt:lpstr>
      <vt:lpstr>Les prolongements des classiques :</vt:lpstr>
      <vt:lpstr>Présentation PowerPoint</vt:lpstr>
      <vt:lpstr>Présentation PowerPoint</vt:lpstr>
      <vt:lpstr>Les principes du fordisme :</vt:lpstr>
      <vt:lpstr>Présentation PowerPoint</vt:lpstr>
      <vt:lpstr>Le toyotisme :</vt:lpstr>
      <vt:lpstr>Les principes du toyotisme </vt:lpstr>
      <vt:lpstr>Présentation PowerPoint</vt:lpstr>
      <vt:lpstr>  2 -Les prolongements à dimension administrative : </vt:lpstr>
      <vt:lpstr>Les sept principes d’organisation de Gulick</vt:lpstr>
      <vt:lpstr>Présentation PowerPoint</vt:lpstr>
      <vt:lpstr>Présentation PowerPoint</vt:lpstr>
      <vt:lpstr>C’est quoi la logique globale de l’école classique ? </vt:lpstr>
      <vt:lpstr>Théorie de départementalisation</vt:lpstr>
      <vt:lpstr>Le principe directeur de l’école classique </vt:lpstr>
      <vt:lpstr>La rationalité Productive </vt:lpstr>
      <vt:lpstr>Rationalité administrative </vt:lpstr>
      <vt:lpstr>Rationalité structurelle 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HP-pc</cp:lastModifiedBy>
  <cp:revision>96</cp:revision>
  <dcterms:created xsi:type="dcterms:W3CDTF">2019-05-20T20:30:24Z</dcterms:created>
  <dcterms:modified xsi:type="dcterms:W3CDTF">2020-02-28T01:41:54Z</dcterms:modified>
</cp:coreProperties>
</file>