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9" r:id="rId1"/>
  </p:sldMasterIdLst>
  <p:sldIdLst>
    <p:sldId id="256" r:id="rId2"/>
    <p:sldId id="258" r:id="rId3"/>
    <p:sldId id="279" r:id="rId4"/>
    <p:sldId id="288" r:id="rId5"/>
    <p:sldId id="278" r:id="rId6"/>
    <p:sldId id="289" r:id="rId7"/>
    <p:sldId id="259" r:id="rId8"/>
    <p:sldId id="351" r:id="rId9"/>
    <p:sldId id="352" r:id="rId10"/>
    <p:sldId id="353" r:id="rId11"/>
    <p:sldId id="339" r:id="rId12"/>
    <p:sldId id="265" r:id="rId13"/>
    <p:sldId id="276" r:id="rId14"/>
    <p:sldId id="280" r:id="rId15"/>
    <p:sldId id="340" r:id="rId16"/>
    <p:sldId id="304" r:id="rId17"/>
    <p:sldId id="334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5" autoAdjust="0"/>
    <p:restoredTop sz="94660"/>
  </p:normalViewPr>
  <p:slideViewPr>
    <p:cSldViewPr>
      <p:cViewPr varScale="1">
        <p:scale>
          <a:sx n="72" d="100"/>
          <a:sy n="72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0B3C9-D722-43C3-9291-18B30D6D0397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grpSp>
        <p:nvGrpSpPr>
          <p:cNvPr id="7" name="Groupe 7"/>
          <p:cNvGrpSpPr>
            <a:grpSpLocks/>
          </p:cNvGrpSpPr>
          <p:nvPr userDrawn="1"/>
        </p:nvGrpSpPr>
        <p:grpSpPr bwMode="auto">
          <a:xfrm>
            <a:off x="7848600" y="-26988"/>
            <a:ext cx="1309688" cy="1008063"/>
            <a:chOff x="7848600" y="-26988"/>
            <a:chExt cx="1309714" cy="1008063"/>
          </a:xfrm>
        </p:grpSpPr>
        <p:sp>
          <p:nvSpPr>
            <p:cNvPr id="8" name="AutoShape 8"/>
            <p:cNvSpPr>
              <a:spLocks noChangeAspect="1" noChangeArrowheads="1" noTextEdit="1"/>
            </p:cNvSpPr>
            <p:nvPr userDrawn="1"/>
          </p:nvSpPr>
          <p:spPr bwMode="auto">
            <a:xfrm>
              <a:off x="7848600" y="-26988"/>
              <a:ext cx="1295426" cy="100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7862888" y="-14288"/>
              <a:ext cx="1263675" cy="817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7862888" y="-14288"/>
              <a:ext cx="1263675" cy="81756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>
              <a:off x="7862888" y="803275"/>
              <a:ext cx="1266850" cy="165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 userDrawn="1"/>
          </p:nvSpPr>
          <p:spPr bwMode="auto">
            <a:xfrm>
              <a:off x="7862888" y="803275"/>
              <a:ext cx="1266850" cy="165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7908926" y="812800"/>
              <a:ext cx="201617" cy="103188"/>
            </a:xfrm>
            <a:custGeom>
              <a:avLst/>
              <a:gdLst/>
              <a:ahLst/>
              <a:cxnLst>
                <a:cxn ang="0">
                  <a:pos x="289" y="0"/>
                </a:cxn>
                <a:cxn ang="0">
                  <a:pos x="289" y="46"/>
                </a:cxn>
                <a:cxn ang="0">
                  <a:pos x="282" y="46"/>
                </a:cxn>
                <a:cxn ang="0">
                  <a:pos x="278" y="39"/>
                </a:cxn>
                <a:cxn ang="0">
                  <a:pos x="274" y="33"/>
                </a:cxn>
                <a:cxn ang="0">
                  <a:pos x="269" y="27"/>
                </a:cxn>
                <a:cxn ang="0">
                  <a:pos x="265" y="23"/>
                </a:cxn>
                <a:cxn ang="0">
                  <a:pos x="259" y="20"/>
                </a:cxn>
                <a:cxn ang="0">
                  <a:pos x="253" y="17"/>
                </a:cxn>
                <a:cxn ang="0">
                  <a:pos x="246" y="16"/>
                </a:cxn>
                <a:cxn ang="0">
                  <a:pos x="239" y="13"/>
                </a:cxn>
                <a:cxn ang="0">
                  <a:pos x="233" y="12"/>
                </a:cxn>
                <a:cxn ang="0">
                  <a:pos x="226" y="12"/>
                </a:cxn>
                <a:cxn ang="0">
                  <a:pos x="217" y="10"/>
                </a:cxn>
                <a:cxn ang="0">
                  <a:pos x="207" y="10"/>
                </a:cxn>
                <a:cxn ang="0">
                  <a:pos x="184" y="10"/>
                </a:cxn>
                <a:cxn ang="0">
                  <a:pos x="184" y="138"/>
                </a:cxn>
                <a:cxn ang="0">
                  <a:pos x="184" y="144"/>
                </a:cxn>
                <a:cxn ang="0">
                  <a:pos x="186" y="150"/>
                </a:cxn>
                <a:cxn ang="0">
                  <a:pos x="186" y="154"/>
                </a:cxn>
                <a:cxn ang="0">
                  <a:pos x="186" y="155"/>
                </a:cxn>
                <a:cxn ang="0">
                  <a:pos x="187" y="157"/>
                </a:cxn>
                <a:cxn ang="0">
                  <a:pos x="189" y="157"/>
                </a:cxn>
                <a:cxn ang="0">
                  <a:pos x="192" y="158"/>
                </a:cxn>
                <a:cxn ang="0">
                  <a:pos x="196" y="160"/>
                </a:cxn>
                <a:cxn ang="0">
                  <a:pos x="200" y="161"/>
                </a:cxn>
                <a:cxn ang="0">
                  <a:pos x="206" y="161"/>
                </a:cxn>
                <a:cxn ang="0">
                  <a:pos x="212" y="163"/>
                </a:cxn>
                <a:cxn ang="0">
                  <a:pos x="219" y="163"/>
                </a:cxn>
                <a:cxn ang="0">
                  <a:pos x="229" y="163"/>
                </a:cxn>
                <a:cxn ang="0">
                  <a:pos x="229" y="167"/>
                </a:cxn>
                <a:cxn ang="0">
                  <a:pos x="61" y="167"/>
                </a:cxn>
                <a:cxn ang="0">
                  <a:pos x="61" y="163"/>
                </a:cxn>
                <a:cxn ang="0">
                  <a:pos x="71" y="163"/>
                </a:cxn>
                <a:cxn ang="0">
                  <a:pos x="77" y="163"/>
                </a:cxn>
                <a:cxn ang="0">
                  <a:pos x="84" y="161"/>
                </a:cxn>
                <a:cxn ang="0">
                  <a:pos x="88" y="161"/>
                </a:cxn>
                <a:cxn ang="0">
                  <a:pos x="92" y="160"/>
                </a:cxn>
                <a:cxn ang="0">
                  <a:pos x="95" y="160"/>
                </a:cxn>
                <a:cxn ang="0">
                  <a:pos x="98" y="158"/>
                </a:cxn>
                <a:cxn ang="0">
                  <a:pos x="101" y="155"/>
                </a:cxn>
                <a:cxn ang="0">
                  <a:pos x="104" y="154"/>
                </a:cxn>
                <a:cxn ang="0">
                  <a:pos x="105" y="153"/>
                </a:cxn>
                <a:cxn ang="0">
                  <a:pos x="105" y="148"/>
                </a:cxn>
                <a:cxn ang="0">
                  <a:pos x="107" y="144"/>
                </a:cxn>
                <a:cxn ang="0">
                  <a:pos x="107" y="138"/>
                </a:cxn>
                <a:cxn ang="0">
                  <a:pos x="107" y="10"/>
                </a:cxn>
                <a:cxn ang="0">
                  <a:pos x="82" y="10"/>
                </a:cxn>
                <a:cxn ang="0">
                  <a:pos x="75" y="10"/>
                </a:cxn>
                <a:cxn ang="0">
                  <a:pos x="66" y="10"/>
                </a:cxn>
                <a:cxn ang="0">
                  <a:pos x="59" y="12"/>
                </a:cxn>
                <a:cxn ang="0">
                  <a:pos x="54" y="12"/>
                </a:cxn>
                <a:cxn ang="0">
                  <a:pos x="48" y="13"/>
                </a:cxn>
                <a:cxn ang="0">
                  <a:pos x="42" y="15"/>
                </a:cxn>
                <a:cxn ang="0">
                  <a:pos x="38" y="16"/>
                </a:cxn>
                <a:cxn ang="0">
                  <a:pos x="33" y="17"/>
                </a:cxn>
                <a:cxn ang="0">
                  <a:pos x="25" y="23"/>
                </a:cxn>
                <a:cxn ang="0">
                  <a:pos x="18" y="30"/>
                </a:cxn>
                <a:cxn ang="0">
                  <a:pos x="12" y="37"/>
                </a:cxn>
                <a:cxn ang="0">
                  <a:pos x="9" y="46"/>
                </a:cxn>
                <a:cxn ang="0">
                  <a:pos x="0" y="46"/>
                </a:cxn>
                <a:cxn ang="0">
                  <a:pos x="0" y="0"/>
                </a:cxn>
                <a:cxn ang="0">
                  <a:pos x="289" y="0"/>
                </a:cxn>
              </a:cxnLst>
              <a:rect l="0" t="0" r="r" b="b"/>
              <a:pathLst>
                <a:path w="289" h="167">
                  <a:moveTo>
                    <a:pt x="289" y="0"/>
                  </a:moveTo>
                  <a:lnTo>
                    <a:pt x="289" y="46"/>
                  </a:lnTo>
                  <a:lnTo>
                    <a:pt x="282" y="46"/>
                  </a:lnTo>
                  <a:lnTo>
                    <a:pt x="278" y="39"/>
                  </a:lnTo>
                  <a:lnTo>
                    <a:pt x="274" y="33"/>
                  </a:lnTo>
                  <a:lnTo>
                    <a:pt x="269" y="27"/>
                  </a:lnTo>
                  <a:lnTo>
                    <a:pt x="265" y="23"/>
                  </a:lnTo>
                  <a:lnTo>
                    <a:pt x="259" y="20"/>
                  </a:lnTo>
                  <a:lnTo>
                    <a:pt x="253" y="17"/>
                  </a:lnTo>
                  <a:lnTo>
                    <a:pt x="246" y="16"/>
                  </a:lnTo>
                  <a:lnTo>
                    <a:pt x="239" y="13"/>
                  </a:lnTo>
                  <a:lnTo>
                    <a:pt x="233" y="12"/>
                  </a:lnTo>
                  <a:lnTo>
                    <a:pt x="226" y="12"/>
                  </a:lnTo>
                  <a:lnTo>
                    <a:pt x="217" y="10"/>
                  </a:lnTo>
                  <a:lnTo>
                    <a:pt x="207" y="10"/>
                  </a:lnTo>
                  <a:lnTo>
                    <a:pt x="184" y="10"/>
                  </a:lnTo>
                  <a:lnTo>
                    <a:pt x="184" y="138"/>
                  </a:lnTo>
                  <a:lnTo>
                    <a:pt x="184" y="144"/>
                  </a:lnTo>
                  <a:lnTo>
                    <a:pt x="186" y="150"/>
                  </a:lnTo>
                  <a:lnTo>
                    <a:pt x="186" y="154"/>
                  </a:lnTo>
                  <a:lnTo>
                    <a:pt x="186" y="155"/>
                  </a:lnTo>
                  <a:lnTo>
                    <a:pt x="187" y="157"/>
                  </a:lnTo>
                  <a:lnTo>
                    <a:pt x="189" y="157"/>
                  </a:lnTo>
                  <a:lnTo>
                    <a:pt x="192" y="158"/>
                  </a:lnTo>
                  <a:lnTo>
                    <a:pt x="196" y="160"/>
                  </a:lnTo>
                  <a:lnTo>
                    <a:pt x="200" y="161"/>
                  </a:lnTo>
                  <a:lnTo>
                    <a:pt x="206" y="161"/>
                  </a:lnTo>
                  <a:lnTo>
                    <a:pt x="212" y="163"/>
                  </a:lnTo>
                  <a:lnTo>
                    <a:pt x="219" y="163"/>
                  </a:lnTo>
                  <a:lnTo>
                    <a:pt x="229" y="163"/>
                  </a:lnTo>
                  <a:lnTo>
                    <a:pt x="229" y="167"/>
                  </a:lnTo>
                  <a:lnTo>
                    <a:pt x="61" y="167"/>
                  </a:lnTo>
                  <a:lnTo>
                    <a:pt x="61" y="163"/>
                  </a:lnTo>
                  <a:lnTo>
                    <a:pt x="71" y="163"/>
                  </a:lnTo>
                  <a:lnTo>
                    <a:pt x="77" y="163"/>
                  </a:lnTo>
                  <a:lnTo>
                    <a:pt x="84" y="161"/>
                  </a:lnTo>
                  <a:lnTo>
                    <a:pt x="88" y="161"/>
                  </a:lnTo>
                  <a:lnTo>
                    <a:pt x="92" y="160"/>
                  </a:lnTo>
                  <a:lnTo>
                    <a:pt x="95" y="160"/>
                  </a:lnTo>
                  <a:lnTo>
                    <a:pt x="98" y="158"/>
                  </a:lnTo>
                  <a:lnTo>
                    <a:pt x="101" y="155"/>
                  </a:lnTo>
                  <a:lnTo>
                    <a:pt x="104" y="154"/>
                  </a:lnTo>
                  <a:lnTo>
                    <a:pt x="105" y="153"/>
                  </a:lnTo>
                  <a:lnTo>
                    <a:pt x="105" y="148"/>
                  </a:lnTo>
                  <a:lnTo>
                    <a:pt x="107" y="144"/>
                  </a:lnTo>
                  <a:lnTo>
                    <a:pt x="107" y="138"/>
                  </a:lnTo>
                  <a:lnTo>
                    <a:pt x="107" y="10"/>
                  </a:lnTo>
                  <a:lnTo>
                    <a:pt x="82" y="10"/>
                  </a:lnTo>
                  <a:lnTo>
                    <a:pt x="75" y="10"/>
                  </a:lnTo>
                  <a:lnTo>
                    <a:pt x="66" y="10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48" y="13"/>
                  </a:lnTo>
                  <a:lnTo>
                    <a:pt x="42" y="15"/>
                  </a:lnTo>
                  <a:lnTo>
                    <a:pt x="38" y="16"/>
                  </a:lnTo>
                  <a:lnTo>
                    <a:pt x="33" y="17"/>
                  </a:lnTo>
                  <a:lnTo>
                    <a:pt x="25" y="23"/>
                  </a:lnTo>
                  <a:lnTo>
                    <a:pt x="18" y="30"/>
                  </a:lnTo>
                  <a:lnTo>
                    <a:pt x="12" y="37"/>
                  </a:lnTo>
                  <a:lnTo>
                    <a:pt x="9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205795" y="857250"/>
              <a:ext cx="119064" cy="58738"/>
            </a:xfrm>
            <a:custGeom>
              <a:avLst/>
              <a:gdLst/>
              <a:ahLst/>
              <a:cxnLst>
                <a:cxn ang="0">
                  <a:pos x="77" y="88"/>
                </a:cxn>
                <a:cxn ang="0">
                  <a:pos x="54" y="93"/>
                </a:cxn>
                <a:cxn ang="0">
                  <a:pos x="34" y="96"/>
                </a:cxn>
                <a:cxn ang="0">
                  <a:pos x="14" y="93"/>
                </a:cxn>
                <a:cxn ang="0">
                  <a:pos x="2" y="85"/>
                </a:cxn>
                <a:cxn ang="0">
                  <a:pos x="1" y="73"/>
                </a:cxn>
                <a:cxn ang="0">
                  <a:pos x="15" y="59"/>
                </a:cxn>
                <a:cxn ang="0">
                  <a:pos x="36" y="52"/>
                </a:cxn>
                <a:cxn ang="0">
                  <a:pos x="67" y="42"/>
                </a:cxn>
                <a:cxn ang="0">
                  <a:pos x="95" y="27"/>
                </a:cxn>
                <a:cxn ang="0">
                  <a:pos x="93" y="15"/>
                </a:cxn>
                <a:cxn ang="0">
                  <a:pos x="89" y="11"/>
                </a:cxn>
                <a:cxn ang="0">
                  <a:pos x="82" y="7"/>
                </a:cxn>
                <a:cxn ang="0">
                  <a:pos x="70" y="7"/>
                </a:cxn>
                <a:cxn ang="0">
                  <a:pos x="53" y="8"/>
                </a:cxn>
                <a:cxn ang="0">
                  <a:pos x="46" y="11"/>
                </a:cxn>
                <a:cxn ang="0">
                  <a:pos x="44" y="15"/>
                </a:cxn>
                <a:cxn ang="0">
                  <a:pos x="50" y="19"/>
                </a:cxn>
                <a:cxn ang="0">
                  <a:pos x="56" y="25"/>
                </a:cxn>
                <a:cxn ang="0">
                  <a:pos x="54" y="32"/>
                </a:cxn>
                <a:cxn ang="0">
                  <a:pos x="46" y="36"/>
                </a:cxn>
                <a:cxn ang="0">
                  <a:pos x="31" y="39"/>
                </a:cxn>
                <a:cxn ang="0">
                  <a:pos x="15" y="36"/>
                </a:cxn>
                <a:cxn ang="0">
                  <a:pos x="5" y="31"/>
                </a:cxn>
                <a:cxn ang="0">
                  <a:pos x="5" y="24"/>
                </a:cxn>
                <a:cxn ang="0">
                  <a:pos x="13" y="14"/>
                </a:cxn>
                <a:cxn ang="0">
                  <a:pos x="36" y="5"/>
                </a:cxn>
                <a:cxn ang="0">
                  <a:pos x="63" y="1"/>
                </a:cxn>
                <a:cxn ang="0">
                  <a:pos x="99" y="0"/>
                </a:cxn>
                <a:cxn ang="0">
                  <a:pos x="126" y="5"/>
                </a:cxn>
                <a:cxn ang="0">
                  <a:pos x="143" y="14"/>
                </a:cxn>
                <a:cxn ang="0">
                  <a:pos x="148" y="24"/>
                </a:cxn>
                <a:cxn ang="0">
                  <a:pos x="148" y="72"/>
                </a:cxn>
                <a:cxn ang="0">
                  <a:pos x="148" y="79"/>
                </a:cxn>
                <a:cxn ang="0">
                  <a:pos x="149" y="81"/>
                </a:cxn>
                <a:cxn ang="0">
                  <a:pos x="151" y="82"/>
                </a:cxn>
                <a:cxn ang="0">
                  <a:pos x="156" y="83"/>
                </a:cxn>
                <a:cxn ang="0">
                  <a:pos x="162" y="82"/>
                </a:cxn>
                <a:cxn ang="0">
                  <a:pos x="165" y="86"/>
                </a:cxn>
                <a:cxn ang="0">
                  <a:pos x="149" y="92"/>
                </a:cxn>
                <a:cxn ang="0">
                  <a:pos x="135" y="96"/>
                </a:cxn>
                <a:cxn ang="0">
                  <a:pos x="115" y="95"/>
                </a:cxn>
                <a:cxn ang="0">
                  <a:pos x="102" y="91"/>
                </a:cxn>
                <a:cxn ang="0">
                  <a:pos x="95" y="81"/>
                </a:cxn>
                <a:cxn ang="0">
                  <a:pos x="83" y="46"/>
                </a:cxn>
                <a:cxn ang="0">
                  <a:pos x="59" y="59"/>
                </a:cxn>
                <a:cxn ang="0">
                  <a:pos x="50" y="68"/>
                </a:cxn>
                <a:cxn ang="0">
                  <a:pos x="51" y="75"/>
                </a:cxn>
                <a:cxn ang="0">
                  <a:pos x="59" y="81"/>
                </a:cxn>
                <a:cxn ang="0">
                  <a:pos x="70" y="81"/>
                </a:cxn>
                <a:cxn ang="0">
                  <a:pos x="89" y="76"/>
                </a:cxn>
              </a:cxnLst>
              <a:rect l="0" t="0" r="r" b="b"/>
              <a:pathLst>
                <a:path w="169" h="96">
                  <a:moveTo>
                    <a:pt x="95" y="81"/>
                  </a:moveTo>
                  <a:lnTo>
                    <a:pt x="86" y="83"/>
                  </a:lnTo>
                  <a:lnTo>
                    <a:pt x="77" y="88"/>
                  </a:lnTo>
                  <a:lnTo>
                    <a:pt x="70" y="91"/>
                  </a:lnTo>
                  <a:lnTo>
                    <a:pt x="63" y="92"/>
                  </a:lnTo>
                  <a:lnTo>
                    <a:pt x="54" y="93"/>
                  </a:lnTo>
                  <a:lnTo>
                    <a:pt x="47" y="95"/>
                  </a:lnTo>
                  <a:lnTo>
                    <a:pt x="41" y="96"/>
                  </a:lnTo>
                  <a:lnTo>
                    <a:pt x="34" y="96"/>
                  </a:lnTo>
                  <a:lnTo>
                    <a:pt x="27" y="96"/>
                  </a:lnTo>
                  <a:lnTo>
                    <a:pt x="20" y="95"/>
                  </a:lnTo>
                  <a:lnTo>
                    <a:pt x="14" y="93"/>
                  </a:lnTo>
                  <a:lnTo>
                    <a:pt x="10" y="91"/>
                  </a:lnTo>
                  <a:lnTo>
                    <a:pt x="5" y="88"/>
                  </a:lnTo>
                  <a:lnTo>
                    <a:pt x="2" y="85"/>
                  </a:lnTo>
                  <a:lnTo>
                    <a:pt x="1" y="82"/>
                  </a:lnTo>
                  <a:lnTo>
                    <a:pt x="0" y="79"/>
                  </a:lnTo>
                  <a:lnTo>
                    <a:pt x="1" y="73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5" y="59"/>
                  </a:lnTo>
                  <a:lnTo>
                    <a:pt x="21" y="56"/>
                  </a:lnTo>
                  <a:lnTo>
                    <a:pt x="27" y="55"/>
                  </a:lnTo>
                  <a:lnTo>
                    <a:pt x="36" y="52"/>
                  </a:lnTo>
                  <a:lnTo>
                    <a:pt x="44" y="49"/>
                  </a:lnTo>
                  <a:lnTo>
                    <a:pt x="56" y="46"/>
                  </a:lnTo>
                  <a:lnTo>
                    <a:pt x="67" y="42"/>
                  </a:lnTo>
                  <a:lnTo>
                    <a:pt x="80" y="39"/>
                  </a:lnTo>
                  <a:lnTo>
                    <a:pt x="95" y="36"/>
                  </a:lnTo>
                  <a:lnTo>
                    <a:pt x="95" y="27"/>
                  </a:lnTo>
                  <a:lnTo>
                    <a:pt x="95" y="22"/>
                  </a:lnTo>
                  <a:lnTo>
                    <a:pt x="93" y="18"/>
                  </a:lnTo>
                  <a:lnTo>
                    <a:pt x="93" y="15"/>
                  </a:lnTo>
                  <a:lnTo>
                    <a:pt x="92" y="14"/>
                  </a:lnTo>
                  <a:lnTo>
                    <a:pt x="90" y="12"/>
                  </a:lnTo>
                  <a:lnTo>
                    <a:pt x="89" y="11"/>
                  </a:lnTo>
                  <a:lnTo>
                    <a:pt x="86" y="9"/>
                  </a:lnTo>
                  <a:lnTo>
                    <a:pt x="84" y="8"/>
                  </a:lnTo>
                  <a:lnTo>
                    <a:pt x="82" y="7"/>
                  </a:lnTo>
                  <a:lnTo>
                    <a:pt x="77" y="7"/>
                  </a:lnTo>
                  <a:lnTo>
                    <a:pt x="74" y="7"/>
                  </a:lnTo>
                  <a:lnTo>
                    <a:pt x="70" y="7"/>
                  </a:lnTo>
                  <a:lnTo>
                    <a:pt x="64" y="7"/>
                  </a:lnTo>
                  <a:lnTo>
                    <a:pt x="59" y="8"/>
                  </a:lnTo>
                  <a:lnTo>
                    <a:pt x="53" y="8"/>
                  </a:lnTo>
                  <a:lnTo>
                    <a:pt x="50" y="9"/>
                  </a:lnTo>
                  <a:lnTo>
                    <a:pt x="49" y="11"/>
                  </a:lnTo>
                  <a:lnTo>
                    <a:pt x="46" y="11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5"/>
                  </a:lnTo>
                  <a:lnTo>
                    <a:pt x="46" y="17"/>
                  </a:lnTo>
                  <a:lnTo>
                    <a:pt x="49" y="18"/>
                  </a:lnTo>
                  <a:lnTo>
                    <a:pt x="50" y="19"/>
                  </a:lnTo>
                  <a:lnTo>
                    <a:pt x="51" y="21"/>
                  </a:lnTo>
                  <a:lnTo>
                    <a:pt x="54" y="24"/>
                  </a:lnTo>
                  <a:lnTo>
                    <a:pt x="56" y="25"/>
                  </a:lnTo>
                  <a:lnTo>
                    <a:pt x="56" y="28"/>
                  </a:lnTo>
                  <a:lnTo>
                    <a:pt x="56" y="29"/>
                  </a:lnTo>
                  <a:lnTo>
                    <a:pt x="54" y="32"/>
                  </a:lnTo>
                  <a:lnTo>
                    <a:pt x="51" y="34"/>
                  </a:lnTo>
                  <a:lnTo>
                    <a:pt x="50" y="35"/>
                  </a:lnTo>
                  <a:lnTo>
                    <a:pt x="46" y="36"/>
                  </a:lnTo>
                  <a:lnTo>
                    <a:pt x="41" y="38"/>
                  </a:lnTo>
                  <a:lnTo>
                    <a:pt x="37" y="39"/>
                  </a:lnTo>
                  <a:lnTo>
                    <a:pt x="31" y="39"/>
                  </a:lnTo>
                  <a:lnTo>
                    <a:pt x="25" y="39"/>
                  </a:lnTo>
                  <a:lnTo>
                    <a:pt x="20" y="38"/>
                  </a:lnTo>
                  <a:lnTo>
                    <a:pt x="15" y="36"/>
                  </a:lnTo>
                  <a:lnTo>
                    <a:pt x="11" y="35"/>
                  </a:lnTo>
                  <a:lnTo>
                    <a:pt x="8" y="34"/>
                  </a:lnTo>
                  <a:lnTo>
                    <a:pt x="5" y="31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5" y="24"/>
                  </a:lnTo>
                  <a:lnTo>
                    <a:pt x="7" y="19"/>
                  </a:lnTo>
                  <a:lnTo>
                    <a:pt x="10" y="17"/>
                  </a:lnTo>
                  <a:lnTo>
                    <a:pt x="13" y="14"/>
                  </a:lnTo>
                  <a:lnTo>
                    <a:pt x="20" y="11"/>
                  </a:lnTo>
                  <a:lnTo>
                    <a:pt x="27" y="8"/>
                  </a:lnTo>
                  <a:lnTo>
                    <a:pt x="36" y="5"/>
                  </a:lnTo>
                  <a:lnTo>
                    <a:pt x="44" y="2"/>
                  </a:lnTo>
                  <a:lnTo>
                    <a:pt x="53" y="1"/>
                  </a:lnTo>
                  <a:lnTo>
                    <a:pt x="63" y="1"/>
                  </a:lnTo>
                  <a:lnTo>
                    <a:pt x="74" y="0"/>
                  </a:lnTo>
                  <a:lnTo>
                    <a:pt x="86" y="0"/>
                  </a:lnTo>
                  <a:lnTo>
                    <a:pt x="99" y="0"/>
                  </a:lnTo>
                  <a:lnTo>
                    <a:pt x="109" y="1"/>
                  </a:lnTo>
                  <a:lnTo>
                    <a:pt x="119" y="2"/>
                  </a:lnTo>
                  <a:lnTo>
                    <a:pt x="126" y="5"/>
                  </a:lnTo>
                  <a:lnTo>
                    <a:pt x="133" y="8"/>
                  </a:lnTo>
                  <a:lnTo>
                    <a:pt x="139" y="11"/>
                  </a:lnTo>
                  <a:lnTo>
                    <a:pt x="143" y="14"/>
                  </a:lnTo>
                  <a:lnTo>
                    <a:pt x="146" y="17"/>
                  </a:lnTo>
                  <a:lnTo>
                    <a:pt x="148" y="19"/>
                  </a:lnTo>
                  <a:lnTo>
                    <a:pt x="148" y="24"/>
                  </a:lnTo>
                  <a:lnTo>
                    <a:pt x="148" y="29"/>
                  </a:lnTo>
                  <a:lnTo>
                    <a:pt x="148" y="36"/>
                  </a:lnTo>
                  <a:lnTo>
                    <a:pt x="148" y="72"/>
                  </a:lnTo>
                  <a:lnTo>
                    <a:pt x="148" y="75"/>
                  </a:lnTo>
                  <a:lnTo>
                    <a:pt x="148" y="78"/>
                  </a:lnTo>
                  <a:lnTo>
                    <a:pt x="148" y="79"/>
                  </a:lnTo>
                  <a:lnTo>
                    <a:pt x="148" y="81"/>
                  </a:lnTo>
                  <a:lnTo>
                    <a:pt x="148" y="81"/>
                  </a:lnTo>
                  <a:lnTo>
                    <a:pt x="149" y="81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2" y="82"/>
                  </a:lnTo>
                  <a:lnTo>
                    <a:pt x="155" y="83"/>
                  </a:lnTo>
                  <a:lnTo>
                    <a:pt x="156" y="83"/>
                  </a:lnTo>
                  <a:lnTo>
                    <a:pt x="158" y="83"/>
                  </a:lnTo>
                  <a:lnTo>
                    <a:pt x="159" y="82"/>
                  </a:lnTo>
                  <a:lnTo>
                    <a:pt x="162" y="82"/>
                  </a:lnTo>
                  <a:lnTo>
                    <a:pt x="164" y="82"/>
                  </a:lnTo>
                  <a:lnTo>
                    <a:pt x="169" y="83"/>
                  </a:lnTo>
                  <a:lnTo>
                    <a:pt x="165" y="86"/>
                  </a:lnTo>
                  <a:lnTo>
                    <a:pt x="161" y="89"/>
                  </a:lnTo>
                  <a:lnTo>
                    <a:pt x="155" y="91"/>
                  </a:lnTo>
                  <a:lnTo>
                    <a:pt x="149" y="92"/>
                  </a:lnTo>
                  <a:lnTo>
                    <a:pt x="145" y="93"/>
                  </a:lnTo>
                  <a:lnTo>
                    <a:pt x="141" y="95"/>
                  </a:lnTo>
                  <a:lnTo>
                    <a:pt x="135" y="96"/>
                  </a:lnTo>
                  <a:lnTo>
                    <a:pt x="129" y="96"/>
                  </a:lnTo>
                  <a:lnTo>
                    <a:pt x="122" y="96"/>
                  </a:lnTo>
                  <a:lnTo>
                    <a:pt x="115" y="95"/>
                  </a:lnTo>
                  <a:lnTo>
                    <a:pt x="109" y="93"/>
                  </a:lnTo>
                  <a:lnTo>
                    <a:pt x="106" y="92"/>
                  </a:lnTo>
                  <a:lnTo>
                    <a:pt x="102" y="91"/>
                  </a:lnTo>
                  <a:lnTo>
                    <a:pt x="99" y="88"/>
                  </a:lnTo>
                  <a:lnTo>
                    <a:pt x="96" y="85"/>
                  </a:lnTo>
                  <a:lnTo>
                    <a:pt x="95" y="81"/>
                  </a:lnTo>
                  <a:close/>
                  <a:moveTo>
                    <a:pt x="95" y="73"/>
                  </a:moveTo>
                  <a:lnTo>
                    <a:pt x="95" y="44"/>
                  </a:lnTo>
                  <a:lnTo>
                    <a:pt x="83" y="46"/>
                  </a:lnTo>
                  <a:lnTo>
                    <a:pt x="73" y="51"/>
                  </a:lnTo>
                  <a:lnTo>
                    <a:pt x="64" y="55"/>
                  </a:lnTo>
                  <a:lnTo>
                    <a:pt x="59" y="59"/>
                  </a:lnTo>
                  <a:lnTo>
                    <a:pt x="54" y="62"/>
                  </a:lnTo>
                  <a:lnTo>
                    <a:pt x="53" y="65"/>
                  </a:lnTo>
                  <a:lnTo>
                    <a:pt x="50" y="68"/>
                  </a:lnTo>
                  <a:lnTo>
                    <a:pt x="50" y="71"/>
                  </a:lnTo>
                  <a:lnTo>
                    <a:pt x="50" y="72"/>
                  </a:lnTo>
                  <a:lnTo>
                    <a:pt x="51" y="75"/>
                  </a:lnTo>
                  <a:lnTo>
                    <a:pt x="54" y="76"/>
                  </a:lnTo>
                  <a:lnTo>
                    <a:pt x="56" y="79"/>
                  </a:lnTo>
                  <a:lnTo>
                    <a:pt x="59" y="81"/>
                  </a:lnTo>
                  <a:lnTo>
                    <a:pt x="63" y="81"/>
                  </a:lnTo>
                  <a:lnTo>
                    <a:pt x="67" y="81"/>
                  </a:lnTo>
                  <a:lnTo>
                    <a:pt x="70" y="81"/>
                  </a:lnTo>
                  <a:lnTo>
                    <a:pt x="76" y="81"/>
                  </a:lnTo>
                  <a:lnTo>
                    <a:pt x="82" y="79"/>
                  </a:lnTo>
                  <a:lnTo>
                    <a:pt x="89" y="76"/>
                  </a:lnTo>
                  <a:lnTo>
                    <a:pt x="95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8397886" y="857250"/>
              <a:ext cx="134941" cy="58738"/>
            </a:xfrm>
            <a:custGeom>
              <a:avLst/>
              <a:gdLst/>
              <a:ahLst/>
              <a:cxnLst>
                <a:cxn ang="0">
                  <a:pos x="74" y="14"/>
                </a:cxn>
                <a:cxn ang="0">
                  <a:pos x="87" y="8"/>
                </a:cxn>
                <a:cxn ang="0">
                  <a:pos x="98" y="2"/>
                </a:cxn>
                <a:cxn ang="0">
                  <a:pos x="113" y="1"/>
                </a:cxn>
                <a:cxn ang="0">
                  <a:pos x="128" y="0"/>
                </a:cxn>
                <a:cxn ang="0">
                  <a:pos x="144" y="1"/>
                </a:cxn>
                <a:cxn ang="0">
                  <a:pos x="156" y="4"/>
                </a:cxn>
                <a:cxn ang="0">
                  <a:pos x="167" y="9"/>
                </a:cxn>
                <a:cxn ang="0">
                  <a:pos x="173" y="17"/>
                </a:cxn>
                <a:cxn ang="0">
                  <a:pos x="174" y="25"/>
                </a:cxn>
                <a:cxn ang="0">
                  <a:pos x="176" y="39"/>
                </a:cxn>
                <a:cxn ang="0">
                  <a:pos x="176" y="79"/>
                </a:cxn>
                <a:cxn ang="0">
                  <a:pos x="177" y="86"/>
                </a:cxn>
                <a:cxn ang="0">
                  <a:pos x="182" y="89"/>
                </a:cxn>
                <a:cxn ang="0">
                  <a:pos x="189" y="91"/>
                </a:cxn>
                <a:cxn ang="0">
                  <a:pos x="193" y="95"/>
                </a:cxn>
                <a:cxn ang="0">
                  <a:pos x="105" y="91"/>
                </a:cxn>
                <a:cxn ang="0">
                  <a:pos x="113" y="89"/>
                </a:cxn>
                <a:cxn ang="0">
                  <a:pos x="117" y="88"/>
                </a:cxn>
                <a:cxn ang="0">
                  <a:pos x="121" y="83"/>
                </a:cxn>
                <a:cxn ang="0">
                  <a:pos x="123" y="75"/>
                </a:cxn>
                <a:cxn ang="0">
                  <a:pos x="123" y="28"/>
                </a:cxn>
                <a:cxn ang="0">
                  <a:pos x="120" y="21"/>
                </a:cxn>
                <a:cxn ang="0">
                  <a:pos x="118" y="18"/>
                </a:cxn>
                <a:cxn ang="0">
                  <a:pos x="115" y="15"/>
                </a:cxn>
                <a:cxn ang="0">
                  <a:pos x="113" y="14"/>
                </a:cxn>
                <a:cxn ang="0">
                  <a:pos x="108" y="12"/>
                </a:cxn>
                <a:cxn ang="0">
                  <a:pos x="97" y="14"/>
                </a:cxn>
                <a:cxn ang="0">
                  <a:pos x="79" y="19"/>
                </a:cxn>
                <a:cxn ang="0">
                  <a:pos x="74" y="75"/>
                </a:cxn>
                <a:cxn ang="0">
                  <a:pos x="75" y="83"/>
                </a:cxn>
                <a:cxn ang="0">
                  <a:pos x="75" y="88"/>
                </a:cxn>
                <a:cxn ang="0">
                  <a:pos x="82" y="89"/>
                </a:cxn>
                <a:cxn ang="0">
                  <a:pos x="91" y="91"/>
                </a:cxn>
                <a:cxn ang="0">
                  <a:pos x="0" y="95"/>
                </a:cxn>
                <a:cxn ang="0">
                  <a:pos x="6" y="91"/>
                </a:cxn>
                <a:cxn ang="0">
                  <a:pos x="13" y="89"/>
                </a:cxn>
                <a:cxn ang="0">
                  <a:pos x="16" y="86"/>
                </a:cxn>
                <a:cxn ang="0">
                  <a:pos x="18" y="79"/>
                </a:cxn>
                <a:cxn ang="0">
                  <a:pos x="18" y="21"/>
                </a:cxn>
                <a:cxn ang="0">
                  <a:pos x="18" y="14"/>
                </a:cxn>
                <a:cxn ang="0">
                  <a:pos x="16" y="9"/>
                </a:cxn>
                <a:cxn ang="0">
                  <a:pos x="10" y="7"/>
                </a:cxn>
                <a:cxn ang="0">
                  <a:pos x="0" y="5"/>
                </a:cxn>
                <a:cxn ang="0">
                  <a:pos x="74" y="1"/>
                </a:cxn>
              </a:cxnLst>
              <a:rect l="0" t="0" r="r" b="b"/>
              <a:pathLst>
                <a:path w="193" h="95">
                  <a:moveTo>
                    <a:pt x="74" y="1"/>
                  </a:moveTo>
                  <a:lnTo>
                    <a:pt x="74" y="14"/>
                  </a:lnTo>
                  <a:lnTo>
                    <a:pt x="79" y="11"/>
                  </a:lnTo>
                  <a:lnTo>
                    <a:pt x="87" y="8"/>
                  </a:lnTo>
                  <a:lnTo>
                    <a:pt x="92" y="5"/>
                  </a:lnTo>
                  <a:lnTo>
                    <a:pt x="98" y="2"/>
                  </a:lnTo>
                  <a:lnTo>
                    <a:pt x="105" y="1"/>
                  </a:lnTo>
                  <a:lnTo>
                    <a:pt x="113" y="1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1"/>
                  </a:lnTo>
                  <a:lnTo>
                    <a:pt x="150" y="2"/>
                  </a:lnTo>
                  <a:lnTo>
                    <a:pt x="156" y="4"/>
                  </a:lnTo>
                  <a:lnTo>
                    <a:pt x="163" y="7"/>
                  </a:lnTo>
                  <a:lnTo>
                    <a:pt x="167" y="9"/>
                  </a:lnTo>
                  <a:lnTo>
                    <a:pt x="171" y="14"/>
                  </a:lnTo>
                  <a:lnTo>
                    <a:pt x="173" y="17"/>
                  </a:lnTo>
                  <a:lnTo>
                    <a:pt x="174" y="21"/>
                  </a:lnTo>
                  <a:lnTo>
                    <a:pt x="174" y="25"/>
                  </a:lnTo>
                  <a:lnTo>
                    <a:pt x="176" y="32"/>
                  </a:lnTo>
                  <a:lnTo>
                    <a:pt x="176" y="39"/>
                  </a:lnTo>
                  <a:lnTo>
                    <a:pt x="176" y="75"/>
                  </a:lnTo>
                  <a:lnTo>
                    <a:pt x="176" y="79"/>
                  </a:lnTo>
                  <a:lnTo>
                    <a:pt x="177" y="83"/>
                  </a:lnTo>
                  <a:lnTo>
                    <a:pt x="177" y="86"/>
                  </a:lnTo>
                  <a:lnTo>
                    <a:pt x="179" y="88"/>
                  </a:lnTo>
                  <a:lnTo>
                    <a:pt x="182" y="89"/>
                  </a:lnTo>
                  <a:lnTo>
                    <a:pt x="184" y="89"/>
                  </a:lnTo>
                  <a:lnTo>
                    <a:pt x="189" y="91"/>
                  </a:lnTo>
                  <a:lnTo>
                    <a:pt x="193" y="91"/>
                  </a:lnTo>
                  <a:lnTo>
                    <a:pt x="193" y="95"/>
                  </a:lnTo>
                  <a:lnTo>
                    <a:pt x="105" y="95"/>
                  </a:lnTo>
                  <a:lnTo>
                    <a:pt x="105" y="91"/>
                  </a:lnTo>
                  <a:lnTo>
                    <a:pt x="110" y="91"/>
                  </a:lnTo>
                  <a:lnTo>
                    <a:pt x="113" y="89"/>
                  </a:lnTo>
                  <a:lnTo>
                    <a:pt x="114" y="89"/>
                  </a:lnTo>
                  <a:lnTo>
                    <a:pt x="117" y="88"/>
                  </a:lnTo>
                  <a:lnTo>
                    <a:pt x="118" y="86"/>
                  </a:lnTo>
                  <a:lnTo>
                    <a:pt x="121" y="83"/>
                  </a:lnTo>
                  <a:lnTo>
                    <a:pt x="123" y="79"/>
                  </a:lnTo>
                  <a:lnTo>
                    <a:pt x="123" y="75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1" y="24"/>
                  </a:lnTo>
                  <a:lnTo>
                    <a:pt x="120" y="21"/>
                  </a:lnTo>
                  <a:lnTo>
                    <a:pt x="120" y="19"/>
                  </a:lnTo>
                  <a:lnTo>
                    <a:pt x="118" y="18"/>
                  </a:lnTo>
                  <a:lnTo>
                    <a:pt x="117" y="17"/>
                  </a:lnTo>
                  <a:lnTo>
                    <a:pt x="115" y="15"/>
                  </a:lnTo>
                  <a:lnTo>
                    <a:pt x="114" y="15"/>
                  </a:lnTo>
                  <a:lnTo>
                    <a:pt x="113" y="14"/>
                  </a:lnTo>
                  <a:lnTo>
                    <a:pt x="110" y="14"/>
                  </a:lnTo>
                  <a:lnTo>
                    <a:pt x="108" y="12"/>
                  </a:lnTo>
                  <a:lnTo>
                    <a:pt x="105" y="12"/>
                  </a:lnTo>
                  <a:lnTo>
                    <a:pt x="97" y="14"/>
                  </a:lnTo>
                  <a:lnTo>
                    <a:pt x="88" y="15"/>
                  </a:lnTo>
                  <a:lnTo>
                    <a:pt x="79" y="19"/>
                  </a:lnTo>
                  <a:lnTo>
                    <a:pt x="74" y="25"/>
                  </a:lnTo>
                  <a:lnTo>
                    <a:pt x="74" y="75"/>
                  </a:lnTo>
                  <a:lnTo>
                    <a:pt x="74" y="79"/>
                  </a:lnTo>
                  <a:lnTo>
                    <a:pt x="75" y="83"/>
                  </a:lnTo>
                  <a:lnTo>
                    <a:pt x="75" y="86"/>
                  </a:lnTo>
                  <a:lnTo>
                    <a:pt x="75" y="88"/>
                  </a:lnTo>
                  <a:lnTo>
                    <a:pt x="78" y="89"/>
                  </a:lnTo>
                  <a:lnTo>
                    <a:pt x="82" y="89"/>
                  </a:lnTo>
                  <a:lnTo>
                    <a:pt x="87" y="91"/>
                  </a:lnTo>
                  <a:lnTo>
                    <a:pt x="91" y="91"/>
                  </a:lnTo>
                  <a:lnTo>
                    <a:pt x="91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3" y="89"/>
                  </a:lnTo>
                  <a:lnTo>
                    <a:pt x="15" y="88"/>
                  </a:lnTo>
                  <a:lnTo>
                    <a:pt x="16" y="86"/>
                  </a:lnTo>
                  <a:lnTo>
                    <a:pt x="16" y="83"/>
                  </a:lnTo>
                  <a:lnTo>
                    <a:pt x="18" y="79"/>
                  </a:lnTo>
                  <a:lnTo>
                    <a:pt x="18" y="75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3" y="8"/>
                  </a:lnTo>
                  <a:lnTo>
                    <a:pt x="10" y="7"/>
                  </a:lnTo>
                  <a:lnTo>
                    <a:pt x="6" y="7"/>
                  </a:lnTo>
                  <a:lnTo>
                    <a:pt x="0" y="5"/>
                  </a:lnTo>
                  <a:lnTo>
                    <a:pt x="0" y="1"/>
                  </a:lnTo>
                  <a:lnTo>
                    <a:pt x="74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" name="Freeform 16"/>
            <p:cNvSpPr>
              <a:spLocks noEditPoints="1"/>
            </p:cNvSpPr>
            <p:nvPr userDrawn="1"/>
          </p:nvSpPr>
          <p:spPr bwMode="auto">
            <a:xfrm>
              <a:off x="8607440" y="857250"/>
              <a:ext cx="123827" cy="87313"/>
            </a:xfrm>
            <a:custGeom>
              <a:avLst/>
              <a:gdLst/>
              <a:ahLst/>
              <a:cxnLst>
                <a:cxn ang="0">
                  <a:pos x="141" y="14"/>
                </a:cxn>
                <a:cxn ang="0">
                  <a:pos x="153" y="22"/>
                </a:cxn>
                <a:cxn ang="0">
                  <a:pos x="159" y="34"/>
                </a:cxn>
                <a:cxn ang="0">
                  <a:pos x="149" y="51"/>
                </a:cxn>
                <a:cxn ang="0">
                  <a:pos x="117" y="62"/>
                </a:cxn>
                <a:cxn ang="0">
                  <a:pos x="85" y="66"/>
                </a:cxn>
                <a:cxn ang="0">
                  <a:pos x="61" y="66"/>
                </a:cxn>
                <a:cxn ang="0">
                  <a:pos x="48" y="69"/>
                </a:cxn>
                <a:cxn ang="0">
                  <a:pos x="41" y="76"/>
                </a:cxn>
                <a:cxn ang="0">
                  <a:pos x="46" y="82"/>
                </a:cxn>
                <a:cxn ang="0">
                  <a:pos x="64" y="85"/>
                </a:cxn>
                <a:cxn ang="0">
                  <a:pos x="124" y="85"/>
                </a:cxn>
                <a:cxn ang="0">
                  <a:pos x="149" y="88"/>
                </a:cxn>
                <a:cxn ang="0">
                  <a:pos x="174" y="102"/>
                </a:cxn>
                <a:cxn ang="0">
                  <a:pos x="172" y="120"/>
                </a:cxn>
                <a:cxn ang="0">
                  <a:pos x="147" y="132"/>
                </a:cxn>
                <a:cxn ang="0">
                  <a:pos x="120" y="137"/>
                </a:cxn>
                <a:cxn ang="0">
                  <a:pos x="90" y="139"/>
                </a:cxn>
                <a:cxn ang="0">
                  <a:pos x="64" y="139"/>
                </a:cxn>
                <a:cxn ang="0">
                  <a:pos x="42" y="136"/>
                </a:cxn>
                <a:cxn ang="0">
                  <a:pos x="16" y="132"/>
                </a:cxn>
                <a:cxn ang="0">
                  <a:pos x="2" y="123"/>
                </a:cxn>
                <a:cxn ang="0">
                  <a:pos x="5" y="115"/>
                </a:cxn>
                <a:cxn ang="0">
                  <a:pos x="22" y="108"/>
                </a:cxn>
                <a:cxn ang="0">
                  <a:pos x="8" y="95"/>
                </a:cxn>
                <a:cxn ang="0">
                  <a:pos x="12" y="78"/>
                </a:cxn>
                <a:cxn ang="0">
                  <a:pos x="38" y="68"/>
                </a:cxn>
                <a:cxn ang="0">
                  <a:pos x="18" y="55"/>
                </a:cxn>
                <a:cxn ang="0">
                  <a:pos x="2" y="38"/>
                </a:cxn>
                <a:cxn ang="0">
                  <a:pos x="12" y="14"/>
                </a:cxn>
                <a:cxn ang="0">
                  <a:pos x="39" y="4"/>
                </a:cxn>
                <a:cxn ang="0">
                  <a:pos x="68" y="0"/>
                </a:cxn>
                <a:cxn ang="0">
                  <a:pos x="105" y="1"/>
                </a:cxn>
                <a:cxn ang="0">
                  <a:pos x="72" y="8"/>
                </a:cxn>
                <a:cxn ang="0">
                  <a:pos x="58" y="21"/>
                </a:cxn>
                <a:cxn ang="0">
                  <a:pos x="58" y="48"/>
                </a:cxn>
                <a:cxn ang="0">
                  <a:pos x="72" y="59"/>
                </a:cxn>
                <a:cxn ang="0">
                  <a:pos x="91" y="59"/>
                </a:cxn>
                <a:cxn ang="0">
                  <a:pos x="105" y="48"/>
                </a:cxn>
                <a:cxn ang="0">
                  <a:pos x="105" y="19"/>
                </a:cxn>
                <a:cxn ang="0">
                  <a:pos x="91" y="8"/>
                </a:cxn>
                <a:cxn ang="0">
                  <a:pos x="61" y="109"/>
                </a:cxn>
                <a:cxn ang="0">
                  <a:pos x="38" y="112"/>
                </a:cxn>
                <a:cxn ang="0">
                  <a:pos x="33" y="120"/>
                </a:cxn>
                <a:cxn ang="0">
                  <a:pos x="46" y="129"/>
                </a:cxn>
                <a:cxn ang="0">
                  <a:pos x="67" y="132"/>
                </a:cxn>
                <a:cxn ang="0">
                  <a:pos x="94" y="132"/>
                </a:cxn>
                <a:cxn ang="0">
                  <a:pos x="117" y="130"/>
                </a:cxn>
                <a:cxn ang="0">
                  <a:pos x="138" y="126"/>
                </a:cxn>
                <a:cxn ang="0">
                  <a:pos x="147" y="116"/>
                </a:cxn>
                <a:cxn ang="0">
                  <a:pos x="140" y="113"/>
                </a:cxn>
                <a:cxn ang="0">
                  <a:pos x="124" y="110"/>
                </a:cxn>
                <a:cxn ang="0">
                  <a:pos x="100" y="108"/>
                </a:cxn>
                <a:cxn ang="0">
                  <a:pos x="71" y="109"/>
                </a:cxn>
              </a:cxnLst>
              <a:rect l="0" t="0" r="r" b="b"/>
              <a:pathLst>
                <a:path w="176" h="139">
                  <a:moveTo>
                    <a:pt x="114" y="2"/>
                  </a:moveTo>
                  <a:lnTo>
                    <a:pt x="176" y="2"/>
                  </a:lnTo>
                  <a:lnTo>
                    <a:pt x="176" y="14"/>
                  </a:lnTo>
                  <a:lnTo>
                    <a:pt x="141" y="14"/>
                  </a:lnTo>
                  <a:lnTo>
                    <a:pt x="146" y="17"/>
                  </a:lnTo>
                  <a:lnTo>
                    <a:pt x="150" y="18"/>
                  </a:lnTo>
                  <a:lnTo>
                    <a:pt x="151" y="21"/>
                  </a:lnTo>
                  <a:lnTo>
                    <a:pt x="153" y="22"/>
                  </a:lnTo>
                  <a:lnTo>
                    <a:pt x="154" y="25"/>
                  </a:lnTo>
                  <a:lnTo>
                    <a:pt x="157" y="28"/>
                  </a:lnTo>
                  <a:lnTo>
                    <a:pt x="159" y="31"/>
                  </a:lnTo>
                  <a:lnTo>
                    <a:pt x="159" y="34"/>
                  </a:lnTo>
                  <a:lnTo>
                    <a:pt x="157" y="39"/>
                  </a:lnTo>
                  <a:lnTo>
                    <a:pt x="156" y="44"/>
                  </a:lnTo>
                  <a:lnTo>
                    <a:pt x="153" y="48"/>
                  </a:lnTo>
                  <a:lnTo>
                    <a:pt x="149" y="51"/>
                  </a:lnTo>
                  <a:lnTo>
                    <a:pt x="143" y="54"/>
                  </a:lnTo>
                  <a:lnTo>
                    <a:pt x="136" y="56"/>
                  </a:lnTo>
                  <a:lnTo>
                    <a:pt x="127" y="59"/>
                  </a:lnTo>
                  <a:lnTo>
                    <a:pt x="117" y="62"/>
                  </a:lnTo>
                  <a:lnTo>
                    <a:pt x="108" y="64"/>
                  </a:lnTo>
                  <a:lnTo>
                    <a:pt x="101" y="65"/>
                  </a:lnTo>
                  <a:lnTo>
                    <a:pt x="92" y="66"/>
                  </a:lnTo>
                  <a:lnTo>
                    <a:pt x="85" y="66"/>
                  </a:lnTo>
                  <a:lnTo>
                    <a:pt x="84" y="66"/>
                  </a:lnTo>
                  <a:lnTo>
                    <a:pt x="78" y="66"/>
                  </a:lnTo>
                  <a:lnTo>
                    <a:pt x="71" y="66"/>
                  </a:lnTo>
                  <a:lnTo>
                    <a:pt x="61" y="66"/>
                  </a:lnTo>
                  <a:lnTo>
                    <a:pt x="56" y="66"/>
                  </a:lnTo>
                  <a:lnTo>
                    <a:pt x="54" y="68"/>
                  </a:lnTo>
                  <a:lnTo>
                    <a:pt x="51" y="68"/>
                  </a:lnTo>
                  <a:lnTo>
                    <a:pt x="48" y="69"/>
                  </a:lnTo>
                  <a:lnTo>
                    <a:pt x="45" y="71"/>
                  </a:lnTo>
                  <a:lnTo>
                    <a:pt x="44" y="72"/>
                  </a:lnTo>
                  <a:lnTo>
                    <a:pt x="42" y="75"/>
                  </a:lnTo>
                  <a:lnTo>
                    <a:pt x="41" y="76"/>
                  </a:lnTo>
                  <a:lnTo>
                    <a:pt x="41" y="78"/>
                  </a:lnTo>
                  <a:lnTo>
                    <a:pt x="42" y="79"/>
                  </a:lnTo>
                  <a:lnTo>
                    <a:pt x="45" y="81"/>
                  </a:lnTo>
                  <a:lnTo>
                    <a:pt x="46" y="82"/>
                  </a:lnTo>
                  <a:lnTo>
                    <a:pt x="49" y="83"/>
                  </a:lnTo>
                  <a:lnTo>
                    <a:pt x="54" y="83"/>
                  </a:lnTo>
                  <a:lnTo>
                    <a:pt x="58" y="85"/>
                  </a:lnTo>
                  <a:lnTo>
                    <a:pt x="64" y="85"/>
                  </a:lnTo>
                  <a:lnTo>
                    <a:pt x="97" y="83"/>
                  </a:lnTo>
                  <a:lnTo>
                    <a:pt x="107" y="83"/>
                  </a:lnTo>
                  <a:lnTo>
                    <a:pt x="115" y="83"/>
                  </a:lnTo>
                  <a:lnTo>
                    <a:pt x="124" y="85"/>
                  </a:lnTo>
                  <a:lnTo>
                    <a:pt x="131" y="85"/>
                  </a:lnTo>
                  <a:lnTo>
                    <a:pt x="138" y="86"/>
                  </a:lnTo>
                  <a:lnTo>
                    <a:pt x="144" y="88"/>
                  </a:lnTo>
                  <a:lnTo>
                    <a:pt x="149" y="88"/>
                  </a:lnTo>
                  <a:lnTo>
                    <a:pt x="153" y="89"/>
                  </a:lnTo>
                  <a:lnTo>
                    <a:pt x="163" y="92"/>
                  </a:lnTo>
                  <a:lnTo>
                    <a:pt x="170" y="96"/>
                  </a:lnTo>
                  <a:lnTo>
                    <a:pt x="174" y="102"/>
                  </a:lnTo>
                  <a:lnTo>
                    <a:pt x="176" y="108"/>
                  </a:lnTo>
                  <a:lnTo>
                    <a:pt x="176" y="112"/>
                  </a:lnTo>
                  <a:lnTo>
                    <a:pt x="174" y="116"/>
                  </a:lnTo>
                  <a:lnTo>
                    <a:pt x="172" y="120"/>
                  </a:lnTo>
                  <a:lnTo>
                    <a:pt x="167" y="123"/>
                  </a:lnTo>
                  <a:lnTo>
                    <a:pt x="161" y="127"/>
                  </a:lnTo>
                  <a:lnTo>
                    <a:pt x="156" y="130"/>
                  </a:lnTo>
                  <a:lnTo>
                    <a:pt x="147" y="132"/>
                  </a:lnTo>
                  <a:lnTo>
                    <a:pt x="138" y="135"/>
                  </a:lnTo>
                  <a:lnTo>
                    <a:pt x="133" y="136"/>
                  </a:lnTo>
                  <a:lnTo>
                    <a:pt x="127" y="136"/>
                  </a:lnTo>
                  <a:lnTo>
                    <a:pt x="120" y="137"/>
                  </a:lnTo>
                  <a:lnTo>
                    <a:pt x="113" y="137"/>
                  </a:lnTo>
                  <a:lnTo>
                    <a:pt x="105" y="139"/>
                  </a:lnTo>
                  <a:lnTo>
                    <a:pt x="98" y="139"/>
                  </a:lnTo>
                  <a:lnTo>
                    <a:pt x="90" y="139"/>
                  </a:lnTo>
                  <a:lnTo>
                    <a:pt x="81" y="139"/>
                  </a:lnTo>
                  <a:lnTo>
                    <a:pt x="75" y="139"/>
                  </a:lnTo>
                  <a:lnTo>
                    <a:pt x="69" y="139"/>
                  </a:lnTo>
                  <a:lnTo>
                    <a:pt x="64" y="139"/>
                  </a:lnTo>
                  <a:lnTo>
                    <a:pt x="59" y="137"/>
                  </a:lnTo>
                  <a:lnTo>
                    <a:pt x="54" y="137"/>
                  </a:lnTo>
                  <a:lnTo>
                    <a:pt x="48" y="137"/>
                  </a:lnTo>
                  <a:lnTo>
                    <a:pt x="42" y="136"/>
                  </a:lnTo>
                  <a:lnTo>
                    <a:pt x="38" y="136"/>
                  </a:lnTo>
                  <a:lnTo>
                    <a:pt x="29" y="135"/>
                  </a:lnTo>
                  <a:lnTo>
                    <a:pt x="22" y="133"/>
                  </a:lnTo>
                  <a:lnTo>
                    <a:pt x="16" y="132"/>
                  </a:lnTo>
                  <a:lnTo>
                    <a:pt x="10" y="130"/>
                  </a:lnTo>
                  <a:lnTo>
                    <a:pt x="6" y="127"/>
                  </a:lnTo>
                  <a:lnTo>
                    <a:pt x="3" y="125"/>
                  </a:lnTo>
                  <a:lnTo>
                    <a:pt x="2" y="123"/>
                  </a:lnTo>
                  <a:lnTo>
                    <a:pt x="0" y="120"/>
                  </a:lnTo>
                  <a:lnTo>
                    <a:pt x="2" y="119"/>
                  </a:lnTo>
                  <a:lnTo>
                    <a:pt x="3" y="116"/>
                  </a:lnTo>
                  <a:lnTo>
                    <a:pt x="5" y="115"/>
                  </a:lnTo>
                  <a:lnTo>
                    <a:pt x="8" y="113"/>
                  </a:lnTo>
                  <a:lnTo>
                    <a:pt x="10" y="112"/>
                  </a:lnTo>
                  <a:lnTo>
                    <a:pt x="15" y="109"/>
                  </a:lnTo>
                  <a:lnTo>
                    <a:pt x="22" y="108"/>
                  </a:lnTo>
                  <a:lnTo>
                    <a:pt x="31" y="106"/>
                  </a:lnTo>
                  <a:lnTo>
                    <a:pt x="21" y="103"/>
                  </a:lnTo>
                  <a:lnTo>
                    <a:pt x="12" y="99"/>
                  </a:lnTo>
                  <a:lnTo>
                    <a:pt x="8" y="95"/>
                  </a:lnTo>
                  <a:lnTo>
                    <a:pt x="6" y="89"/>
                  </a:lnTo>
                  <a:lnTo>
                    <a:pt x="8" y="86"/>
                  </a:lnTo>
                  <a:lnTo>
                    <a:pt x="9" y="82"/>
                  </a:lnTo>
                  <a:lnTo>
                    <a:pt x="12" y="78"/>
                  </a:lnTo>
                  <a:lnTo>
                    <a:pt x="16" y="75"/>
                  </a:lnTo>
                  <a:lnTo>
                    <a:pt x="21" y="72"/>
                  </a:lnTo>
                  <a:lnTo>
                    <a:pt x="28" y="69"/>
                  </a:lnTo>
                  <a:lnTo>
                    <a:pt x="38" y="68"/>
                  </a:lnTo>
                  <a:lnTo>
                    <a:pt x="48" y="65"/>
                  </a:lnTo>
                  <a:lnTo>
                    <a:pt x="36" y="62"/>
                  </a:lnTo>
                  <a:lnTo>
                    <a:pt x="26" y="59"/>
                  </a:lnTo>
                  <a:lnTo>
                    <a:pt x="18" y="55"/>
                  </a:lnTo>
                  <a:lnTo>
                    <a:pt x="13" y="52"/>
                  </a:lnTo>
                  <a:lnTo>
                    <a:pt x="8" y="48"/>
                  </a:lnTo>
                  <a:lnTo>
                    <a:pt x="5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6" y="21"/>
                  </a:lnTo>
                  <a:lnTo>
                    <a:pt x="12" y="14"/>
                  </a:lnTo>
                  <a:lnTo>
                    <a:pt x="21" y="9"/>
                  </a:lnTo>
                  <a:lnTo>
                    <a:pt x="26" y="7"/>
                  </a:lnTo>
                  <a:lnTo>
                    <a:pt x="33" y="5"/>
                  </a:lnTo>
                  <a:lnTo>
                    <a:pt x="39" y="4"/>
                  </a:lnTo>
                  <a:lnTo>
                    <a:pt x="46" y="2"/>
                  </a:lnTo>
                  <a:lnTo>
                    <a:pt x="54" y="1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7" y="0"/>
                  </a:lnTo>
                  <a:lnTo>
                    <a:pt x="87" y="0"/>
                  </a:lnTo>
                  <a:lnTo>
                    <a:pt x="95" y="1"/>
                  </a:lnTo>
                  <a:lnTo>
                    <a:pt x="105" y="1"/>
                  </a:lnTo>
                  <a:lnTo>
                    <a:pt x="114" y="2"/>
                  </a:lnTo>
                  <a:close/>
                  <a:moveTo>
                    <a:pt x="81" y="7"/>
                  </a:moveTo>
                  <a:lnTo>
                    <a:pt x="77" y="7"/>
                  </a:lnTo>
                  <a:lnTo>
                    <a:pt x="72" y="8"/>
                  </a:lnTo>
                  <a:lnTo>
                    <a:pt x="68" y="9"/>
                  </a:lnTo>
                  <a:lnTo>
                    <a:pt x="64" y="12"/>
                  </a:lnTo>
                  <a:lnTo>
                    <a:pt x="59" y="15"/>
                  </a:lnTo>
                  <a:lnTo>
                    <a:pt x="58" y="21"/>
                  </a:lnTo>
                  <a:lnTo>
                    <a:pt x="55" y="27"/>
                  </a:lnTo>
                  <a:lnTo>
                    <a:pt x="55" y="35"/>
                  </a:lnTo>
                  <a:lnTo>
                    <a:pt x="55" y="42"/>
                  </a:lnTo>
                  <a:lnTo>
                    <a:pt x="58" y="48"/>
                  </a:lnTo>
                  <a:lnTo>
                    <a:pt x="59" y="52"/>
                  </a:lnTo>
                  <a:lnTo>
                    <a:pt x="64" y="55"/>
                  </a:lnTo>
                  <a:lnTo>
                    <a:pt x="68" y="58"/>
                  </a:lnTo>
                  <a:lnTo>
                    <a:pt x="72" y="59"/>
                  </a:lnTo>
                  <a:lnTo>
                    <a:pt x="75" y="61"/>
                  </a:lnTo>
                  <a:lnTo>
                    <a:pt x="79" y="61"/>
                  </a:lnTo>
                  <a:lnTo>
                    <a:pt x="85" y="61"/>
                  </a:lnTo>
                  <a:lnTo>
                    <a:pt x="91" y="59"/>
                  </a:lnTo>
                  <a:lnTo>
                    <a:pt x="95" y="58"/>
                  </a:lnTo>
                  <a:lnTo>
                    <a:pt x="98" y="55"/>
                  </a:lnTo>
                  <a:lnTo>
                    <a:pt x="102" y="52"/>
                  </a:lnTo>
                  <a:lnTo>
                    <a:pt x="105" y="48"/>
                  </a:lnTo>
                  <a:lnTo>
                    <a:pt x="108" y="42"/>
                  </a:lnTo>
                  <a:lnTo>
                    <a:pt x="108" y="35"/>
                  </a:lnTo>
                  <a:lnTo>
                    <a:pt x="108" y="27"/>
                  </a:lnTo>
                  <a:lnTo>
                    <a:pt x="105" y="19"/>
                  </a:lnTo>
                  <a:lnTo>
                    <a:pt x="102" y="15"/>
                  </a:lnTo>
                  <a:lnTo>
                    <a:pt x="98" y="11"/>
                  </a:lnTo>
                  <a:lnTo>
                    <a:pt x="95" y="9"/>
                  </a:lnTo>
                  <a:lnTo>
                    <a:pt x="91" y="8"/>
                  </a:lnTo>
                  <a:lnTo>
                    <a:pt x="87" y="7"/>
                  </a:lnTo>
                  <a:lnTo>
                    <a:pt x="81" y="7"/>
                  </a:lnTo>
                  <a:close/>
                  <a:moveTo>
                    <a:pt x="71" y="109"/>
                  </a:moveTo>
                  <a:lnTo>
                    <a:pt x="61" y="109"/>
                  </a:lnTo>
                  <a:lnTo>
                    <a:pt x="52" y="109"/>
                  </a:lnTo>
                  <a:lnTo>
                    <a:pt x="45" y="109"/>
                  </a:lnTo>
                  <a:lnTo>
                    <a:pt x="41" y="110"/>
                  </a:lnTo>
                  <a:lnTo>
                    <a:pt x="38" y="112"/>
                  </a:lnTo>
                  <a:lnTo>
                    <a:pt x="35" y="115"/>
                  </a:lnTo>
                  <a:lnTo>
                    <a:pt x="33" y="116"/>
                  </a:lnTo>
                  <a:lnTo>
                    <a:pt x="32" y="119"/>
                  </a:lnTo>
                  <a:lnTo>
                    <a:pt x="33" y="120"/>
                  </a:lnTo>
                  <a:lnTo>
                    <a:pt x="35" y="123"/>
                  </a:lnTo>
                  <a:lnTo>
                    <a:pt x="39" y="125"/>
                  </a:lnTo>
                  <a:lnTo>
                    <a:pt x="44" y="127"/>
                  </a:lnTo>
                  <a:lnTo>
                    <a:pt x="46" y="129"/>
                  </a:lnTo>
                  <a:lnTo>
                    <a:pt x="51" y="129"/>
                  </a:lnTo>
                  <a:lnTo>
                    <a:pt x="55" y="130"/>
                  </a:lnTo>
                  <a:lnTo>
                    <a:pt x="61" y="130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9" y="132"/>
                  </a:lnTo>
                  <a:lnTo>
                    <a:pt x="87" y="132"/>
                  </a:lnTo>
                  <a:lnTo>
                    <a:pt x="94" y="132"/>
                  </a:lnTo>
                  <a:lnTo>
                    <a:pt x="100" y="132"/>
                  </a:lnTo>
                  <a:lnTo>
                    <a:pt x="105" y="132"/>
                  </a:lnTo>
                  <a:lnTo>
                    <a:pt x="111" y="130"/>
                  </a:lnTo>
                  <a:lnTo>
                    <a:pt x="117" y="130"/>
                  </a:lnTo>
                  <a:lnTo>
                    <a:pt x="123" y="130"/>
                  </a:lnTo>
                  <a:lnTo>
                    <a:pt x="127" y="129"/>
                  </a:lnTo>
                  <a:lnTo>
                    <a:pt x="131" y="129"/>
                  </a:lnTo>
                  <a:lnTo>
                    <a:pt x="138" y="126"/>
                  </a:lnTo>
                  <a:lnTo>
                    <a:pt x="143" y="123"/>
                  </a:lnTo>
                  <a:lnTo>
                    <a:pt x="146" y="120"/>
                  </a:lnTo>
                  <a:lnTo>
                    <a:pt x="147" y="118"/>
                  </a:lnTo>
                  <a:lnTo>
                    <a:pt x="147" y="116"/>
                  </a:lnTo>
                  <a:lnTo>
                    <a:pt x="146" y="116"/>
                  </a:lnTo>
                  <a:lnTo>
                    <a:pt x="144" y="115"/>
                  </a:lnTo>
                  <a:lnTo>
                    <a:pt x="143" y="115"/>
                  </a:lnTo>
                  <a:lnTo>
                    <a:pt x="140" y="113"/>
                  </a:lnTo>
                  <a:lnTo>
                    <a:pt x="136" y="112"/>
                  </a:lnTo>
                  <a:lnTo>
                    <a:pt x="133" y="110"/>
                  </a:lnTo>
                  <a:lnTo>
                    <a:pt x="128" y="110"/>
                  </a:lnTo>
                  <a:lnTo>
                    <a:pt x="124" y="110"/>
                  </a:lnTo>
                  <a:lnTo>
                    <a:pt x="120" y="109"/>
                  </a:lnTo>
                  <a:lnTo>
                    <a:pt x="114" y="109"/>
                  </a:lnTo>
                  <a:lnTo>
                    <a:pt x="107" y="109"/>
                  </a:lnTo>
                  <a:lnTo>
                    <a:pt x="100" y="108"/>
                  </a:lnTo>
                  <a:lnTo>
                    <a:pt x="90" y="108"/>
                  </a:lnTo>
                  <a:lnTo>
                    <a:pt x="81" y="108"/>
                  </a:lnTo>
                  <a:lnTo>
                    <a:pt x="69" y="108"/>
                  </a:lnTo>
                  <a:lnTo>
                    <a:pt x="71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8802707" y="857250"/>
              <a:ext cx="106364" cy="60325"/>
            </a:xfrm>
            <a:custGeom>
              <a:avLst/>
              <a:gdLst/>
              <a:ahLst/>
              <a:cxnLst>
                <a:cxn ang="0">
                  <a:pos x="54" y="45"/>
                </a:cxn>
                <a:cxn ang="0">
                  <a:pos x="58" y="62"/>
                </a:cxn>
                <a:cxn ang="0">
                  <a:pos x="72" y="75"/>
                </a:cxn>
                <a:cxn ang="0">
                  <a:pos x="87" y="81"/>
                </a:cxn>
                <a:cxn ang="0">
                  <a:pos x="105" y="83"/>
                </a:cxn>
                <a:cxn ang="0">
                  <a:pos x="115" y="82"/>
                </a:cxn>
                <a:cxn ang="0">
                  <a:pos x="126" y="81"/>
                </a:cxn>
                <a:cxn ang="0">
                  <a:pos x="136" y="75"/>
                </a:cxn>
                <a:cxn ang="0">
                  <a:pos x="147" y="68"/>
                </a:cxn>
                <a:cxn ang="0">
                  <a:pos x="146" y="76"/>
                </a:cxn>
                <a:cxn ang="0">
                  <a:pos x="130" y="88"/>
                </a:cxn>
                <a:cxn ang="0">
                  <a:pos x="111" y="93"/>
                </a:cxn>
                <a:cxn ang="0">
                  <a:pos x="90" y="98"/>
                </a:cxn>
                <a:cxn ang="0">
                  <a:pos x="69" y="98"/>
                </a:cxn>
                <a:cxn ang="0">
                  <a:pos x="52" y="95"/>
                </a:cxn>
                <a:cxn ang="0">
                  <a:pos x="36" y="92"/>
                </a:cxn>
                <a:cxn ang="0">
                  <a:pos x="22" y="85"/>
                </a:cxn>
                <a:cxn ang="0">
                  <a:pos x="10" y="75"/>
                </a:cxn>
                <a:cxn ang="0">
                  <a:pos x="2" y="59"/>
                </a:cxn>
                <a:cxn ang="0">
                  <a:pos x="2" y="39"/>
                </a:cxn>
                <a:cxn ang="0">
                  <a:pos x="16" y="21"/>
                </a:cxn>
                <a:cxn ang="0">
                  <a:pos x="32" y="11"/>
                </a:cxn>
                <a:cxn ang="0">
                  <a:pos x="45" y="5"/>
                </a:cxn>
                <a:cxn ang="0">
                  <a:pos x="59" y="1"/>
                </a:cxn>
                <a:cxn ang="0">
                  <a:pos x="75" y="0"/>
                </a:cxn>
                <a:cxn ang="0">
                  <a:pos x="90" y="0"/>
                </a:cxn>
                <a:cxn ang="0">
                  <a:pos x="103" y="1"/>
                </a:cxn>
                <a:cxn ang="0">
                  <a:pos x="114" y="4"/>
                </a:cxn>
                <a:cxn ang="0">
                  <a:pos x="126" y="8"/>
                </a:cxn>
                <a:cxn ang="0">
                  <a:pos x="140" y="17"/>
                </a:cxn>
                <a:cxn ang="0">
                  <a:pos x="151" y="35"/>
                </a:cxn>
                <a:cxn ang="0">
                  <a:pos x="105" y="38"/>
                </a:cxn>
                <a:cxn ang="0">
                  <a:pos x="104" y="25"/>
                </a:cxn>
                <a:cxn ang="0">
                  <a:pos x="103" y="17"/>
                </a:cxn>
                <a:cxn ang="0">
                  <a:pos x="97" y="12"/>
                </a:cxn>
                <a:cxn ang="0">
                  <a:pos x="91" y="8"/>
                </a:cxn>
                <a:cxn ang="0">
                  <a:pos x="85" y="7"/>
                </a:cxn>
                <a:cxn ang="0">
                  <a:pos x="78" y="7"/>
                </a:cxn>
                <a:cxn ang="0">
                  <a:pos x="71" y="8"/>
                </a:cxn>
                <a:cxn ang="0">
                  <a:pos x="64" y="11"/>
                </a:cxn>
                <a:cxn ang="0">
                  <a:pos x="55" y="21"/>
                </a:cxn>
                <a:cxn ang="0">
                  <a:pos x="52" y="35"/>
                </a:cxn>
                <a:cxn ang="0">
                  <a:pos x="105" y="38"/>
                </a:cxn>
              </a:cxnLst>
              <a:rect l="0" t="0" r="r" b="b"/>
              <a:pathLst>
                <a:path w="153" h="98">
                  <a:moveTo>
                    <a:pt x="153" y="45"/>
                  </a:moveTo>
                  <a:lnTo>
                    <a:pt x="54" y="45"/>
                  </a:lnTo>
                  <a:lnTo>
                    <a:pt x="55" y="54"/>
                  </a:lnTo>
                  <a:lnTo>
                    <a:pt x="58" y="62"/>
                  </a:lnTo>
                  <a:lnTo>
                    <a:pt x="64" y="69"/>
                  </a:lnTo>
                  <a:lnTo>
                    <a:pt x="72" y="75"/>
                  </a:lnTo>
                  <a:lnTo>
                    <a:pt x="78" y="79"/>
                  </a:lnTo>
                  <a:lnTo>
                    <a:pt x="87" y="81"/>
                  </a:lnTo>
                  <a:lnTo>
                    <a:pt x="95" y="83"/>
                  </a:lnTo>
                  <a:lnTo>
                    <a:pt x="105" y="83"/>
                  </a:lnTo>
                  <a:lnTo>
                    <a:pt x="111" y="83"/>
                  </a:lnTo>
                  <a:lnTo>
                    <a:pt x="115" y="82"/>
                  </a:lnTo>
                  <a:lnTo>
                    <a:pt x="120" y="82"/>
                  </a:lnTo>
                  <a:lnTo>
                    <a:pt x="126" y="81"/>
                  </a:lnTo>
                  <a:lnTo>
                    <a:pt x="130" y="78"/>
                  </a:lnTo>
                  <a:lnTo>
                    <a:pt x="136" y="75"/>
                  </a:lnTo>
                  <a:lnTo>
                    <a:pt x="141" y="72"/>
                  </a:lnTo>
                  <a:lnTo>
                    <a:pt x="147" y="68"/>
                  </a:lnTo>
                  <a:lnTo>
                    <a:pt x="153" y="69"/>
                  </a:lnTo>
                  <a:lnTo>
                    <a:pt x="146" y="76"/>
                  </a:lnTo>
                  <a:lnTo>
                    <a:pt x="138" y="83"/>
                  </a:lnTo>
                  <a:lnTo>
                    <a:pt x="130" y="88"/>
                  </a:lnTo>
                  <a:lnTo>
                    <a:pt x="120" y="91"/>
                  </a:lnTo>
                  <a:lnTo>
                    <a:pt x="111" y="93"/>
                  </a:lnTo>
                  <a:lnTo>
                    <a:pt x="101" y="96"/>
                  </a:lnTo>
                  <a:lnTo>
                    <a:pt x="90" y="98"/>
                  </a:lnTo>
                  <a:lnTo>
                    <a:pt x="78" y="98"/>
                  </a:lnTo>
                  <a:lnTo>
                    <a:pt x="69" y="98"/>
                  </a:lnTo>
                  <a:lnTo>
                    <a:pt x="61" y="96"/>
                  </a:lnTo>
                  <a:lnTo>
                    <a:pt x="52" y="95"/>
                  </a:lnTo>
                  <a:lnTo>
                    <a:pt x="44" y="93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6" y="82"/>
                  </a:lnTo>
                  <a:lnTo>
                    <a:pt x="10" y="75"/>
                  </a:lnTo>
                  <a:lnTo>
                    <a:pt x="5" y="68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2" y="39"/>
                  </a:lnTo>
                  <a:lnTo>
                    <a:pt x="8" y="29"/>
                  </a:lnTo>
                  <a:lnTo>
                    <a:pt x="16" y="21"/>
                  </a:lnTo>
                  <a:lnTo>
                    <a:pt x="26" y="14"/>
                  </a:lnTo>
                  <a:lnTo>
                    <a:pt x="32" y="11"/>
                  </a:lnTo>
                  <a:lnTo>
                    <a:pt x="38" y="7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9" y="1"/>
                  </a:lnTo>
                  <a:lnTo>
                    <a:pt x="67" y="1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5" y="1"/>
                  </a:lnTo>
                  <a:lnTo>
                    <a:pt x="103" y="1"/>
                  </a:lnTo>
                  <a:lnTo>
                    <a:pt x="108" y="2"/>
                  </a:lnTo>
                  <a:lnTo>
                    <a:pt x="114" y="4"/>
                  </a:lnTo>
                  <a:lnTo>
                    <a:pt x="120" y="7"/>
                  </a:lnTo>
                  <a:lnTo>
                    <a:pt x="126" y="8"/>
                  </a:lnTo>
                  <a:lnTo>
                    <a:pt x="131" y="11"/>
                  </a:lnTo>
                  <a:lnTo>
                    <a:pt x="140" y="17"/>
                  </a:lnTo>
                  <a:lnTo>
                    <a:pt x="147" y="25"/>
                  </a:lnTo>
                  <a:lnTo>
                    <a:pt x="151" y="35"/>
                  </a:lnTo>
                  <a:lnTo>
                    <a:pt x="153" y="45"/>
                  </a:lnTo>
                  <a:close/>
                  <a:moveTo>
                    <a:pt x="105" y="38"/>
                  </a:moveTo>
                  <a:lnTo>
                    <a:pt x="105" y="31"/>
                  </a:lnTo>
                  <a:lnTo>
                    <a:pt x="104" y="25"/>
                  </a:lnTo>
                  <a:lnTo>
                    <a:pt x="104" y="21"/>
                  </a:lnTo>
                  <a:lnTo>
                    <a:pt x="103" y="17"/>
                  </a:lnTo>
                  <a:lnTo>
                    <a:pt x="100" y="14"/>
                  </a:lnTo>
                  <a:lnTo>
                    <a:pt x="97" y="12"/>
                  </a:lnTo>
                  <a:lnTo>
                    <a:pt x="94" y="9"/>
                  </a:lnTo>
                  <a:lnTo>
                    <a:pt x="91" y="8"/>
                  </a:lnTo>
                  <a:lnTo>
                    <a:pt x="88" y="7"/>
                  </a:lnTo>
                  <a:lnTo>
                    <a:pt x="85" y="7"/>
                  </a:lnTo>
                  <a:lnTo>
                    <a:pt x="82" y="7"/>
                  </a:lnTo>
                  <a:lnTo>
                    <a:pt x="78" y="7"/>
                  </a:lnTo>
                  <a:lnTo>
                    <a:pt x="74" y="7"/>
                  </a:lnTo>
                  <a:lnTo>
                    <a:pt x="71" y="8"/>
                  </a:lnTo>
                  <a:lnTo>
                    <a:pt x="67" y="9"/>
                  </a:lnTo>
                  <a:lnTo>
                    <a:pt x="64" y="11"/>
                  </a:lnTo>
                  <a:lnTo>
                    <a:pt x="58" y="15"/>
                  </a:lnTo>
                  <a:lnTo>
                    <a:pt x="55" y="21"/>
                  </a:lnTo>
                  <a:lnTo>
                    <a:pt x="52" y="28"/>
                  </a:lnTo>
                  <a:lnTo>
                    <a:pt x="52" y="35"/>
                  </a:lnTo>
                  <a:lnTo>
                    <a:pt x="52" y="38"/>
                  </a:lnTo>
                  <a:lnTo>
                    <a:pt x="10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8983686" y="857250"/>
              <a:ext cx="107952" cy="58738"/>
            </a:xfrm>
            <a:custGeom>
              <a:avLst/>
              <a:gdLst/>
              <a:ahLst/>
              <a:cxnLst>
                <a:cxn ang="0">
                  <a:pos x="75" y="22"/>
                </a:cxn>
                <a:cxn ang="0">
                  <a:pos x="90" y="11"/>
                </a:cxn>
                <a:cxn ang="0">
                  <a:pos x="105" y="4"/>
                </a:cxn>
                <a:cxn ang="0">
                  <a:pos x="119" y="1"/>
                </a:cxn>
                <a:cxn ang="0">
                  <a:pos x="132" y="0"/>
                </a:cxn>
                <a:cxn ang="0">
                  <a:pos x="141" y="1"/>
                </a:cxn>
                <a:cxn ang="0">
                  <a:pos x="148" y="2"/>
                </a:cxn>
                <a:cxn ang="0">
                  <a:pos x="152" y="7"/>
                </a:cxn>
                <a:cxn ang="0">
                  <a:pos x="154" y="12"/>
                </a:cxn>
                <a:cxn ang="0">
                  <a:pos x="152" y="18"/>
                </a:cxn>
                <a:cxn ang="0">
                  <a:pos x="149" y="22"/>
                </a:cxn>
                <a:cxn ang="0">
                  <a:pos x="142" y="25"/>
                </a:cxn>
                <a:cxn ang="0">
                  <a:pos x="134" y="27"/>
                </a:cxn>
                <a:cxn ang="0">
                  <a:pos x="124" y="25"/>
                </a:cxn>
                <a:cxn ang="0">
                  <a:pos x="115" y="22"/>
                </a:cxn>
                <a:cxn ang="0">
                  <a:pos x="111" y="19"/>
                </a:cxn>
                <a:cxn ang="0">
                  <a:pos x="108" y="18"/>
                </a:cxn>
                <a:cxn ang="0">
                  <a:pos x="106" y="18"/>
                </a:cxn>
                <a:cxn ang="0">
                  <a:pos x="105" y="18"/>
                </a:cxn>
                <a:cxn ang="0">
                  <a:pos x="99" y="19"/>
                </a:cxn>
                <a:cxn ang="0">
                  <a:pos x="93" y="21"/>
                </a:cxn>
                <a:cxn ang="0">
                  <a:pos x="86" y="25"/>
                </a:cxn>
                <a:cxn ang="0">
                  <a:pos x="80" y="31"/>
                </a:cxn>
                <a:cxn ang="0">
                  <a:pos x="76" y="41"/>
                </a:cxn>
                <a:cxn ang="0">
                  <a:pos x="75" y="52"/>
                </a:cxn>
                <a:cxn ang="0">
                  <a:pos x="75" y="79"/>
                </a:cxn>
                <a:cxn ang="0">
                  <a:pos x="75" y="83"/>
                </a:cxn>
                <a:cxn ang="0">
                  <a:pos x="75" y="86"/>
                </a:cxn>
                <a:cxn ang="0">
                  <a:pos x="78" y="88"/>
                </a:cxn>
                <a:cxn ang="0">
                  <a:pos x="83" y="89"/>
                </a:cxn>
                <a:cxn ang="0">
                  <a:pos x="89" y="91"/>
                </a:cxn>
                <a:cxn ang="0">
                  <a:pos x="96" y="91"/>
                </a:cxn>
                <a:cxn ang="0">
                  <a:pos x="0" y="95"/>
                </a:cxn>
                <a:cxn ang="0">
                  <a:pos x="6" y="91"/>
                </a:cxn>
                <a:cxn ang="0">
                  <a:pos x="14" y="89"/>
                </a:cxn>
                <a:cxn ang="0">
                  <a:pos x="17" y="86"/>
                </a:cxn>
                <a:cxn ang="0">
                  <a:pos x="20" y="78"/>
                </a:cxn>
                <a:cxn ang="0">
                  <a:pos x="20" y="21"/>
                </a:cxn>
                <a:cxn ang="0">
                  <a:pos x="19" y="15"/>
                </a:cxn>
                <a:cxn ang="0">
                  <a:pos x="17" y="12"/>
                </a:cxn>
                <a:cxn ang="0">
                  <a:pos x="16" y="9"/>
                </a:cxn>
                <a:cxn ang="0">
                  <a:pos x="14" y="8"/>
                </a:cxn>
                <a:cxn ang="0">
                  <a:pos x="8" y="7"/>
                </a:cxn>
                <a:cxn ang="0">
                  <a:pos x="0" y="5"/>
                </a:cxn>
                <a:cxn ang="0">
                  <a:pos x="75" y="1"/>
                </a:cxn>
              </a:cxnLst>
              <a:rect l="0" t="0" r="r" b="b"/>
              <a:pathLst>
                <a:path w="154" h="95">
                  <a:moveTo>
                    <a:pt x="75" y="1"/>
                  </a:moveTo>
                  <a:lnTo>
                    <a:pt x="75" y="22"/>
                  </a:lnTo>
                  <a:lnTo>
                    <a:pt x="83" y="17"/>
                  </a:lnTo>
                  <a:lnTo>
                    <a:pt x="90" y="11"/>
                  </a:lnTo>
                  <a:lnTo>
                    <a:pt x="98" y="7"/>
                  </a:lnTo>
                  <a:lnTo>
                    <a:pt x="105" y="4"/>
                  </a:lnTo>
                  <a:lnTo>
                    <a:pt x="112" y="2"/>
                  </a:lnTo>
                  <a:lnTo>
                    <a:pt x="119" y="1"/>
                  </a:lnTo>
                  <a:lnTo>
                    <a:pt x="125" y="0"/>
                  </a:lnTo>
                  <a:lnTo>
                    <a:pt x="132" y="0"/>
                  </a:lnTo>
                  <a:lnTo>
                    <a:pt x="137" y="0"/>
                  </a:lnTo>
                  <a:lnTo>
                    <a:pt x="141" y="1"/>
                  </a:lnTo>
                  <a:lnTo>
                    <a:pt x="145" y="1"/>
                  </a:lnTo>
                  <a:lnTo>
                    <a:pt x="148" y="2"/>
                  </a:lnTo>
                  <a:lnTo>
                    <a:pt x="151" y="5"/>
                  </a:lnTo>
                  <a:lnTo>
                    <a:pt x="152" y="7"/>
                  </a:lnTo>
                  <a:lnTo>
                    <a:pt x="154" y="9"/>
                  </a:lnTo>
                  <a:lnTo>
                    <a:pt x="154" y="12"/>
                  </a:lnTo>
                  <a:lnTo>
                    <a:pt x="154" y="15"/>
                  </a:lnTo>
                  <a:lnTo>
                    <a:pt x="152" y="18"/>
                  </a:lnTo>
                  <a:lnTo>
                    <a:pt x="151" y="21"/>
                  </a:lnTo>
                  <a:lnTo>
                    <a:pt x="149" y="22"/>
                  </a:lnTo>
                  <a:lnTo>
                    <a:pt x="145" y="24"/>
                  </a:lnTo>
                  <a:lnTo>
                    <a:pt x="142" y="25"/>
                  </a:lnTo>
                  <a:lnTo>
                    <a:pt x="138" y="27"/>
                  </a:lnTo>
                  <a:lnTo>
                    <a:pt x="134" y="27"/>
                  </a:lnTo>
                  <a:lnTo>
                    <a:pt x="129" y="27"/>
                  </a:lnTo>
                  <a:lnTo>
                    <a:pt x="124" y="25"/>
                  </a:lnTo>
                  <a:lnTo>
                    <a:pt x="119" y="24"/>
                  </a:lnTo>
                  <a:lnTo>
                    <a:pt x="115" y="22"/>
                  </a:lnTo>
                  <a:lnTo>
                    <a:pt x="112" y="21"/>
                  </a:lnTo>
                  <a:lnTo>
                    <a:pt x="111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6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102" y="18"/>
                  </a:lnTo>
                  <a:lnTo>
                    <a:pt x="99" y="19"/>
                  </a:lnTo>
                  <a:lnTo>
                    <a:pt x="95" y="19"/>
                  </a:lnTo>
                  <a:lnTo>
                    <a:pt x="93" y="21"/>
                  </a:lnTo>
                  <a:lnTo>
                    <a:pt x="89" y="22"/>
                  </a:lnTo>
                  <a:lnTo>
                    <a:pt x="86" y="25"/>
                  </a:lnTo>
                  <a:lnTo>
                    <a:pt x="83" y="28"/>
                  </a:lnTo>
                  <a:lnTo>
                    <a:pt x="80" y="31"/>
                  </a:lnTo>
                  <a:lnTo>
                    <a:pt x="78" y="35"/>
                  </a:lnTo>
                  <a:lnTo>
                    <a:pt x="76" y="41"/>
                  </a:lnTo>
                  <a:lnTo>
                    <a:pt x="75" y="46"/>
                  </a:lnTo>
                  <a:lnTo>
                    <a:pt x="75" y="52"/>
                  </a:lnTo>
                  <a:lnTo>
                    <a:pt x="75" y="73"/>
                  </a:lnTo>
                  <a:lnTo>
                    <a:pt x="75" y="79"/>
                  </a:lnTo>
                  <a:lnTo>
                    <a:pt x="75" y="81"/>
                  </a:lnTo>
                  <a:lnTo>
                    <a:pt x="75" y="83"/>
                  </a:lnTo>
                  <a:lnTo>
                    <a:pt x="75" y="85"/>
                  </a:lnTo>
                  <a:lnTo>
                    <a:pt x="75" y="86"/>
                  </a:lnTo>
                  <a:lnTo>
                    <a:pt x="76" y="88"/>
                  </a:lnTo>
                  <a:lnTo>
                    <a:pt x="78" y="88"/>
                  </a:lnTo>
                  <a:lnTo>
                    <a:pt x="80" y="89"/>
                  </a:lnTo>
                  <a:lnTo>
                    <a:pt x="83" y="89"/>
                  </a:lnTo>
                  <a:lnTo>
                    <a:pt x="86" y="91"/>
                  </a:lnTo>
                  <a:lnTo>
                    <a:pt x="89" y="91"/>
                  </a:lnTo>
                  <a:lnTo>
                    <a:pt x="93" y="91"/>
                  </a:lnTo>
                  <a:lnTo>
                    <a:pt x="96" y="91"/>
                  </a:lnTo>
                  <a:lnTo>
                    <a:pt x="96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4" y="89"/>
                  </a:lnTo>
                  <a:lnTo>
                    <a:pt x="16" y="88"/>
                  </a:lnTo>
                  <a:lnTo>
                    <a:pt x="17" y="86"/>
                  </a:lnTo>
                  <a:lnTo>
                    <a:pt x="19" y="82"/>
                  </a:lnTo>
                  <a:lnTo>
                    <a:pt x="20" y="78"/>
                  </a:lnTo>
                  <a:lnTo>
                    <a:pt x="20" y="72"/>
                  </a:lnTo>
                  <a:lnTo>
                    <a:pt x="20" y="21"/>
                  </a:lnTo>
                  <a:lnTo>
                    <a:pt x="20" y="18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7" y="12"/>
                  </a:lnTo>
                  <a:lnTo>
                    <a:pt x="17" y="11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11" y="7"/>
                  </a:lnTo>
                  <a:lnTo>
                    <a:pt x="8" y="7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75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7908926" y="812800"/>
              <a:ext cx="201617" cy="103188"/>
            </a:xfrm>
            <a:custGeom>
              <a:avLst/>
              <a:gdLst/>
              <a:ahLst/>
              <a:cxnLst>
                <a:cxn ang="0">
                  <a:pos x="289" y="46"/>
                </a:cxn>
                <a:cxn ang="0">
                  <a:pos x="282" y="46"/>
                </a:cxn>
                <a:cxn ang="0">
                  <a:pos x="274" y="33"/>
                </a:cxn>
                <a:cxn ang="0">
                  <a:pos x="265" y="23"/>
                </a:cxn>
                <a:cxn ang="0">
                  <a:pos x="259" y="20"/>
                </a:cxn>
                <a:cxn ang="0">
                  <a:pos x="246" y="16"/>
                </a:cxn>
                <a:cxn ang="0">
                  <a:pos x="239" y="13"/>
                </a:cxn>
                <a:cxn ang="0">
                  <a:pos x="226" y="12"/>
                </a:cxn>
                <a:cxn ang="0">
                  <a:pos x="207" y="10"/>
                </a:cxn>
                <a:cxn ang="0">
                  <a:pos x="184" y="138"/>
                </a:cxn>
                <a:cxn ang="0">
                  <a:pos x="184" y="144"/>
                </a:cxn>
                <a:cxn ang="0">
                  <a:pos x="186" y="154"/>
                </a:cxn>
                <a:cxn ang="0">
                  <a:pos x="186" y="155"/>
                </a:cxn>
                <a:cxn ang="0">
                  <a:pos x="189" y="157"/>
                </a:cxn>
                <a:cxn ang="0">
                  <a:pos x="196" y="160"/>
                </a:cxn>
                <a:cxn ang="0">
                  <a:pos x="200" y="161"/>
                </a:cxn>
                <a:cxn ang="0">
                  <a:pos x="212" y="163"/>
                </a:cxn>
                <a:cxn ang="0">
                  <a:pos x="229" y="163"/>
                </a:cxn>
                <a:cxn ang="0">
                  <a:pos x="61" y="167"/>
                </a:cxn>
                <a:cxn ang="0">
                  <a:pos x="71" y="163"/>
                </a:cxn>
                <a:cxn ang="0">
                  <a:pos x="77" y="163"/>
                </a:cxn>
                <a:cxn ang="0">
                  <a:pos x="88" y="161"/>
                </a:cxn>
                <a:cxn ang="0">
                  <a:pos x="92" y="160"/>
                </a:cxn>
                <a:cxn ang="0">
                  <a:pos x="98" y="158"/>
                </a:cxn>
                <a:cxn ang="0">
                  <a:pos x="104" y="154"/>
                </a:cxn>
                <a:cxn ang="0">
                  <a:pos x="105" y="153"/>
                </a:cxn>
                <a:cxn ang="0">
                  <a:pos x="107" y="144"/>
                </a:cxn>
                <a:cxn ang="0">
                  <a:pos x="107" y="10"/>
                </a:cxn>
                <a:cxn ang="0">
                  <a:pos x="82" y="10"/>
                </a:cxn>
                <a:cxn ang="0">
                  <a:pos x="66" y="10"/>
                </a:cxn>
                <a:cxn ang="0">
                  <a:pos x="54" y="12"/>
                </a:cxn>
                <a:cxn ang="0">
                  <a:pos x="42" y="15"/>
                </a:cxn>
                <a:cxn ang="0">
                  <a:pos x="33" y="17"/>
                </a:cxn>
                <a:cxn ang="0">
                  <a:pos x="25" y="23"/>
                </a:cxn>
                <a:cxn ang="0">
                  <a:pos x="12" y="37"/>
                </a:cxn>
                <a:cxn ang="0">
                  <a:pos x="0" y="46"/>
                </a:cxn>
                <a:cxn ang="0">
                  <a:pos x="289" y="0"/>
                </a:cxn>
              </a:cxnLst>
              <a:rect l="0" t="0" r="r" b="b"/>
              <a:pathLst>
                <a:path w="289" h="167">
                  <a:moveTo>
                    <a:pt x="289" y="0"/>
                  </a:moveTo>
                  <a:lnTo>
                    <a:pt x="289" y="46"/>
                  </a:lnTo>
                  <a:lnTo>
                    <a:pt x="282" y="46"/>
                  </a:lnTo>
                  <a:lnTo>
                    <a:pt x="282" y="46"/>
                  </a:lnTo>
                  <a:lnTo>
                    <a:pt x="278" y="39"/>
                  </a:lnTo>
                  <a:lnTo>
                    <a:pt x="274" y="33"/>
                  </a:lnTo>
                  <a:lnTo>
                    <a:pt x="269" y="27"/>
                  </a:lnTo>
                  <a:lnTo>
                    <a:pt x="265" y="23"/>
                  </a:lnTo>
                  <a:lnTo>
                    <a:pt x="265" y="23"/>
                  </a:lnTo>
                  <a:lnTo>
                    <a:pt x="259" y="20"/>
                  </a:lnTo>
                  <a:lnTo>
                    <a:pt x="253" y="17"/>
                  </a:lnTo>
                  <a:lnTo>
                    <a:pt x="246" y="16"/>
                  </a:lnTo>
                  <a:lnTo>
                    <a:pt x="239" y="13"/>
                  </a:lnTo>
                  <a:lnTo>
                    <a:pt x="239" y="13"/>
                  </a:lnTo>
                  <a:lnTo>
                    <a:pt x="233" y="12"/>
                  </a:lnTo>
                  <a:lnTo>
                    <a:pt x="226" y="12"/>
                  </a:lnTo>
                  <a:lnTo>
                    <a:pt x="217" y="10"/>
                  </a:lnTo>
                  <a:lnTo>
                    <a:pt x="207" y="10"/>
                  </a:lnTo>
                  <a:lnTo>
                    <a:pt x="184" y="10"/>
                  </a:lnTo>
                  <a:lnTo>
                    <a:pt x="184" y="138"/>
                  </a:lnTo>
                  <a:lnTo>
                    <a:pt x="184" y="138"/>
                  </a:lnTo>
                  <a:lnTo>
                    <a:pt x="184" y="144"/>
                  </a:lnTo>
                  <a:lnTo>
                    <a:pt x="186" y="150"/>
                  </a:lnTo>
                  <a:lnTo>
                    <a:pt x="186" y="154"/>
                  </a:lnTo>
                  <a:lnTo>
                    <a:pt x="186" y="155"/>
                  </a:lnTo>
                  <a:lnTo>
                    <a:pt x="186" y="155"/>
                  </a:lnTo>
                  <a:lnTo>
                    <a:pt x="187" y="157"/>
                  </a:lnTo>
                  <a:lnTo>
                    <a:pt x="189" y="157"/>
                  </a:lnTo>
                  <a:lnTo>
                    <a:pt x="192" y="158"/>
                  </a:lnTo>
                  <a:lnTo>
                    <a:pt x="196" y="160"/>
                  </a:lnTo>
                  <a:lnTo>
                    <a:pt x="196" y="160"/>
                  </a:lnTo>
                  <a:lnTo>
                    <a:pt x="200" y="161"/>
                  </a:lnTo>
                  <a:lnTo>
                    <a:pt x="206" y="161"/>
                  </a:lnTo>
                  <a:lnTo>
                    <a:pt x="212" y="163"/>
                  </a:lnTo>
                  <a:lnTo>
                    <a:pt x="219" y="163"/>
                  </a:lnTo>
                  <a:lnTo>
                    <a:pt x="229" y="163"/>
                  </a:lnTo>
                  <a:lnTo>
                    <a:pt x="229" y="167"/>
                  </a:lnTo>
                  <a:lnTo>
                    <a:pt x="61" y="167"/>
                  </a:lnTo>
                  <a:lnTo>
                    <a:pt x="61" y="163"/>
                  </a:lnTo>
                  <a:lnTo>
                    <a:pt x="71" y="163"/>
                  </a:lnTo>
                  <a:lnTo>
                    <a:pt x="71" y="163"/>
                  </a:lnTo>
                  <a:lnTo>
                    <a:pt x="77" y="163"/>
                  </a:lnTo>
                  <a:lnTo>
                    <a:pt x="84" y="161"/>
                  </a:lnTo>
                  <a:lnTo>
                    <a:pt x="88" y="161"/>
                  </a:lnTo>
                  <a:lnTo>
                    <a:pt x="92" y="160"/>
                  </a:lnTo>
                  <a:lnTo>
                    <a:pt x="92" y="160"/>
                  </a:lnTo>
                  <a:lnTo>
                    <a:pt x="95" y="160"/>
                  </a:lnTo>
                  <a:lnTo>
                    <a:pt x="98" y="158"/>
                  </a:lnTo>
                  <a:lnTo>
                    <a:pt x="101" y="155"/>
                  </a:lnTo>
                  <a:lnTo>
                    <a:pt x="104" y="154"/>
                  </a:lnTo>
                  <a:lnTo>
                    <a:pt x="104" y="154"/>
                  </a:lnTo>
                  <a:lnTo>
                    <a:pt x="105" y="153"/>
                  </a:lnTo>
                  <a:lnTo>
                    <a:pt x="105" y="148"/>
                  </a:lnTo>
                  <a:lnTo>
                    <a:pt x="107" y="144"/>
                  </a:lnTo>
                  <a:lnTo>
                    <a:pt x="107" y="138"/>
                  </a:lnTo>
                  <a:lnTo>
                    <a:pt x="107" y="10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75" y="10"/>
                  </a:lnTo>
                  <a:lnTo>
                    <a:pt x="66" y="10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48" y="13"/>
                  </a:lnTo>
                  <a:lnTo>
                    <a:pt x="42" y="15"/>
                  </a:lnTo>
                  <a:lnTo>
                    <a:pt x="38" y="16"/>
                  </a:lnTo>
                  <a:lnTo>
                    <a:pt x="33" y="17"/>
                  </a:lnTo>
                  <a:lnTo>
                    <a:pt x="33" y="17"/>
                  </a:lnTo>
                  <a:lnTo>
                    <a:pt x="25" y="23"/>
                  </a:lnTo>
                  <a:lnTo>
                    <a:pt x="18" y="30"/>
                  </a:lnTo>
                  <a:lnTo>
                    <a:pt x="12" y="37"/>
                  </a:lnTo>
                  <a:lnTo>
                    <a:pt x="9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289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auto">
            <a:xfrm>
              <a:off x="8205795" y="857250"/>
              <a:ext cx="119064" cy="58738"/>
            </a:xfrm>
            <a:custGeom>
              <a:avLst/>
              <a:gdLst/>
              <a:ahLst/>
              <a:cxnLst>
                <a:cxn ang="0">
                  <a:pos x="86" y="83"/>
                </a:cxn>
                <a:cxn ang="0">
                  <a:pos x="63" y="92"/>
                </a:cxn>
                <a:cxn ang="0">
                  <a:pos x="41" y="96"/>
                </a:cxn>
                <a:cxn ang="0">
                  <a:pos x="27" y="96"/>
                </a:cxn>
                <a:cxn ang="0">
                  <a:pos x="10" y="91"/>
                </a:cxn>
                <a:cxn ang="0">
                  <a:pos x="2" y="85"/>
                </a:cxn>
                <a:cxn ang="0">
                  <a:pos x="0" y="79"/>
                </a:cxn>
                <a:cxn ang="0">
                  <a:pos x="8" y="64"/>
                </a:cxn>
                <a:cxn ang="0">
                  <a:pos x="21" y="56"/>
                </a:cxn>
                <a:cxn ang="0">
                  <a:pos x="44" y="49"/>
                </a:cxn>
                <a:cxn ang="0">
                  <a:pos x="80" y="39"/>
                </a:cxn>
                <a:cxn ang="0">
                  <a:pos x="95" y="27"/>
                </a:cxn>
                <a:cxn ang="0">
                  <a:pos x="93" y="15"/>
                </a:cxn>
                <a:cxn ang="0">
                  <a:pos x="90" y="12"/>
                </a:cxn>
                <a:cxn ang="0">
                  <a:pos x="84" y="8"/>
                </a:cxn>
                <a:cxn ang="0">
                  <a:pos x="77" y="7"/>
                </a:cxn>
                <a:cxn ang="0">
                  <a:pos x="70" y="7"/>
                </a:cxn>
                <a:cxn ang="0">
                  <a:pos x="53" y="8"/>
                </a:cxn>
                <a:cxn ang="0">
                  <a:pos x="49" y="11"/>
                </a:cxn>
                <a:cxn ang="0">
                  <a:pos x="44" y="14"/>
                </a:cxn>
                <a:cxn ang="0">
                  <a:pos x="46" y="17"/>
                </a:cxn>
                <a:cxn ang="0">
                  <a:pos x="50" y="19"/>
                </a:cxn>
                <a:cxn ang="0">
                  <a:pos x="56" y="25"/>
                </a:cxn>
                <a:cxn ang="0">
                  <a:pos x="56" y="29"/>
                </a:cxn>
                <a:cxn ang="0">
                  <a:pos x="50" y="35"/>
                </a:cxn>
                <a:cxn ang="0">
                  <a:pos x="41" y="38"/>
                </a:cxn>
                <a:cxn ang="0">
                  <a:pos x="31" y="39"/>
                </a:cxn>
                <a:cxn ang="0">
                  <a:pos x="15" y="36"/>
                </a:cxn>
                <a:cxn ang="0">
                  <a:pos x="8" y="34"/>
                </a:cxn>
                <a:cxn ang="0">
                  <a:pos x="4" y="27"/>
                </a:cxn>
                <a:cxn ang="0">
                  <a:pos x="7" y="19"/>
                </a:cxn>
                <a:cxn ang="0">
                  <a:pos x="13" y="14"/>
                </a:cxn>
                <a:cxn ang="0">
                  <a:pos x="36" y="5"/>
                </a:cxn>
                <a:cxn ang="0">
                  <a:pos x="53" y="1"/>
                </a:cxn>
                <a:cxn ang="0">
                  <a:pos x="86" y="0"/>
                </a:cxn>
                <a:cxn ang="0">
                  <a:pos x="109" y="1"/>
                </a:cxn>
                <a:cxn ang="0">
                  <a:pos x="126" y="5"/>
                </a:cxn>
                <a:cxn ang="0">
                  <a:pos x="143" y="14"/>
                </a:cxn>
                <a:cxn ang="0">
                  <a:pos x="148" y="19"/>
                </a:cxn>
                <a:cxn ang="0">
                  <a:pos x="148" y="36"/>
                </a:cxn>
                <a:cxn ang="0">
                  <a:pos x="148" y="75"/>
                </a:cxn>
                <a:cxn ang="0">
                  <a:pos x="148" y="81"/>
                </a:cxn>
                <a:cxn ang="0">
                  <a:pos x="149" y="81"/>
                </a:cxn>
                <a:cxn ang="0">
                  <a:pos x="151" y="82"/>
                </a:cxn>
                <a:cxn ang="0">
                  <a:pos x="155" y="83"/>
                </a:cxn>
                <a:cxn ang="0">
                  <a:pos x="158" y="83"/>
                </a:cxn>
                <a:cxn ang="0">
                  <a:pos x="164" y="82"/>
                </a:cxn>
                <a:cxn ang="0">
                  <a:pos x="165" y="86"/>
                </a:cxn>
                <a:cxn ang="0">
                  <a:pos x="149" y="92"/>
                </a:cxn>
                <a:cxn ang="0">
                  <a:pos x="141" y="95"/>
                </a:cxn>
                <a:cxn ang="0">
                  <a:pos x="129" y="96"/>
                </a:cxn>
                <a:cxn ang="0">
                  <a:pos x="109" y="93"/>
                </a:cxn>
                <a:cxn ang="0">
                  <a:pos x="102" y="91"/>
                </a:cxn>
                <a:cxn ang="0">
                  <a:pos x="95" y="81"/>
                </a:cxn>
              </a:cxnLst>
              <a:rect l="0" t="0" r="r" b="b"/>
              <a:pathLst>
                <a:path w="169" h="96">
                  <a:moveTo>
                    <a:pt x="95" y="81"/>
                  </a:moveTo>
                  <a:lnTo>
                    <a:pt x="95" y="81"/>
                  </a:lnTo>
                  <a:lnTo>
                    <a:pt x="86" y="83"/>
                  </a:lnTo>
                  <a:lnTo>
                    <a:pt x="77" y="88"/>
                  </a:lnTo>
                  <a:lnTo>
                    <a:pt x="70" y="91"/>
                  </a:lnTo>
                  <a:lnTo>
                    <a:pt x="63" y="92"/>
                  </a:lnTo>
                  <a:lnTo>
                    <a:pt x="54" y="93"/>
                  </a:lnTo>
                  <a:lnTo>
                    <a:pt x="47" y="95"/>
                  </a:lnTo>
                  <a:lnTo>
                    <a:pt x="41" y="96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27" y="96"/>
                  </a:lnTo>
                  <a:lnTo>
                    <a:pt x="20" y="95"/>
                  </a:lnTo>
                  <a:lnTo>
                    <a:pt x="14" y="93"/>
                  </a:lnTo>
                  <a:lnTo>
                    <a:pt x="10" y="91"/>
                  </a:lnTo>
                  <a:lnTo>
                    <a:pt x="10" y="91"/>
                  </a:lnTo>
                  <a:lnTo>
                    <a:pt x="5" y="88"/>
                  </a:lnTo>
                  <a:lnTo>
                    <a:pt x="2" y="85"/>
                  </a:lnTo>
                  <a:lnTo>
                    <a:pt x="1" y="82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1" y="73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21" y="56"/>
                  </a:lnTo>
                  <a:lnTo>
                    <a:pt x="27" y="55"/>
                  </a:lnTo>
                  <a:lnTo>
                    <a:pt x="36" y="52"/>
                  </a:lnTo>
                  <a:lnTo>
                    <a:pt x="44" y="49"/>
                  </a:lnTo>
                  <a:lnTo>
                    <a:pt x="56" y="46"/>
                  </a:lnTo>
                  <a:lnTo>
                    <a:pt x="67" y="42"/>
                  </a:lnTo>
                  <a:lnTo>
                    <a:pt x="80" y="39"/>
                  </a:lnTo>
                  <a:lnTo>
                    <a:pt x="95" y="36"/>
                  </a:lnTo>
                  <a:lnTo>
                    <a:pt x="95" y="27"/>
                  </a:lnTo>
                  <a:lnTo>
                    <a:pt x="95" y="27"/>
                  </a:lnTo>
                  <a:lnTo>
                    <a:pt x="95" y="22"/>
                  </a:lnTo>
                  <a:lnTo>
                    <a:pt x="93" y="18"/>
                  </a:lnTo>
                  <a:lnTo>
                    <a:pt x="93" y="15"/>
                  </a:lnTo>
                  <a:lnTo>
                    <a:pt x="92" y="14"/>
                  </a:lnTo>
                  <a:lnTo>
                    <a:pt x="92" y="14"/>
                  </a:lnTo>
                  <a:lnTo>
                    <a:pt x="90" y="12"/>
                  </a:lnTo>
                  <a:lnTo>
                    <a:pt x="89" y="11"/>
                  </a:lnTo>
                  <a:lnTo>
                    <a:pt x="86" y="9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7"/>
                  </a:lnTo>
                  <a:lnTo>
                    <a:pt x="77" y="7"/>
                  </a:lnTo>
                  <a:lnTo>
                    <a:pt x="74" y="7"/>
                  </a:lnTo>
                  <a:lnTo>
                    <a:pt x="70" y="7"/>
                  </a:lnTo>
                  <a:lnTo>
                    <a:pt x="70" y="7"/>
                  </a:lnTo>
                  <a:lnTo>
                    <a:pt x="64" y="7"/>
                  </a:lnTo>
                  <a:lnTo>
                    <a:pt x="59" y="8"/>
                  </a:lnTo>
                  <a:lnTo>
                    <a:pt x="53" y="8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49" y="11"/>
                  </a:lnTo>
                  <a:lnTo>
                    <a:pt x="46" y="11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5"/>
                  </a:lnTo>
                  <a:lnTo>
                    <a:pt x="46" y="17"/>
                  </a:lnTo>
                  <a:lnTo>
                    <a:pt x="49" y="18"/>
                  </a:lnTo>
                  <a:lnTo>
                    <a:pt x="50" y="19"/>
                  </a:lnTo>
                  <a:lnTo>
                    <a:pt x="50" y="19"/>
                  </a:lnTo>
                  <a:lnTo>
                    <a:pt x="51" y="21"/>
                  </a:lnTo>
                  <a:lnTo>
                    <a:pt x="54" y="24"/>
                  </a:lnTo>
                  <a:lnTo>
                    <a:pt x="56" y="25"/>
                  </a:lnTo>
                  <a:lnTo>
                    <a:pt x="56" y="28"/>
                  </a:lnTo>
                  <a:lnTo>
                    <a:pt x="56" y="28"/>
                  </a:lnTo>
                  <a:lnTo>
                    <a:pt x="56" y="29"/>
                  </a:lnTo>
                  <a:lnTo>
                    <a:pt x="54" y="32"/>
                  </a:lnTo>
                  <a:lnTo>
                    <a:pt x="51" y="34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46" y="36"/>
                  </a:lnTo>
                  <a:lnTo>
                    <a:pt x="41" y="38"/>
                  </a:lnTo>
                  <a:lnTo>
                    <a:pt x="37" y="39"/>
                  </a:lnTo>
                  <a:lnTo>
                    <a:pt x="31" y="39"/>
                  </a:lnTo>
                  <a:lnTo>
                    <a:pt x="31" y="39"/>
                  </a:lnTo>
                  <a:lnTo>
                    <a:pt x="25" y="39"/>
                  </a:lnTo>
                  <a:lnTo>
                    <a:pt x="20" y="38"/>
                  </a:lnTo>
                  <a:lnTo>
                    <a:pt x="15" y="36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8" y="34"/>
                  </a:lnTo>
                  <a:lnTo>
                    <a:pt x="5" y="31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4" y="27"/>
                  </a:lnTo>
                  <a:lnTo>
                    <a:pt x="5" y="24"/>
                  </a:lnTo>
                  <a:lnTo>
                    <a:pt x="7" y="19"/>
                  </a:lnTo>
                  <a:lnTo>
                    <a:pt x="10" y="17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20" y="11"/>
                  </a:lnTo>
                  <a:lnTo>
                    <a:pt x="27" y="8"/>
                  </a:lnTo>
                  <a:lnTo>
                    <a:pt x="36" y="5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53" y="1"/>
                  </a:lnTo>
                  <a:lnTo>
                    <a:pt x="63" y="1"/>
                  </a:lnTo>
                  <a:lnTo>
                    <a:pt x="74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99" y="0"/>
                  </a:lnTo>
                  <a:lnTo>
                    <a:pt x="109" y="1"/>
                  </a:lnTo>
                  <a:lnTo>
                    <a:pt x="119" y="2"/>
                  </a:lnTo>
                  <a:lnTo>
                    <a:pt x="126" y="5"/>
                  </a:lnTo>
                  <a:lnTo>
                    <a:pt x="126" y="5"/>
                  </a:lnTo>
                  <a:lnTo>
                    <a:pt x="133" y="8"/>
                  </a:lnTo>
                  <a:lnTo>
                    <a:pt x="139" y="11"/>
                  </a:lnTo>
                  <a:lnTo>
                    <a:pt x="143" y="14"/>
                  </a:lnTo>
                  <a:lnTo>
                    <a:pt x="146" y="17"/>
                  </a:lnTo>
                  <a:lnTo>
                    <a:pt x="146" y="17"/>
                  </a:lnTo>
                  <a:lnTo>
                    <a:pt x="148" y="19"/>
                  </a:lnTo>
                  <a:lnTo>
                    <a:pt x="148" y="24"/>
                  </a:lnTo>
                  <a:lnTo>
                    <a:pt x="148" y="29"/>
                  </a:lnTo>
                  <a:lnTo>
                    <a:pt x="148" y="36"/>
                  </a:lnTo>
                  <a:lnTo>
                    <a:pt x="148" y="72"/>
                  </a:lnTo>
                  <a:lnTo>
                    <a:pt x="148" y="72"/>
                  </a:lnTo>
                  <a:lnTo>
                    <a:pt x="148" y="75"/>
                  </a:lnTo>
                  <a:lnTo>
                    <a:pt x="148" y="78"/>
                  </a:lnTo>
                  <a:lnTo>
                    <a:pt x="148" y="79"/>
                  </a:lnTo>
                  <a:lnTo>
                    <a:pt x="148" y="81"/>
                  </a:lnTo>
                  <a:lnTo>
                    <a:pt x="148" y="81"/>
                  </a:lnTo>
                  <a:lnTo>
                    <a:pt x="148" y="81"/>
                  </a:lnTo>
                  <a:lnTo>
                    <a:pt x="149" y="81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2" y="82"/>
                  </a:lnTo>
                  <a:lnTo>
                    <a:pt x="155" y="83"/>
                  </a:lnTo>
                  <a:lnTo>
                    <a:pt x="156" y="83"/>
                  </a:lnTo>
                  <a:lnTo>
                    <a:pt x="156" y="83"/>
                  </a:lnTo>
                  <a:lnTo>
                    <a:pt x="158" y="83"/>
                  </a:lnTo>
                  <a:lnTo>
                    <a:pt x="159" y="82"/>
                  </a:lnTo>
                  <a:lnTo>
                    <a:pt x="162" y="82"/>
                  </a:lnTo>
                  <a:lnTo>
                    <a:pt x="164" y="82"/>
                  </a:lnTo>
                  <a:lnTo>
                    <a:pt x="169" y="83"/>
                  </a:lnTo>
                  <a:lnTo>
                    <a:pt x="169" y="83"/>
                  </a:lnTo>
                  <a:lnTo>
                    <a:pt x="165" y="86"/>
                  </a:lnTo>
                  <a:lnTo>
                    <a:pt x="161" y="89"/>
                  </a:lnTo>
                  <a:lnTo>
                    <a:pt x="155" y="91"/>
                  </a:lnTo>
                  <a:lnTo>
                    <a:pt x="149" y="92"/>
                  </a:lnTo>
                  <a:lnTo>
                    <a:pt x="149" y="92"/>
                  </a:lnTo>
                  <a:lnTo>
                    <a:pt x="145" y="93"/>
                  </a:lnTo>
                  <a:lnTo>
                    <a:pt x="141" y="95"/>
                  </a:lnTo>
                  <a:lnTo>
                    <a:pt x="135" y="96"/>
                  </a:lnTo>
                  <a:lnTo>
                    <a:pt x="129" y="96"/>
                  </a:lnTo>
                  <a:lnTo>
                    <a:pt x="129" y="96"/>
                  </a:lnTo>
                  <a:lnTo>
                    <a:pt x="122" y="96"/>
                  </a:lnTo>
                  <a:lnTo>
                    <a:pt x="115" y="95"/>
                  </a:lnTo>
                  <a:lnTo>
                    <a:pt x="109" y="93"/>
                  </a:lnTo>
                  <a:lnTo>
                    <a:pt x="106" y="92"/>
                  </a:lnTo>
                  <a:lnTo>
                    <a:pt x="106" y="92"/>
                  </a:lnTo>
                  <a:lnTo>
                    <a:pt x="102" y="91"/>
                  </a:lnTo>
                  <a:lnTo>
                    <a:pt x="99" y="88"/>
                  </a:lnTo>
                  <a:lnTo>
                    <a:pt x="96" y="85"/>
                  </a:lnTo>
                  <a:lnTo>
                    <a:pt x="95" y="8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" name="Freeform 21"/>
            <p:cNvSpPr>
              <a:spLocks/>
            </p:cNvSpPr>
            <p:nvPr userDrawn="1"/>
          </p:nvSpPr>
          <p:spPr bwMode="auto">
            <a:xfrm>
              <a:off x="8240721" y="885825"/>
              <a:ext cx="30163" cy="20638"/>
            </a:xfrm>
            <a:custGeom>
              <a:avLst/>
              <a:gdLst/>
              <a:ahLst/>
              <a:cxnLst>
                <a:cxn ang="0">
                  <a:pos x="45" y="29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33" y="2"/>
                </a:cxn>
                <a:cxn ang="0">
                  <a:pos x="23" y="7"/>
                </a:cxn>
                <a:cxn ang="0">
                  <a:pos x="14" y="11"/>
                </a:cxn>
                <a:cxn ang="0">
                  <a:pos x="9" y="15"/>
                </a:cxn>
                <a:cxn ang="0">
                  <a:pos x="9" y="15"/>
                </a:cxn>
                <a:cxn ang="0">
                  <a:pos x="4" y="18"/>
                </a:cxn>
                <a:cxn ang="0">
                  <a:pos x="3" y="21"/>
                </a:cxn>
                <a:cxn ang="0">
                  <a:pos x="0" y="24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1" y="31"/>
                </a:cxn>
                <a:cxn ang="0">
                  <a:pos x="4" y="32"/>
                </a:cxn>
                <a:cxn ang="0">
                  <a:pos x="6" y="35"/>
                </a:cxn>
                <a:cxn ang="0">
                  <a:pos x="6" y="35"/>
                </a:cxn>
                <a:cxn ang="0">
                  <a:pos x="9" y="37"/>
                </a:cxn>
                <a:cxn ang="0">
                  <a:pos x="13" y="37"/>
                </a:cxn>
                <a:cxn ang="0">
                  <a:pos x="17" y="37"/>
                </a:cxn>
                <a:cxn ang="0">
                  <a:pos x="20" y="37"/>
                </a:cxn>
                <a:cxn ang="0">
                  <a:pos x="20" y="37"/>
                </a:cxn>
                <a:cxn ang="0">
                  <a:pos x="26" y="37"/>
                </a:cxn>
                <a:cxn ang="0">
                  <a:pos x="32" y="35"/>
                </a:cxn>
                <a:cxn ang="0">
                  <a:pos x="39" y="32"/>
                </a:cxn>
                <a:cxn ang="0">
                  <a:pos x="45" y="29"/>
                </a:cxn>
              </a:cxnLst>
              <a:rect l="0" t="0" r="r" b="b"/>
              <a:pathLst>
                <a:path w="45" h="37">
                  <a:moveTo>
                    <a:pt x="45" y="29"/>
                  </a:moveTo>
                  <a:lnTo>
                    <a:pt x="45" y="0"/>
                  </a:lnTo>
                  <a:lnTo>
                    <a:pt x="45" y="0"/>
                  </a:lnTo>
                  <a:lnTo>
                    <a:pt x="33" y="2"/>
                  </a:lnTo>
                  <a:lnTo>
                    <a:pt x="23" y="7"/>
                  </a:lnTo>
                  <a:lnTo>
                    <a:pt x="14" y="11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4" y="18"/>
                  </a:lnTo>
                  <a:lnTo>
                    <a:pt x="3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1" y="31"/>
                  </a:lnTo>
                  <a:lnTo>
                    <a:pt x="4" y="32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9" y="37"/>
                  </a:lnTo>
                  <a:lnTo>
                    <a:pt x="13" y="37"/>
                  </a:lnTo>
                  <a:lnTo>
                    <a:pt x="17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6" y="37"/>
                  </a:lnTo>
                  <a:lnTo>
                    <a:pt x="32" y="35"/>
                  </a:lnTo>
                  <a:lnTo>
                    <a:pt x="39" y="32"/>
                  </a:lnTo>
                  <a:lnTo>
                    <a:pt x="45" y="29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8397886" y="857250"/>
              <a:ext cx="134941" cy="58738"/>
            </a:xfrm>
            <a:custGeom>
              <a:avLst/>
              <a:gdLst/>
              <a:ahLst/>
              <a:cxnLst>
                <a:cxn ang="0">
                  <a:pos x="74" y="14"/>
                </a:cxn>
                <a:cxn ang="0">
                  <a:pos x="79" y="11"/>
                </a:cxn>
                <a:cxn ang="0">
                  <a:pos x="92" y="5"/>
                </a:cxn>
                <a:cxn ang="0">
                  <a:pos x="98" y="2"/>
                </a:cxn>
                <a:cxn ang="0">
                  <a:pos x="113" y="1"/>
                </a:cxn>
                <a:cxn ang="0">
                  <a:pos x="128" y="0"/>
                </a:cxn>
                <a:cxn ang="0">
                  <a:pos x="136" y="0"/>
                </a:cxn>
                <a:cxn ang="0">
                  <a:pos x="150" y="2"/>
                </a:cxn>
                <a:cxn ang="0">
                  <a:pos x="156" y="4"/>
                </a:cxn>
                <a:cxn ang="0">
                  <a:pos x="167" y="9"/>
                </a:cxn>
                <a:cxn ang="0">
                  <a:pos x="173" y="17"/>
                </a:cxn>
                <a:cxn ang="0">
                  <a:pos x="174" y="21"/>
                </a:cxn>
                <a:cxn ang="0">
                  <a:pos x="176" y="32"/>
                </a:cxn>
                <a:cxn ang="0">
                  <a:pos x="176" y="75"/>
                </a:cxn>
                <a:cxn ang="0">
                  <a:pos x="176" y="79"/>
                </a:cxn>
                <a:cxn ang="0">
                  <a:pos x="177" y="86"/>
                </a:cxn>
                <a:cxn ang="0">
                  <a:pos x="179" y="88"/>
                </a:cxn>
                <a:cxn ang="0">
                  <a:pos x="184" y="89"/>
                </a:cxn>
                <a:cxn ang="0">
                  <a:pos x="193" y="91"/>
                </a:cxn>
                <a:cxn ang="0">
                  <a:pos x="105" y="95"/>
                </a:cxn>
                <a:cxn ang="0">
                  <a:pos x="105" y="91"/>
                </a:cxn>
                <a:cxn ang="0">
                  <a:pos x="113" y="89"/>
                </a:cxn>
                <a:cxn ang="0">
                  <a:pos x="117" y="88"/>
                </a:cxn>
                <a:cxn ang="0">
                  <a:pos x="118" y="86"/>
                </a:cxn>
                <a:cxn ang="0">
                  <a:pos x="123" y="79"/>
                </a:cxn>
                <a:cxn ang="0">
                  <a:pos x="123" y="34"/>
                </a:cxn>
                <a:cxn ang="0">
                  <a:pos x="123" y="28"/>
                </a:cxn>
                <a:cxn ang="0">
                  <a:pos x="120" y="21"/>
                </a:cxn>
                <a:cxn ang="0">
                  <a:pos x="120" y="19"/>
                </a:cxn>
                <a:cxn ang="0">
                  <a:pos x="117" y="17"/>
                </a:cxn>
                <a:cxn ang="0">
                  <a:pos x="114" y="15"/>
                </a:cxn>
                <a:cxn ang="0">
                  <a:pos x="113" y="14"/>
                </a:cxn>
                <a:cxn ang="0">
                  <a:pos x="108" y="12"/>
                </a:cxn>
                <a:cxn ang="0">
                  <a:pos x="105" y="12"/>
                </a:cxn>
                <a:cxn ang="0">
                  <a:pos x="88" y="15"/>
                </a:cxn>
                <a:cxn ang="0">
                  <a:pos x="74" y="25"/>
                </a:cxn>
                <a:cxn ang="0">
                  <a:pos x="74" y="75"/>
                </a:cxn>
                <a:cxn ang="0">
                  <a:pos x="75" y="83"/>
                </a:cxn>
                <a:cxn ang="0">
                  <a:pos x="75" y="88"/>
                </a:cxn>
                <a:cxn ang="0">
                  <a:pos x="78" y="89"/>
                </a:cxn>
                <a:cxn ang="0">
                  <a:pos x="87" y="91"/>
                </a:cxn>
                <a:cxn ang="0">
                  <a:pos x="91" y="95"/>
                </a:cxn>
                <a:cxn ang="0">
                  <a:pos x="0" y="91"/>
                </a:cxn>
                <a:cxn ang="0">
                  <a:pos x="6" y="91"/>
                </a:cxn>
                <a:cxn ang="0">
                  <a:pos x="13" y="89"/>
                </a:cxn>
                <a:cxn ang="0">
                  <a:pos x="15" y="88"/>
                </a:cxn>
                <a:cxn ang="0">
                  <a:pos x="16" y="83"/>
                </a:cxn>
                <a:cxn ang="0">
                  <a:pos x="18" y="75"/>
                </a:cxn>
                <a:cxn ang="0">
                  <a:pos x="18" y="21"/>
                </a:cxn>
                <a:cxn ang="0">
                  <a:pos x="18" y="14"/>
                </a:cxn>
                <a:cxn ang="0">
                  <a:pos x="16" y="9"/>
                </a:cxn>
                <a:cxn ang="0">
                  <a:pos x="13" y="8"/>
                </a:cxn>
                <a:cxn ang="0">
                  <a:pos x="6" y="7"/>
                </a:cxn>
                <a:cxn ang="0">
                  <a:pos x="0" y="1"/>
                </a:cxn>
              </a:cxnLst>
              <a:rect l="0" t="0" r="r" b="b"/>
              <a:pathLst>
                <a:path w="193" h="95">
                  <a:moveTo>
                    <a:pt x="74" y="1"/>
                  </a:moveTo>
                  <a:lnTo>
                    <a:pt x="74" y="14"/>
                  </a:lnTo>
                  <a:lnTo>
                    <a:pt x="74" y="14"/>
                  </a:lnTo>
                  <a:lnTo>
                    <a:pt x="79" y="11"/>
                  </a:lnTo>
                  <a:lnTo>
                    <a:pt x="87" y="8"/>
                  </a:lnTo>
                  <a:lnTo>
                    <a:pt x="92" y="5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105" y="1"/>
                  </a:lnTo>
                  <a:lnTo>
                    <a:pt x="113" y="1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1"/>
                  </a:lnTo>
                  <a:lnTo>
                    <a:pt x="150" y="2"/>
                  </a:lnTo>
                  <a:lnTo>
                    <a:pt x="156" y="4"/>
                  </a:lnTo>
                  <a:lnTo>
                    <a:pt x="156" y="4"/>
                  </a:lnTo>
                  <a:lnTo>
                    <a:pt x="163" y="7"/>
                  </a:lnTo>
                  <a:lnTo>
                    <a:pt x="167" y="9"/>
                  </a:lnTo>
                  <a:lnTo>
                    <a:pt x="171" y="14"/>
                  </a:lnTo>
                  <a:lnTo>
                    <a:pt x="173" y="17"/>
                  </a:lnTo>
                  <a:lnTo>
                    <a:pt x="173" y="17"/>
                  </a:lnTo>
                  <a:lnTo>
                    <a:pt x="174" y="21"/>
                  </a:lnTo>
                  <a:lnTo>
                    <a:pt x="174" y="25"/>
                  </a:lnTo>
                  <a:lnTo>
                    <a:pt x="176" y="32"/>
                  </a:lnTo>
                  <a:lnTo>
                    <a:pt x="176" y="39"/>
                  </a:lnTo>
                  <a:lnTo>
                    <a:pt x="176" y="75"/>
                  </a:lnTo>
                  <a:lnTo>
                    <a:pt x="176" y="75"/>
                  </a:lnTo>
                  <a:lnTo>
                    <a:pt x="176" y="79"/>
                  </a:lnTo>
                  <a:lnTo>
                    <a:pt x="177" y="83"/>
                  </a:lnTo>
                  <a:lnTo>
                    <a:pt x="177" y="86"/>
                  </a:lnTo>
                  <a:lnTo>
                    <a:pt x="179" y="88"/>
                  </a:lnTo>
                  <a:lnTo>
                    <a:pt x="179" y="88"/>
                  </a:lnTo>
                  <a:lnTo>
                    <a:pt x="182" y="89"/>
                  </a:lnTo>
                  <a:lnTo>
                    <a:pt x="184" y="89"/>
                  </a:lnTo>
                  <a:lnTo>
                    <a:pt x="189" y="91"/>
                  </a:lnTo>
                  <a:lnTo>
                    <a:pt x="193" y="91"/>
                  </a:lnTo>
                  <a:lnTo>
                    <a:pt x="193" y="95"/>
                  </a:lnTo>
                  <a:lnTo>
                    <a:pt x="105" y="95"/>
                  </a:lnTo>
                  <a:lnTo>
                    <a:pt x="105" y="91"/>
                  </a:lnTo>
                  <a:lnTo>
                    <a:pt x="105" y="91"/>
                  </a:lnTo>
                  <a:lnTo>
                    <a:pt x="110" y="91"/>
                  </a:lnTo>
                  <a:lnTo>
                    <a:pt x="113" y="89"/>
                  </a:lnTo>
                  <a:lnTo>
                    <a:pt x="114" y="89"/>
                  </a:lnTo>
                  <a:lnTo>
                    <a:pt x="117" y="88"/>
                  </a:lnTo>
                  <a:lnTo>
                    <a:pt x="117" y="88"/>
                  </a:lnTo>
                  <a:lnTo>
                    <a:pt x="118" y="86"/>
                  </a:lnTo>
                  <a:lnTo>
                    <a:pt x="121" y="83"/>
                  </a:lnTo>
                  <a:lnTo>
                    <a:pt x="123" y="79"/>
                  </a:lnTo>
                  <a:lnTo>
                    <a:pt x="123" y="75"/>
                  </a:lnTo>
                  <a:lnTo>
                    <a:pt x="123" y="34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1" y="24"/>
                  </a:lnTo>
                  <a:lnTo>
                    <a:pt x="120" y="21"/>
                  </a:lnTo>
                  <a:lnTo>
                    <a:pt x="120" y="19"/>
                  </a:lnTo>
                  <a:lnTo>
                    <a:pt x="120" y="19"/>
                  </a:lnTo>
                  <a:lnTo>
                    <a:pt x="118" y="18"/>
                  </a:lnTo>
                  <a:lnTo>
                    <a:pt x="117" y="17"/>
                  </a:lnTo>
                  <a:lnTo>
                    <a:pt x="115" y="15"/>
                  </a:lnTo>
                  <a:lnTo>
                    <a:pt x="114" y="15"/>
                  </a:lnTo>
                  <a:lnTo>
                    <a:pt x="114" y="15"/>
                  </a:lnTo>
                  <a:lnTo>
                    <a:pt x="113" y="14"/>
                  </a:lnTo>
                  <a:lnTo>
                    <a:pt x="110" y="14"/>
                  </a:lnTo>
                  <a:lnTo>
                    <a:pt x="108" y="12"/>
                  </a:lnTo>
                  <a:lnTo>
                    <a:pt x="105" y="12"/>
                  </a:lnTo>
                  <a:lnTo>
                    <a:pt x="105" y="12"/>
                  </a:lnTo>
                  <a:lnTo>
                    <a:pt x="97" y="14"/>
                  </a:lnTo>
                  <a:lnTo>
                    <a:pt x="88" y="15"/>
                  </a:lnTo>
                  <a:lnTo>
                    <a:pt x="79" y="19"/>
                  </a:lnTo>
                  <a:lnTo>
                    <a:pt x="74" y="25"/>
                  </a:lnTo>
                  <a:lnTo>
                    <a:pt x="74" y="75"/>
                  </a:lnTo>
                  <a:lnTo>
                    <a:pt x="74" y="75"/>
                  </a:lnTo>
                  <a:lnTo>
                    <a:pt x="74" y="79"/>
                  </a:lnTo>
                  <a:lnTo>
                    <a:pt x="75" y="83"/>
                  </a:lnTo>
                  <a:lnTo>
                    <a:pt x="75" y="86"/>
                  </a:lnTo>
                  <a:lnTo>
                    <a:pt x="75" y="88"/>
                  </a:lnTo>
                  <a:lnTo>
                    <a:pt x="75" y="88"/>
                  </a:lnTo>
                  <a:lnTo>
                    <a:pt x="78" y="89"/>
                  </a:lnTo>
                  <a:lnTo>
                    <a:pt x="82" y="89"/>
                  </a:lnTo>
                  <a:lnTo>
                    <a:pt x="87" y="91"/>
                  </a:lnTo>
                  <a:lnTo>
                    <a:pt x="91" y="91"/>
                  </a:lnTo>
                  <a:lnTo>
                    <a:pt x="91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3" y="89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16" y="86"/>
                  </a:lnTo>
                  <a:lnTo>
                    <a:pt x="16" y="83"/>
                  </a:lnTo>
                  <a:lnTo>
                    <a:pt x="18" y="79"/>
                  </a:lnTo>
                  <a:lnTo>
                    <a:pt x="18" y="75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13" y="8"/>
                  </a:lnTo>
                  <a:lnTo>
                    <a:pt x="10" y="7"/>
                  </a:lnTo>
                  <a:lnTo>
                    <a:pt x="6" y="7"/>
                  </a:lnTo>
                  <a:lnTo>
                    <a:pt x="0" y="5"/>
                  </a:lnTo>
                  <a:lnTo>
                    <a:pt x="0" y="1"/>
                  </a:lnTo>
                  <a:lnTo>
                    <a:pt x="74" y="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" name="Freeform 23"/>
            <p:cNvSpPr>
              <a:spLocks/>
            </p:cNvSpPr>
            <p:nvPr userDrawn="1"/>
          </p:nvSpPr>
          <p:spPr bwMode="auto">
            <a:xfrm>
              <a:off x="8607440" y="857250"/>
              <a:ext cx="123827" cy="87313"/>
            </a:xfrm>
            <a:custGeom>
              <a:avLst/>
              <a:gdLst/>
              <a:ahLst/>
              <a:cxnLst>
                <a:cxn ang="0">
                  <a:pos x="176" y="14"/>
                </a:cxn>
                <a:cxn ang="0">
                  <a:pos x="146" y="17"/>
                </a:cxn>
                <a:cxn ang="0">
                  <a:pos x="153" y="22"/>
                </a:cxn>
                <a:cxn ang="0">
                  <a:pos x="157" y="28"/>
                </a:cxn>
                <a:cxn ang="0">
                  <a:pos x="159" y="34"/>
                </a:cxn>
                <a:cxn ang="0">
                  <a:pos x="153" y="48"/>
                </a:cxn>
                <a:cxn ang="0">
                  <a:pos x="143" y="54"/>
                </a:cxn>
                <a:cxn ang="0">
                  <a:pos x="117" y="62"/>
                </a:cxn>
                <a:cxn ang="0">
                  <a:pos x="101" y="65"/>
                </a:cxn>
                <a:cxn ang="0">
                  <a:pos x="85" y="66"/>
                </a:cxn>
                <a:cxn ang="0">
                  <a:pos x="71" y="66"/>
                </a:cxn>
                <a:cxn ang="0">
                  <a:pos x="56" y="66"/>
                </a:cxn>
                <a:cxn ang="0">
                  <a:pos x="48" y="69"/>
                </a:cxn>
                <a:cxn ang="0">
                  <a:pos x="44" y="72"/>
                </a:cxn>
                <a:cxn ang="0">
                  <a:pos x="41" y="76"/>
                </a:cxn>
                <a:cxn ang="0">
                  <a:pos x="45" y="81"/>
                </a:cxn>
                <a:cxn ang="0">
                  <a:pos x="49" y="83"/>
                </a:cxn>
                <a:cxn ang="0">
                  <a:pos x="64" y="85"/>
                </a:cxn>
                <a:cxn ang="0">
                  <a:pos x="107" y="83"/>
                </a:cxn>
                <a:cxn ang="0">
                  <a:pos x="131" y="85"/>
                </a:cxn>
                <a:cxn ang="0">
                  <a:pos x="149" y="88"/>
                </a:cxn>
                <a:cxn ang="0">
                  <a:pos x="163" y="92"/>
                </a:cxn>
                <a:cxn ang="0">
                  <a:pos x="176" y="108"/>
                </a:cxn>
                <a:cxn ang="0">
                  <a:pos x="174" y="116"/>
                </a:cxn>
                <a:cxn ang="0">
                  <a:pos x="167" y="123"/>
                </a:cxn>
                <a:cxn ang="0">
                  <a:pos x="147" y="132"/>
                </a:cxn>
                <a:cxn ang="0">
                  <a:pos x="133" y="136"/>
                </a:cxn>
                <a:cxn ang="0">
                  <a:pos x="113" y="137"/>
                </a:cxn>
                <a:cxn ang="0">
                  <a:pos x="90" y="139"/>
                </a:cxn>
                <a:cxn ang="0">
                  <a:pos x="75" y="139"/>
                </a:cxn>
                <a:cxn ang="0">
                  <a:pos x="59" y="137"/>
                </a:cxn>
                <a:cxn ang="0">
                  <a:pos x="42" y="136"/>
                </a:cxn>
                <a:cxn ang="0">
                  <a:pos x="29" y="135"/>
                </a:cxn>
                <a:cxn ang="0">
                  <a:pos x="10" y="130"/>
                </a:cxn>
                <a:cxn ang="0">
                  <a:pos x="3" y="125"/>
                </a:cxn>
                <a:cxn ang="0">
                  <a:pos x="0" y="120"/>
                </a:cxn>
                <a:cxn ang="0">
                  <a:pos x="5" y="115"/>
                </a:cxn>
                <a:cxn ang="0">
                  <a:pos x="10" y="112"/>
                </a:cxn>
                <a:cxn ang="0">
                  <a:pos x="31" y="106"/>
                </a:cxn>
                <a:cxn ang="0">
                  <a:pos x="12" y="99"/>
                </a:cxn>
                <a:cxn ang="0">
                  <a:pos x="6" y="89"/>
                </a:cxn>
                <a:cxn ang="0">
                  <a:pos x="12" y="78"/>
                </a:cxn>
                <a:cxn ang="0">
                  <a:pos x="21" y="72"/>
                </a:cxn>
                <a:cxn ang="0">
                  <a:pos x="48" y="65"/>
                </a:cxn>
                <a:cxn ang="0">
                  <a:pos x="26" y="59"/>
                </a:cxn>
                <a:cxn ang="0">
                  <a:pos x="13" y="52"/>
                </a:cxn>
                <a:cxn ang="0">
                  <a:pos x="2" y="38"/>
                </a:cxn>
                <a:cxn ang="0">
                  <a:pos x="2" y="27"/>
                </a:cxn>
                <a:cxn ang="0">
                  <a:pos x="21" y="9"/>
                </a:cxn>
                <a:cxn ang="0">
                  <a:pos x="33" y="5"/>
                </a:cxn>
                <a:cxn ang="0">
                  <a:pos x="54" y="1"/>
                </a:cxn>
                <a:cxn ang="0">
                  <a:pos x="77" y="0"/>
                </a:cxn>
                <a:cxn ang="0">
                  <a:pos x="95" y="1"/>
                </a:cxn>
              </a:cxnLst>
              <a:rect l="0" t="0" r="r" b="b"/>
              <a:pathLst>
                <a:path w="176" h="139">
                  <a:moveTo>
                    <a:pt x="114" y="2"/>
                  </a:moveTo>
                  <a:lnTo>
                    <a:pt x="176" y="2"/>
                  </a:lnTo>
                  <a:lnTo>
                    <a:pt x="176" y="14"/>
                  </a:lnTo>
                  <a:lnTo>
                    <a:pt x="141" y="14"/>
                  </a:lnTo>
                  <a:lnTo>
                    <a:pt x="141" y="14"/>
                  </a:lnTo>
                  <a:lnTo>
                    <a:pt x="146" y="17"/>
                  </a:lnTo>
                  <a:lnTo>
                    <a:pt x="150" y="18"/>
                  </a:lnTo>
                  <a:lnTo>
                    <a:pt x="151" y="21"/>
                  </a:lnTo>
                  <a:lnTo>
                    <a:pt x="153" y="22"/>
                  </a:lnTo>
                  <a:lnTo>
                    <a:pt x="153" y="22"/>
                  </a:lnTo>
                  <a:lnTo>
                    <a:pt x="154" y="25"/>
                  </a:lnTo>
                  <a:lnTo>
                    <a:pt x="157" y="28"/>
                  </a:lnTo>
                  <a:lnTo>
                    <a:pt x="159" y="31"/>
                  </a:lnTo>
                  <a:lnTo>
                    <a:pt x="159" y="34"/>
                  </a:lnTo>
                  <a:lnTo>
                    <a:pt x="159" y="34"/>
                  </a:lnTo>
                  <a:lnTo>
                    <a:pt x="157" y="39"/>
                  </a:lnTo>
                  <a:lnTo>
                    <a:pt x="156" y="44"/>
                  </a:lnTo>
                  <a:lnTo>
                    <a:pt x="153" y="48"/>
                  </a:lnTo>
                  <a:lnTo>
                    <a:pt x="149" y="51"/>
                  </a:lnTo>
                  <a:lnTo>
                    <a:pt x="149" y="51"/>
                  </a:lnTo>
                  <a:lnTo>
                    <a:pt x="143" y="54"/>
                  </a:lnTo>
                  <a:lnTo>
                    <a:pt x="136" y="56"/>
                  </a:lnTo>
                  <a:lnTo>
                    <a:pt x="127" y="59"/>
                  </a:lnTo>
                  <a:lnTo>
                    <a:pt x="117" y="62"/>
                  </a:lnTo>
                  <a:lnTo>
                    <a:pt x="117" y="62"/>
                  </a:lnTo>
                  <a:lnTo>
                    <a:pt x="108" y="64"/>
                  </a:lnTo>
                  <a:lnTo>
                    <a:pt x="101" y="65"/>
                  </a:lnTo>
                  <a:lnTo>
                    <a:pt x="92" y="66"/>
                  </a:lnTo>
                  <a:lnTo>
                    <a:pt x="85" y="66"/>
                  </a:lnTo>
                  <a:lnTo>
                    <a:pt x="85" y="66"/>
                  </a:lnTo>
                  <a:lnTo>
                    <a:pt x="84" y="66"/>
                  </a:lnTo>
                  <a:lnTo>
                    <a:pt x="78" y="66"/>
                  </a:lnTo>
                  <a:lnTo>
                    <a:pt x="71" y="66"/>
                  </a:lnTo>
                  <a:lnTo>
                    <a:pt x="61" y="66"/>
                  </a:lnTo>
                  <a:lnTo>
                    <a:pt x="61" y="66"/>
                  </a:lnTo>
                  <a:lnTo>
                    <a:pt x="56" y="66"/>
                  </a:lnTo>
                  <a:lnTo>
                    <a:pt x="54" y="68"/>
                  </a:lnTo>
                  <a:lnTo>
                    <a:pt x="51" y="68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45" y="71"/>
                  </a:lnTo>
                  <a:lnTo>
                    <a:pt x="44" y="72"/>
                  </a:lnTo>
                  <a:lnTo>
                    <a:pt x="42" y="75"/>
                  </a:lnTo>
                  <a:lnTo>
                    <a:pt x="41" y="76"/>
                  </a:lnTo>
                  <a:lnTo>
                    <a:pt x="41" y="76"/>
                  </a:lnTo>
                  <a:lnTo>
                    <a:pt x="41" y="78"/>
                  </a:lnTo>
                  <a:lnTo>
                    <a:pt x="42" y="79"/>
                  </a:lnTo>
                  <a:lnTo>
                    <a:pt x="45" y="81"/>
                  </a:lnTo>
                  <a:lnTo>
                    <a:pt x="46" y="82"/>
                  </a:lnTo>
                  <a:lnTo>
                    <a:pt x="46" y="82"/>
                  </a:lnTo>
                  <a:lnTo>
                    <a:pt x="49" y="83"/>
                  </a:lnTo>
                  <a:lnTo>
                    <a:pt x="54" y="83"/>
                  </a:lnTo>
                  <a:lnTo>
                    <a:pt x="58" y="85"/>
                  </a:lnTo>
                  <a:lnTo>
                    <a:pt x="64" y="85"/>
                  </a:lnTo>
                  <a:lnTo>
                    <a:pt x="97" y="83"/>
                  </a:lnTo>
                  <a:lnTo>
                    <a:pt x="97" y="83"/>
                  </a:lnTo>
                  <a:lnTo>
                    <a:pt x="107" y="83"/>
                  </a:lnTo>
                  <a:lnTo>
                    <a:pt x="115" y="83"/>
                  </a:lnTo>
                  <a:lnTo>
                    <a:pt x="124" y="85"/>
                  </a:lnTo>
                  <a:lnTo>
                    <a:pt x="131" y="85"/>
                  </a:lnTo>
                  <a:lnTo>
                    <a:pt x="138" y="86"/>
                  </a:lnTo>
                  <a:lnTo>
                    <a:pt x="144" y="88"/>
                  </a:lnTo>
                  <a:lnTo>
                    <a:pt x="149" y="88"/>
                  </a:lnTo>
                  <a:lnTo>
                    <a:pt x="153" y="89"/>
                  </a:lnTo>
                  <a:lnTo>
                    <a:pt x="153" y="89"/>
                  </a:lnTo>
                  <a:lnTo>
                    <a:pt x="163" y="92"/>
                  </a:lnTo>
                  <a:lnTo>
                    <a:pt x="170" y="96"/>
                  </a:lnTo>
                  <a:lnTo>
                    <a:pt x="174" y="102"/>
                  </a:lnTo>
                  <a:lnTo>
                    <a:pt x="176" y="108"/>
                  </a:lnTo>
                  <a:lnTo>
                    <a:pt x="176" y="108"/>
                  </a:lnTo>
                  <a:lnTo>
                    <a:pt x="176" y="112"/>
                  </a:lnTo>
                  <a:lnTo>
                    <a:pt x="174" y="116"/>
                  </a:lnTo>
                  <a:lnTo>
                    <a:pt x="172" y="120"/>
                  </a:lnTo>
                  <a:lnTo>
                    <a:pt x="167" y="123"/>
                  </a:lnTo>
                  <a:lnTo>
                    <a:pt x="167" y="123"/>
                  </a:lnTo>
                  <a:lnTo>
                    <a:pt x="161" y="127"/>
                  </a:lnTo>
                  <a:lnTo>
                    <a:pt x="156" y="130"/>
                  </a:lnTo>
                  <a:lnTo>
                    <a:pt x="147" y="132"/>
                  </a:lnTo>
                  <a:lnTo>
                    <a:pt x="138" y="135"/>
                  </a:lnTo>
                  <a:lnTo>
                    <a:pt x="138" y="135"/>
                  </a:lnTo>
                  <a:lnTo>
                    <a:pt x="133" y="136"/>
                  </a:lnTo>
                  <a:lnTo>
                    <a:pt x="127" y="136"/>
                  </a:lnTo>
                  <a:lnTo>
                    <a:pt x="120" y="137"/>
                  </a:lnTo>
                  <a:lnTo>
                    <a:pt x="113" y="137"/>
                  </a:lnTo>
                  <a:lnTo>
                    <a:pt x="105" y="139"/>
                  </a:lnTo>
                  <a:lnTo>
                    <a:pt x="98" y="139"/>
                  </a:lnTo>
                  <a:lnTo>
                    <a:pt x="90" y="139"/>
                  </a:lnTo>
                  <a:lnTo>
                    <a:pt x="81" y="139"/>
                  </a:lnTo>
                  <a:lnTo>
                    <a:pt x="81" y="139"/>
                  </a:lnTo>
                  <a:lnTo>
                    <a:pt x="75" y="139"/>
                  </a:lnTo>
                  <a:lnTo>
                    <a:pt x="69" y="139"/>
                  </a:lnTo>
                  <a:lnTo>
                    <a:pt x="64" y="139"/>
                  </a:lnTo>
                  <a:lnTo>
                    <a:pt x="59" y="137"/>
                  </a:lnTo>
                  <a:lnTo>
                    <a:pt x="54" y="137"/>
                  </a:lnTo>
                  <a:lnTo>
                    <a:pt x="48" y="137"/>
                  </a:lnTo>
                  <a:lnTo>
                    <a:pt x="42" y="136"/>
                  </a:lnTo>
                  <a:lnTo>
                    <a:pt x="38" y="136"/>
                  </a:lnTo>
                  <a:lnTo>
                    <a:pt x="38" y="136"/>
                  </a:lnTo>
                  <a:lnTo>
                    <a:pt x="29" y="135"/>
                  </a:lnTo>
                  <a:lnTo>
                    <a:pt x="22" y="133"/>
                  </a:lnTo>
                  <a:lnTo>
                    <a:pt x="16" y="132"/>
                  </a:lnTo>
                  <a:lnTo>
                    <a:pt x="10" y="130"/>
                  </a:lnTo>
                  <a:lnTo>
                    <a:pt x="10" y="130"/>
                  </a:lnTo>
                  <a:lnTo>
                    <a:pt x="6" y="127"/>
                  </a:lnTo>
                  <a:lnTo>
                    <a:pt x="3" y="125"/>
                  </a:lnTo>
                  <a:lnTo>
                    <a:pt x="2" y="12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2" y="119"/>
                  </a:lnTo>
                  <a:lnTo>
                    <a:pt x="3" y="116"/>
                  </a:lnTo>
                  <a:lnTo>
                    <a:pt x="5" y="115"/>
                  </a:lnTo>
                  <a:lnTo>
                    <a:pt x="8" y="113"/>
                  </a:lnTo>
                  <a:lnTo>
                    <a:pt x="8" y="113"/>
                  </a:lnTo>
                  <a:lnTo>
                    <a:pt x="10" y="112"/>
                  </a:lnTo>
                  <a:lnTo>
                    <a:pt x="15" y="109"/>
                  </a:lnTo>
                  <a:lnTo>
                    <a:pt x="22" y="108"/>
                  </a:lnTo>
                  <a:lnTo>
                    <a:pt x="31" y="106"/>
                  </a:lnTo>
                  <a:lnTo>
                    <a:pt x="31" y="106"/>
                  </a:lnTo>
                  <a:lnTo>
                    <a:pt x="21" y="103"/>
                  </a:lnTo>
                  <a:lnTo>
                    <a:pt x="12" y="99"/>
                  </a:lnTo>
                  <a:lnTo>
                    <a:pt x="8" y="95"/>
                  </a:lnTo>
                  <a:lnTo>
                    <a:pt x="6" y="89"/>
                  </a:lnTo>
                  <a:lnTo>
                    <a:pt x="6" y="89"/>
                  </a:lnTo>
                  <a:lnTo>
                    <a:pt x="8" y="86"/>
                  </a:lnTo>
                  <a:lnTo>
                    <a:pt x="9" y="82"/>
                  </a:lnTo>
                  <a:lnTo>
                    <a:pt x="12" y="78"/>
                  </a:lnTo>
                  <a:lnTo>
                    <a:pt x="16" y="75"/>
                  </a:lnTo>
                  <a:lnTo>
                    <a:pt x="16" y="75"/>
                  </a:lnTo>
                  <a:lnTo>
                    <a:pt x="21" y="72"/>
                  </a:lnTo>
                  <a:lnTo>
                    <a:pt x="28" y="69"/>
                  </a:lnTo>
                  <a:lnTo>
                    <a:pt x="38" y="68"/>
                  </a:lnTo>
                  <a:lnTo>
                    <a:pt x="48" y="65"/>
                  </a:lnTo>
                  <a:lnTo>
                    <a:pt x="48" y="65"/>
                  </a:lnTo>
                  <a:lnTo>
                    <a:pt x="36" y="62"/>
                  </a:lnTo>
                  <a:lnTo>
                    <a:pt x="26" y="59"/>
                  </a:lnTo>
                  <a:lnTo>
                    <a:pt x="18" y="55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8" y="48"/>
                  </a:lnTo>
                  <a:lnTo>
                    <a:pt x="5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6" y="21"/>
                  </a:lnTo>
                  <a:lnTo>
                    <a:pt x="12" y="14"/>
                  </a:lnTo>
                  <a:lnTo>
                    <a:pt x="21" y="9"/>
                  </a:lnTo>
                  <a:lnTo>
                    <a:pt x="21" y="9"/>
                  </a:lnTo>
                  <a:lnTo>
                    <a:pt x="26" y="7"/>
                  </a:lnTo>
                  <a:lnTo>
                    <a:pt x="33" y="5"/>
                  </a:lnTo>
                  <a:lnTo>
                    <a:pt x="39" y="4"/>
                  </a:lnTo>
                  <a:lnTo>
                    <a:pt x="46" y="2"/>
                  </a:lnTo>
                  <a:lnTo>
                    <a:pt x="54" y="1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87" y="0"/>
                  </a:lnTo>
                  <a:lnTo>
                    <a:pt x="95" y="1"/>
                  </a:lnTo>
                  <a:lnTo>
                    <a:pt x="105" y="1"/>
                  </a:lnTo>
                  <a:lnTo>
                    <a:pt x="114" y="2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647129" y="863600"/>
              <a:ext cx="36513" cy="3333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2" y="0"/>
                </a:cxn>
                <a:cxn ang="0">
                  <a:pos x="17" y="1"/>
                </a:cxn>
                <a:cxn ang="0">
                  <a:pos x="13" y="2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4" y="8"/>
                </a:cxn>
                <a:cxn ang="0">
                  <a:pos x="3" y="14"/>
                </a:cxn>
                <a:cxn ang="0">
                  <a:pos x="0" y="20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4" y="45"/>
                </a:cxn>
                <a:cxn ang="0">
                  <a:pos x="9" y="48"/>
                </a:cxn>
                <a:cxn ang="0">
                  <a:pos x="9" y="48"/>
                </a:cxn>
                <a:cxn ang="0">
                  <a:pos x="13" y="51"/>
                </a:cxn>
                <a:cxn ang="0">
                  <a:pos x="17" y="52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30" y="54"/>
                </a:cxn>
                <a:cxn ang="0">
                  <a:pos x="36" y="52"/>
                </a:cxn>
                <a:cxn ang="0">
                  <a:pos x="40" y="51"/>
                </a:cxn>
                <a:cxn ang="0">
                  <a:pos x="43" y="48"/>
                </a:cxn>
                <a:cxn ang="0">
                  <a:pos x="43" y="48"/>
                </a:cxn>
                <a:cxn ang="0">
                  <a:pos x="47" y="45"/>
                </a:cxn>
                <a:cxn ang="0">
                  <a:pos x="50" y="41"/>
                </a:cxn>
                <a:cxn ang="0">
                  <a:pos x="53" y="35"/>
                </a:cxn>
                <a:cxn ang="0">
                  <a:pos x="53" y="28"/>
                </a:cxn>
                <a:cxn ang="0">
                  <a:pos x="53" y="28"/>
                </a:cxn>
                <a:cxn ang="0">
                  <a:pos x="53" y="20"/>
                </a:cxn>
                <a:cxn ang="0">
                  <a:pos x="50" y="12"/>
                </a:cxn>
                <a:cxn ang="0">
                  <a:pos x="47" y="8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0" y="2"/>
                </a:cxn>
                <a:cxn ang="0">
                  <a:pos x="36" y="1"/>
                </a:cxn>
                <a:cxn ang="0">
                  <a:pos x="32" y="0"/>
                </a:cxn>
                <a:cxn ang="0">
                  <a:pos x="26" y="0"/>
                </a:cxn>
              </a:cxnLst>
              <a:rect l="0" t="0" r="r" b="b"/>
              <a:pathLst>
                <a:path w="53" h="54">
                  <a:moveTo>
                    <a:pt x="26" y="0"/>
                  </a:moveTo>
                  <a:lnTo>
                    <a:pt x="26" y="0"/>
                  </a:lnTo>
                  <a:lnTo>
                    <a:pt x="22" y="0"/>
                  </a:lnTo>
                  <a:lnTo>
                    <a:pt x="17" y="1"/>
                  </a:lnTo>
                  <a:lnTo>
                    <a:pt x="13" y="2"/>
                  </a:lnTo>
                  <a:lnTo>
                    <a:pt x="9" y="5"/>
                  </a:lnTo>
                  <a:lnTo>
                    <a:pt x="9" y="5"/>
                  </a:lnTo>
                  <a:lnTo>
                    <a:pt x="4" y="8"/>
                  </a:lnTo>
                  <a:lnTo>
                    <a:pt x="3" y="14"/>
                  </a:lnTo>
                  <a:lnTo>
                    <a:pt x="0" y="2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4" y="45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3" y="51"/>
                  </a:lnTo>
                  <a:lnTo>
                    <a:pt x="17" y="52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6" y="52"/>
                  </a:lnTo>
                  <a:lnTo>
                    <a:pt x="40" y="51"/>
                  </a:lnTo>
                  <a:lnTo>
                    <a:pt x="43" y="48"/>
                  </a:lnTo>
                  <a:lnTo>
                    <a:pt x="43" y="48"/>
                  </a:lnTo>
                  <a:lnTo>
                    <a:pt x="47" y="45"/>
                  </a:lnTo>
                  <a:lnTo>
                    <a:pt x="50" y="41"/>
                  </a:lnTo>
                  <a:lnTo>
                    <a:pt x="53" y="35"/>
                  </a:lnTo>
                  <a:lnTo>
                    <a:pt x="53" y="28"/>
                  </a:lnTo>
                  <a:lnTo>
                    <a:pt x="53" y="28"/>
                  </a:lnTo>
                  <a:lnTo>
                    <a:pt x="53" y="20"/>
                  </a:lnTo>
                  <a:lnTo>
                    <a:pt x="50" y="12"/>
                  </a:lnTo>
                  <a:lnTo>
                    <a:pt x="47" y="8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0" y="2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6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" name="Freeform 25"/>
            <p:cNvSpPr>
              <a:spLocks/>
            </p:cNvSpPr>
            <p:nvPr userDrawn="1"/>
          </p:nvSpPr>
          <p:spPr bwMode="auto">
            <a:xfrm>
              <a:off x="8629666" y="923925"/>
              <a:ext cx="79377" cy="14288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39" y="1"/>
                </a:cxn>
                <a:cxn ang="0">
                  <a:pos x="29" y="1"/>
                </a:cxn>
                <a:cxn ang="0">
                  <a:pos x="20" y="1"/>
                </a:cxn>
                <a:cxn ang="0">
                  <a:pos x="13" y="1"/>
                </a:cxn>
                <a:cxn ang="0">
                  <a:pos x="9" y="2"/>
                </a:cxn>
                <a:cxn ang="0">
                  <a:pos x="9" y="2"/>
                </a:cxn>
                <a:cxn ang="0">
                  <a:pos x="6" y="4"/>
                </a:cxn>
                <a:cxn ang="0">
                  <a:pos x="3" y="7"/>
                </a:cxn>
                <a:cxn ang="0">
                  <a:pos x="1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1" y="12"/>
                </a:cxn>
                <a:cxn ang="0">
                  <a:pos x="3" y="15"/>
                </a:cxn>
                <a:cxn ang="0">
                  <a:pos x="7" y="17"/>
                </a:cxn>
                <a:cxn ang="0">
                  <a:pos x="12" y="19"/>
                </a:cxn>
                <a:cxn ang="0">
                  <a:pos x="12" y="19"/>
                </a:cxn>
                <a:cxn ang="0">
                  <a:pos x="14" y="21"/>
                </a:cxn>
                <a:cxn ang="0">
                  <a:pos x="19" y="21"/>
                </a:cxn>
                <a:cxn ang="0">
                  <a:pos x="23" y="22"/>
                </a:cxn>
                <a:cxn ang="0">
                  <a:pos x="29" y="22"/>
                </a:cxn>
                <a:cxn ang="0">
                  <a:pos x="35" y="24"/>
                </a:cxn>
                <a:cxn ang="0">
                  <a:pos x="40" y="24"/>
                </a:cxn>
                <a:cxn ang="0">
                  <a:pos x="47" y="24"/>
                </a:cxn>
                <a:cxn ang="0">
                  <a:pos x="55" y="24"/>
                </a:cxn>
                <a:cxn ang="0">
                  <a:pos x="55" y="24"/>
                </a:cxn>
                <a:cxn ang="0">
                  <a:pos x="62" y="24"/>
                </a:cxn>
                <a:cxn ang="0">
                  <a:pos x="68" y="24"/>
                </a:cxn>
                <a:cxn ang="0">
                  <a:pos x="73" y="24"/>
                </a:cxn>
                <a:cxn ang="0">
                  <a:pos x="79" y="22"/>
                </a:cxn>
                <a:cxn ang="0">
                  <a:pos x="85" y="22"/>
                </a:cxn>
                <a:cxn ang="0">
                  <a:pos x="91" y="22"/>
                </a:cxn>
                <a:cxn ang="0">
                  <a:pos x="95" y="21"/>
                </a:cxn>
                <a:cxn ang="0">
                  <a:pos x="99" y="21"/>
                </a:cxn>
                <a:cxn ang="0">
                  <a:pos x="99" y="21"/>
                </a:cxn>
                <a:cxn ang="0">
                  <a:pos x="106" y="18"/>
                </a:cxn>
                <a:cxn ang="0">
                  <a:pos x="111" y="15"/>
                </a:cxn>
                <a:cxn ang="0">
                  <a:pos x="114" y="12"/>
                </a:cxn>
                <a:cxn ang="0">
                  <a:pos x="115" y="10"/>
                </a:cxn>
                <a:cxn ang="0">
                  <a:pos x="115" y="10"/>
                </a:cxn>
                <a:cxn ang="0">
                  <a:pos x="115" y="8"/>
                </a:cxn>
                <a:cxn ang="0">
                  <a:pos x="114" y="8"/>
                </a:cxn>
                <a:cxn ang="0">
                  <a:pos x="112" y="7"/>
                </a:cxn>
                <a:cxn ang="0">
                  <a:pos x="111" y="7"/>
                </a:cxn>
                <a:cxn ang="0">
                  <a:pos x="111" y="7"/>
                </a:cxn>
                <a:cxn ang="0">
                  <a:pos x="108" y="5"/>
                </a:cxn>
                <a:cxn ang="0">
                  <a:pos x="104" y="4"/>
                </a:cxn>
                <a:cxn ang="0">
                  <a:pos x="101" y="2"/>
                </a:cxn>
                <a:cxn ang="0">
                  <a:pos x="96" y="2"/>
                </a:cxn>
                <a:cxn ang="0">
                  <a:pos x="96" y="2"/>
                </a:cxn>
                <a:cxn ang="0">
                  <a:pos x="92" y="2"/>
                </a:cxn>
                <a:cxn ang="0">
                  <a:pos x="88" y="1"/>
                </a:cxn>
                <a:cxn ang="0">
                  <a:pos x="82" y="1"/>
                </a:cxn>
                <a:cxn ang="0">
                  <a:pos x="75" y="1"/>
                </a:cxn>
                <a:cxn ang="0">
                  <a:pos x="68" y="0"/>
                </a:cxn>
                <a:cxn ang="0">
                  <a:pos x="58" y="0"/>
                </a:cxn>
                <a:cxn ang="0">
                  <a:pos x="49" y="0"/>
                </a:cxn>
                <a:cxn ang="0">
                  <a:pos x="37" y="0"/>
                </a:cxn>
                <a:cxn ang="0">
                  <a:pos x="39" y="1"/>
                </a:cxn>
              </a:cxnLst>
              <a:rect l="0" t="0" r="r" b="b"/>
              <a:pathLst>
                <a:path w="115" h="24">
                  <a:moveTo>
                    <a:pt x="39" y="1"/>
                  </a:moveTo>
                  <a:lnTo>
                    <a:pt x="39" y="1"/>
                  </a:lnTo>
                  <a:lnTo>
                    <a:pt x="29" y="1"/>
                  </a:lnTo>
                  <a:lnTo>
                    <a:pt x="20" y="1"/>
                  </a:lnTo>
                  <a:lnTo>
                    <a:pt x="13" y="1"/>
                  </a:lnTo>
                  <a:lnTo>
                    <a:pt x="9" y="2"/>
                  </a:lnTo>
                  <a:lnTo>
                    <a:pt x="9" y="2"/>
                  </a:lnTo>
                  <a:lnTo>
                    <a:pt x="6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7" y="17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4" y="21"/>
                  </a:lnTo>
                  <a:lnTo>
                    <a:pt x="19" y="21"/>
                  </a:lnTo>
                  <a:lnTo>
                    <a:pt x="23" y="22"/>
                  </a:lnTo>
                  <a:lnTo>
                    <a:pt x="29" y="22"/>
                  </a:lnTo>
                  <a:lnTo>
                    <a:pt x="35" y="24"/>
                  </a:lnTo>
                  <a:lnTo>
                    <a:pt x="40" y="24"/>
                  </a:lnTo>
                  <a:lnTo>
                    <a:pt x="47" y="24"/>
                  </a:lnTo>
                  <a:lnTo>
                    <a:pt x="55" y="24"/>
                  </a:lnTo>
                  <a:lnTo>
                    <a:pt x="55" y="24"/>
                  </a:lnTo>
                  <a:lnTo>
                    <a:pt x="62" y="24"/>
                  </a:lnTo>
                  <a:lnTo>
                    <a:pt x="68" y="24"/>
                  </a:lnTo>
                  <a:lnTo>
                    <a:pt x="73" y="24"/>
                  </a:lnTo>
                  <a:lnTo>
                    <a:pt x="79" y="22"/>
                  </a:lnTo>
                  <a:lnTo>
                    <a:pt x="85" y="22"/>
                  </a:lnTo>
                  <a:lnTo>
                    <a:pt x="91" y="22"/>
                  </a:lnTo>
                  <a:lnTo>
                    <a:pt x="95" y="21"/>
                  </a:lnTo>
                  <a:lnTo>
                    <a:pt x="99" y="21"/>
                  </a:lnTo>
                  <a:lnTo>
                    <a:pt x="99" y="21"/>
                  </a:lnTo>
                  <a:lnTo>
                    <a:pt x="106" y="18"/>
                  </a:lnTo>
                  <a:lnTo>
                    <a:pt x="111" y="15"/>
                  </a:lnTo>
                  <a:lnTo>
                    <a:pt x="114" y="12"/>
                  </a:lnTo>
                  <a:lnTo>
                    <a:pt x="115" y="10"/>
                  </a:lnTo>
                  <a:lnTo>
                    <a:pt x="115" y="10"/>
                  </a:lnTo>
                  <a:lnTo>
                    <a:pt x="115" y="8"/>
                  </a:lnTo>
                  <a:lnTo>
                    <a:pt x="114" y="8"/>
                  </a:lnTo>
                  <a:lnTo>
                    <a:pt x="112" y="7"/>
                  </a:lnTo>
                  <a:lnTo>
                    <a:pt x="111" y="7"/>
                  </a:lnTo>
                  <a:lnTo>
                    <a:pt x="111" y="7"/>
                  </a:lnTo>
                  <a:lnTo>
                    <a:pt x="108" y="5"/>
                  </a:lnTo>
                  <a:lnTo>
                    <a:pt x="104" y="4"/>
                  </a:lnTo>
                  <a:lnTo>
                    <a:pt x="101" y="2"/>
                  </a:lnTo>
                  <a:lnTo>
                    <a:pt x="96" y="2"/>
                  </a:lnTo>
                  <a:lnTo>
                    <a:pt x="96" y="2"/>
                  </a:lnTo>
                  <a:lnTo>
                    <a:pt x="92" y="2"/>
                  </a:lnTo>
                  <a:lnTo>
                    <a:pt x="88" y="1"/>
                  </a:lnTo>
                  <a:lnTo>
                    <a:pt x="82" y="1"/>
                  </a:lnTo>
                  <a:lnTo>
                    <a:pt x="75" y="1"/>
                  </a:lnTo>
                  <a:lnTo>
                    <a:pt x="68" y="0"/>
                  </a:lnTo>
                  <a:lnTo>
                    <a:pt x="58" y="0"/>
                  </a:lnTo>
                  <a:lnTo>
                    <a:pt x="49" y="0"/>
                  </a:lnTo>
                  <a:lnTo>
                    <a:pt x="37" y="0"/>
                  </a:lnTo>
                  <a:lnTo>
                    <a:pt x="39" y="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1" name="Freeform 26"/>
            <p:cNvSpPr>
              <a:spLocks/>
            </p:cNvSpPr>
            <p:nvPr userDrawn="1"/>
          </p:nvSpPr>
          <p:spPr bwMode="auto">
            <a:xfrm>
              <a:off x="8802707" y="857250"/>
              <a:ext cx="106364" cy="60325"/>
            </a:xfrm>
            <a:custGeom>
              <a:avLst/>
              <a:gdLst/>
              <a:ahLst/>
              <a:cxnLst>
                <a:cxn ang="0">
                  <a:pos x="54" y="45"/>
                </a:cxn>
                <a:cxn ang="0">
                  <a:pos x="55" y="54"/>
                </a:cxn>
                <a:cxn ang="0">
                  <a:pos x="64" y="69"/>
                </a:cxn>
                <a:cxn ang="0">
                  <a:pos x="72" y="75"/>
                </a:cxn>
                <a:cxn ang="0">
                  <a:pos x="87" y="81"/>
                </a:cxn>
                <a:cxn ang="0">
                  <a:pos x="105" y="83"/>
                </a:cxn>
                <a:cxn ang="0">
                  <a:pos x="111" y="83"/>
                </a:cxn>
                <a:cxn ang="0">
                  <a:pos x="120" y="82"/>
                </a:cxn>
                <a:cxn ang="0">
                  <a:pos x="126" y="81"/>
                </a:cxn>
                <a:cxn ang="0">
                  <a:pos x="136" y="75"/>
                </a:cxn>
                <a:cxn ang="0">
                  <a:pos x="147" y="68"/>
                </a:cxn>
                <a:cxn ang="0">
                  <a:pos x="153" y="69"/>
                </a:cxn>
                <a:cxn ang="0">
                  <a:pos x="138" y="83"/>
                </a:cxn>
                <a:cxn ang="0">
                  <a:pos x="120" y="91"/>
                </a:cxn>
                <a:cxn ang="0">
                  <a:pos x="111" y="93"/>
                </a:cxn>
                <a:cxn ang="0">
                  <a:pos x="90" y="98"/>
                </a:cxn>
                <a:cxn ang="0">
                  <a:pos x="78" y="98"/>
                </a:cxn>
                <a:cxn ang="0">
                  <a:pos x="61" y="96"/>
                </a:cxn>
                <a:cxn ang="0">
                  <a:pos x="44" y="93"/>
                </a:cxn>
                <a:cxn ang="0">
                  <a:pos x="29" y="89"/>
                </a:cxn>
                <a:cxn ang="0">
                  <a:pos x="16" y="82"/>
                </a:cxn>
                <a:cxn ang="0">
                  <a:pos x="10" y="75"/>
                </a:cxn>
                <a:cxn ang="0">
                  <a:pos x="2" y="59"/>
                </a:cxn>
                <a:cxn ang="0">
                  <a:pos x="0" y="51"/>
                </a:cxn>
                <a:cxn ang="0">
                  <a:pos x="8" y="29"/>
                </a:cxn>
                <a:cxn ang="0">
                  <a:pos x="26" y="14"/>
                </a:cxn>
                <a:cxn ang="0">
                  <a:pos x="32" y="11"/>
                </a:cxn>
                <a:cxn ang="0">
                  <a:pos x="45" y="5"/>
                </a:cxn>
                <a:cxn ang="0">
                  <a:pos x="59" y="1"/>
                </a:cxn>
                <a:cxn ang="0">
                  <a:pos x="75" y="0"/>
                </a:cxn>
                <a:cxn ang="0">
                  <a:pos x="84" y="0"/>
                </a:cxn>
                <a:cxn ang="0">
                  <a:pos x="95" y="1"/>
                </a:cxn>
                <a:cxn ang="0">
                  <a:pos x="108" y="2"/>
                </a:cxn>
                <a:cxn ang="0">
                  <a:pos x="120" y="7"/>
                </a:cxn>
                <a:cxn ang="0">
                  <a:pos x="131" y="11"/>
                </a:cxn>
                <a:cxn ang="0">
                  <a:pos x="140" y="17"/>
                </a:cxn>
                <a:cxn ang="0">
                  <a:pos x="151" y="35"/>
                </a:cxn>
              </a:cxnLst>
              <a:rect l="0" t="0" r="r" b="b"/>
              <a:pathLst>
                <a:path w="153" h="98">
                  <a:moveTo>
                    <a:pt x="153" y="45"/>
                  </a:moveTo>
                  <a:lnTo>
                    <a:pt x="54" y="45"/>
                  </a:lnTo>
                  <a:lnTo>
                    <a:pt x="54" y="45"/>
                  </a:lnTo>
                  <a:lnTo>
                    <a:pt x="55" y="54"/>
                  </a:lnTo>
                  <a:lnTo>
                    <a:pt x="58" y="62"/>
                  </a:lnTo>
                  <a:lnTo>
                    <a:pt x="64" y="69"/>
                  </a:lnTo>
                  <a:lnTo>
                    <a:pt x="72" y="75"/>
                  </a:lnTo>
                  <a:lnTo>
                    <a:pt x="72" y="75"/>
                  </a:lnTo>
                  <a:lnTo>
                    <a:pt x="78" y="79"/>
                  </a:lnTo>
                  <a:lnTo>
                    <a:pt x="87" y="81"/>
                  </a:lnTo>
                  <a:lnTo>
                    <a:pt x="95" y="83"/>
                  </a:lnTo>
                  <a:lnTo>
                    <a:pt x="105" y="83"/>
                  </a:lnTo>
                  <a:lnTo>
                    <a:pt x="105" y="83"/>
                  </a:lnTo>
                  <a:lnTo>
                    <a:pt x="111" y="83"/>
                  </a:lnTo>
                  <a:lnTo>
                    <a:pt x="115" y="82"/>
                  </a:lnTo>
                  <a:lnTo>
                    <a:pt x="120" y="82"/>
                  </a:lnTo>
                  <a:lnTo>
                    <a:pt x="126" y="81"/>
                  </a:lnTo>
                  <a:lnTo>
                    <a:pt x="126" y="81"/>
                  </a:lnTo>
                  <a:lnTo>
                    <a:pt x="130" y="78"/>
                  </a:lnTo>
                  <a:lnTo>
                    <a:pt x="136" y="75"/>
                  </a:lnTo>
                  <a:lnTo>
                    <a:pt x="141" y="72"/>
                  </a:lnTo>
                  <a:lnTo>
                    <a:pt x="147" y="68"/>
                  </a:lnTo>
                  <a:lnTo>
                    <a:pt x="153" y="69"/>
                  </a:lnTo>
                  <a:lnTo>
                    <a:pt x="153" y="69"/>
                  </a:lnTo>
                  <a:lnTo>
                    <a:pt x="146" y="76"/>
                  </a:lnTo>
                  <a:lnTo>
                    <a:pt x="138" y="83"/>
                  </a:lnTo>
                  <a:lnTo>
                    <a:pt x="130" y="88"/>
                  </a:lnTo>
                  <a:lnTo>
                    <a:pt x="120" y="91"/>
                  </a:lnTo>
                  <a:lnTo>
                    <a:pt x="120" y="91"/>
                  </a:lnTo>
                  <a:lnTo>
                    <a:pt x="111" y="93"/>
                  </a:lnTo>
                  <a:lnTo>
                    <a:pt x="101" y="96"/>
                  </a:lnTo>
                  <a:lnTo>
                    <a:pt x="90" y="98"/>
                  </a:lnTo>
                  <a:lnTo>
                    <a:pt x="78" y="98"/>
                  </a:lnTo>
                  <a:lnTo>
                    <a:pt x="78" y="98"/>
                  </a:lnTo>
                  <a:lnTo>
                    <a:pt x="69" y="98"/>
                  </a:lnTo>
                  <a:lnTo>
                    <a:pt x="61" y="96"/>
                  </a:lnTo>
                  <a:lnTo>
                    <a:pt x="52" y="95"/>
                  </a:lnTo>
                  <a:lnTo>
                    <a:pt x="44" y="93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10" y="75"/>
                  </a:lnTo>
                  <a:lnTo>
                    <a:pt x="5" y="68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2" y="39"/>
                  </a:lnTo>
                  <a:lnTo>
                    <a:pt x="8" y="29"/>
                  </a:lnTo>
                  <a:lnTo>
                    <a:pt x="16" y="21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32" y="11"/>
                  </a:lnTo>
                  <a:lnTo>
                    <a:pt x="38" y="7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9" y="1"/>
                  </a:lnTo>
                  <a:lnTo>
                    <a:pt x="67" y="1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5" y="1"/>
                  </a:lnTo>
                  <a:lnTo>
                    <a:pt x="103" y="1"/>
                  </a:lnTo>
                  <a:lnTo>
                    <a:pt x="108" y="2"/>
                  </a:lnTo>
                  <a:lnTo>
                    <a:pt x="114" y="4"/>
                  </a:lnTo>
                  <a:lnTo>
                    <a:pt x="120" y="7"/>
                  </a:lnTo>
                  <a:lnTo>
                    <a:pt x="126" y="8"/>
                  </a:lnTo>
                  <a:lnTo>
                    <a:pt x="131" y="11"/>
                  </a:lnTo>
                  <a:lnTo>
                    <a:pt x="131" y="11"/>
                  </a:lnTo>
                  <a:lnTo>
                    <a:pt x="140" y="17"/>
                  </a:lnTo>
                  <a:lnTo>
                    <a:pt x="147" y="25"/>
                  </a:lnTo>
                  <a:lnTo>
                    <a:pt x="151" y="35"/>
                  </a:lnTo>
                  <a:lnTo>
                    <a:pt x="153" y="45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2" name="Freeform 27"/>
            <p:cNvSpPr>
              <a:spLocks/>
            </p:cNvSpPr>
            <p:nvPr userDrawn="1"/>
          </p:nvSpPr>
          <p:spPr bwMode="auto">
            <a:xfrm>
              <a:off x="8839220" y="863600"/>
              <a:ext cx="36514" cy="17463"/>
            </a:xfrm>
            <a:custGeom>
              <a:avLst/>
              <a:gdLst/>
              <a:ahLst/>
              <a:cxnLst>
                <a:cxn ang="0">
                  <a:pos x="53" y="31"/>
                </a:cxn>
                <a:cxn ang="0">
                  <a:pos x="53" y="31"/>
                </a:cxn>
                <a:cxn ang="0">
                  <a:pos x="53" y="24"/>
                </a:cxn>
                <a:cxn ang="0">
                  <a:pos x="52" y="18"/>
                </a:cxn>
                <a:cxn ang="0">
                  <a:pos x="52" y="14"/>
                </a:cxn>
                <a:cxn ang="0">
                  <a:pos x="51" y="10"/>
                </a:cxn>
                <a:cxn ang="0">
                  <a:pos x="51" y="10"/>
                </a:cxn>
                <a:cxn ang="0">
                  <a:pos x="48" y="7"/>
                </a:cxn>
                <a:cxn ang="0">
                  <a:pos x="45" y="5"/>
                </a:cxn>
                <a:cxn ang="0">
                  <a:pos x="42" y="2"/>
                </a:cxn>
                <a:cxn ang="0">
                  <a:pos x="39" y="1"/>
                </a:cxn>
                <a:cxn ang="0">
                  <a:pos x="39" y="1"/>
                </a:cxn>
                <a:cxn ang="0">
                  <a:pos x="36" y="0"/>
                </a:cxn>
                <a:cxn ang="0">
                  <a:pos x="33" y="0"/>
                </a:cxn>
                <a:cxn ang="0">
                  <a:pos x="30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0"/>
                </a:cxn>
                <a:cxn ang="0">
                  <a:pos x="19" y="1"/>
                </a:cxn>
                <a:cxn ang="0">
                  <a:pos x="15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8"/>
                </a:cxn>
                <a:cxn ang="0">
                  <a:pos x="3" y="14"/>
                </a:cxn>
                <a:cxn ang="0">
                  <a:pos x="0" y="21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53" y="31"/>
                </a:cxn>
              </a:cxnLst>
              <a:rect l="0" t="0" r="r" b="b"/>
              <a:pathLst>
                <a:path w="53" h="31">
                  <a:moveTo>
                    <a:pt x="53" y="31"/>
                  </a:moveTo>
                  <a:lnTo>
                    <a:pt x="53" y="31"/>
                  </a:lnTo>
                  <a:lnTo>
                    <a:pt x="53" y="24"/>
                  </a:lnTo>
                  <a:lnTo>
                    <a:pt x="52" y="18"/>
                  </a:lnTo>
                  <a:lnTo>
                    <a:pt x="52" y="14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48" y="7"/>
                  </a:lnTo>
                  <a:lnTo>
                    <a:pt x="45" y="5"/>
                  </a:lnTo>
                  <a:lnTo>
                    <a:pt x="42" y="2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8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53" y="3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3" name="Freeform 28"/>
            <p:cNvSpPr>
              <a:spLocks/>
            </p:cNvSpPr>
            <p:nvPr userDrawn="1"/>
          </p:nvSpPr>
          <p:spPr bwMode="auto">
            <a:xfrm>
              <a:off x="8983686" y="857250"/>
              <a:ext cx="107952" cy="58738"/>
            </a:xfrm>
            <a:custGeom>
              <a:avLst/>
              <a:gdLst/>
              <a:ahLst/>
              <a:cxnLst>
                <a:cxn ang="0">
                  <a:pos x="75" y="22"/>
                </a:cxn>
                <a:cxn ang="0">
                  <a:pos x="83" y="17"/>
                </a:cxn>
                <a:cxn ang="0">
                  <a:pos x="98" y="7"/>
                </a:cxn>
                <a:cxn ang="0">
                  <a:pos x="105" y="4"/>
                </a:cxn>
                <a:cxn ang="0">
                  <a:pos x="119" y="1"/>
                </a:cxn>
                <a:cxn ang="0">
                  <a:pos x="132" y="0"/>
                </a:cxn>
                <a:cxn ang="0">
                  <a:pos x="137" y="0"/>
                </a:cxn>
                <a:cxn ang="0">
                  <a:pos x="145" y="1"/>
                </a:cxn>
                <a:cxn ang="0">
                  <a:pos x="148" y="2"/>
                </a:cxn>
                <a:cxn ang="0">
                  <a:pos x="152" y="7"/>
                </a:cxn>
                <a:cxn ang="0">
                  <a:pos x="154" y="12"/>
                </a:cxn>
                <a:cxn ang="0">
                  <a:pos x="154" y="15"/>
                </a:cxn>
                <a:cxn ang="0">
                  <a:pos x="151" y="21"/>
                </a:cxn>
                <a:cxn ang="0">
                  <a:pos x="149" y="22"/>
                </a:cxn>
                <a:cxn ang="0">
                  <a:pos x="142" y="25"/>
                </a:cxn>
                <a:cxn ang="0">
                  <a:pos x="134" y="27"/>
                </a:cxn>
                <a:cxn ang="0">
                  <a:pos x="129" y="27"/>
                </a:cxn>
                <a:cxn ang="0">
                  <a:pos x="119" y="24"/>
                </a:cxn>
                <a:cxn ang="0">
                  <a:pos x="115" y="22"/>
                </a:cxn>
                <a:cxn ang="0">
                  <a:pos x="111" y="19"/>
                </a:cxn>
                <a:cxn ang="0">
                  <a:pos x="108" y="18"/>
                </a:cxn>
                <a:cxn ang="0">
                  <a:pos x="108" y="18"/>
                </a:cxn>
                <a:cxn ang="0">
                  <a:pos x="105" y="18"/>
                </a:cxn>
                <a:cxn ang="0">
                  <a:pos x="105" y="18"/>
                </a:cxn>
                <a:cxn ang="0">
                  <a:pos x="99" y="19"/>
                </a:cxn>
                <a:cxn ang="0">
                  <a:pos x="93" y="21"/>
                </a:cxn>
                <a:cxn ang="0">
                  <a:pos x="89" y="22"/>
                </a:cxn>
                <a:cxn ang="0">
                  <a:pos x="83" y="28"/>
                </a:cxn>
                <a:cxn ang="0">
                  <a:pos x="80" y="31"/>
                </a:cxn>
                <a:cxn ang="0">
                  <a:pos x="76" y="41"/>
                </a:cxn>
                <a:cxn ang="0">
                  <a:pos x="75" y="52"/>
                </a:cxn>
                <a:cxn ang="0">
                  <a:pos x="75" y="79"/>
                </a:cxn>
                <a:cxn ang="0">
                  <a:pos x="75" y="81"/>
                </a:cxn>
                <a:cxn ang="0">
                  <a:pos x="75" y="85"/>
                </a:cxn>
                <a:cxn ang="0">
                  <a:pos x="75" y="86"/>
                </a:cxn>
                <a:cxn ang="0">
                  <a:pos x="78" y="88"/>
                </a:cxn>
                <a:cxn ang="0">
                  <a:pos x="83" y="89"/>
                </a:cxn>
                <a:cxn ang="0">
                  <a:pos x="86" y="91"/>
                </a:cxn>
                <a:cxn ang="0">
                  <a:pos x="93" y="91"/>
                </a:cxn>
                <a:cxn ang="0">
                  <a:pos x="96" y="95"/>
                </a:cxn>
                <a:cxn ang="0">
                  <a:pos x="0" y="91"/>
                </a:cxn>
                <a:cxn ang="0">
                  <a:pos x="6" y="91"/>
                </a:cxn>
                <a:cxn ang="0">
                  <a:pos x="14" y="89"/>
                </a:cxn>
                <a:cxn ang="0">
                  <a:pos x="16" y="88"/>
                </a:cxn>
                <a:cxn ang="0">
                  <a:pos x="19" y="82"/>
                </a:cxn>
                <a:cxn ang="0">
                  <a:pos x="20" y="72"/>
                </a:cxn>
                <a:cxn ang="0">
                  <a:pos x="20" y="21"/>
                </a:cxn>
                <a:cxn ang="0">
                  <a:pos x="19" y="15"/>
                </a:cxn>
                <a:cxn ang="0">
                  <a:pos x="17" y="12"/>
                </a:cxn>
                <a:cxn ang="0">
                  <a:pos x="17" y="11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8" y="7"/>
                </a:cxn>
                <a:cxn ang="0">
                  <a:pos x="0" y="5"/>
                </a:cxn>
                <a:cxn ang="0">
                  <a:pos x="75" y="1"/>
                </a:cxn>
              </a:cxnLst>
              <a:rect l="0" t="0" r="r" b="b"/>
              <a:pathLst>
                <a:path w="154" h="95">
                  <a:moveTo>
                    <a:pt x="75" y="1"/>
                  </a:moveTo>
                  <a:lnTo>
                    <a:pt x="75" y="22"/>
                  </a:lnTo>
                  <a:lnTo>
                    <a:pt x="75" y="22"/>
                  </a:lnTo>
                  <a:lnTo>
                    <a:pt x="83" y="17"/>
                  </a:lnTo>
                  <a:lnTo>
                    <a:pt x="90" y="11"/>
                  </a:lnTo>
                  <a:lnTo>
                    <a:pt x="98" y="7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12" y="2"/>
                  </a:lnTo>
                  <a:lnTo>
                    <a:pt x="119" y="1"/>
                  </a:lnTo>
                  <a:lnTo>
                    <a:pt x="125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7" y="0"/>
                  </a:lnTo>
                  <a:lnTo>
                    <a:pt x="141" y="1"/>
                  </a:lnTo>
                  <a:lnTo>
                    <a:pt x="145" y="1"/>
                  </a:lnTo>
                  <a:lnTo>
                    <a:pt x="148" y="2"/>
                  </a:lnTo>
                  <a:lnTo>
                    <a:pt x="148" y="2"/>
                  </a:lnTo>
                  <a:lnTo>
                    <a:pt x="151" y="5"/>
                  </a:lnTo>
                  <a:lnTo>
                    <a:pt x="152" y="7"/>
                  </a:lnTo>
                  <a:lnTo>
                    <a:pt x="154" y="9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4" y="15"/>
                  </a:lnTo>
                  <a:lnTo>
                    <a:pt x="152" y="18"/>
                  </a:lnTo>
                  <a:lnTo>
                    <a:pt x="151" y="21"/>
                  </a:lnTo>
                  <a:lnTo>
                    <a:pt x="149" y="22"/>
                  </a:lnTo>
                  <a:lnTo>
                    <a:pt x="149" y="22"/>
                  </a:lnTo>
                  <a:lnTo>
                    <a:pt x="145" y="24"/>
                  </a:lnTo>
                  <a:lnTo>
                    <a:pt x="142" y="25"/>
                  </a:lnTo>
                  <a:lnTo>
                    <a:pt x="138" y="27"/>
                  </a:lnTo>
                  <a:lnTo>
                    <a:pt x="134" y="27"/>
                  </a:lnTo>
                  <a:lnTo>
                    <a:pt x="134" y="27"/>
                  </a:lnTo>
                  <a:lnTo>
                    <a:pt x="129" y="27"/>
                  </a:lnTo>
                  <a:lnTo>
                    <a:pt x="124" y="25"/>
                  </a:lnTo>
                  <a:lnTo>
                    <a:pt x="119" y="24"/>
                  </a:lnTo>
                  <a:lnTo>
                    <a:pt x="115" y="22"/>
                  </a:lnTo>
                  <a:lnTo>
                    <a:pt x="115" y="22"/>
                  </a:lnTo>
                  <a:lnTo>
                    <a:pt x="112" y="21"/>
                  </a:lnTo>
                  <a:lnTo>
                    <a:pt x="111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6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102" y="18"/>
                  </a:lnTo>
                  <a:lnTo>
                    <a:pt x="99" y="19"/>
                  </a:lnTo>
                  <a:lnTo>
                    <a:pt x="95" y="19"/>
                  </a:lnTo>
                  <a:lnTo>
                    <a:pt x="93" y="21"/>
                  </a:lnTo>
                  <a:lnTo>
                    <a:pt x="93" y="21"/>
                  </a:lnTo>
                  <a:lnTo>
                    <a:pt x="89" y="22"/>
                  </a:lnTo>
                  <a:lnTo>
                    <a:pt x="86" y="25"/>
                  </a:lnTo>
                  <a:lnTo>
                    <a:pt x="83" y="28"/>
                  </a:lnTo>
                  <a:lnTo>
                    <a:pt x="80" y="31"/>
                  </a:lnTo>
                  <a:lnTo>
                    <a:pt x="80" y="31"/>
                  </a:lnTo>
                  <a:lnTo>
                    <a:pt x="78" y="35"/>
                  </a:lnTo>
                  <a:lnTo>
                    <a:pt x="76" y="41"/>
                  </a:lnTo>
                  <a:lnTo>
                    <a:pt x="75" y="46"/>
                  </a:lnTo>
                  <a:lnTo>
                    <a:pt x="75" y="52"/>
                  </a:lnTo>
                  <a:lnTo>
                    <a:pt x="75" y="73"/>
                  </a:lnTo>
                  <a:lnTo>
                    <a:pt x="75" y="79"/>
                  </a:lnTo>
                  <a:lnTo>
                    <a:pt x="75" y="79"/>
                  </a:lnTo>
                  <a:lnTo>
                    <a:pt x="75" y="81"/>
                  </a:lnTo>
                  <a:lnTo>
                    <a:pt x="75" y="83"/>
                  </a:lnTo>
                  <a:lnTo>
                    <a:pt x="75" y="85"/>
                  </a:lnTo>
                  <a:lnTo>
                    <a:pt x="75" y="86"/>
                  </a:lnTo>
                  <a:lnTo>
                    <a:pt x="75" y="86"/>
                  </a:lnTo>
                  <a:lnTo>
                    <a:pt x="76" y="88"/>
                  </a:lnTo>
                  <a:lnTo>
                    <a:pt x="78" y="88"/>
                  </a:lnTo>
                  <a:lnTo>
                    <a:pt x="80" y="89"/>
                  </a:lnTo>
                  <a:lnTo>
                    <a:pt x="83" y="89"/>
                  </a:lnTo>
                  <a:lnTo>
                    <a:pt x="83" y="89"/>
                  </a:lnTo>
                  <a:lnTo>
                    <a:pt x="86" y="91"/>
                  </a:lnTo>
                  <a:lnTo>
                    <a:pt x="89" y="91"/>
                  </a:lnTo>
                  <a:lnTo>
                    <a:pt x="93" y="91"/>
                  </a:lnTo>
                  <a:lnTo>
                    <a:pt x="96" y="91"/>
                  </a:lnTo>
                  <a:lnTo>
                    <a:pt x="96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4" y="89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7" y="86"/>
                  </a:lnTo>
                  <a:lnTo>
                    <a:pt x="19" y="82"/>
                  </a:lnTo>
                  <a:lnTo>
                    <a:pt x="20" y="78"/>
                  </a:lnTo>
                  <a:lnTo>
                    <a:pt x="20" y="72"/>
                  </a:lnTo>
                  <a:lnTo>
                    <a:pt x="20" y="21"/>
                  </a:lnTo>
                  <a:lnTo>
                    <a:pt x="20" y="21"/>
                  </a:lnTo>
                  <a:lnTo>
                    <a:pt x="20" y="18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1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1" y="7"/>
                  </a:lnTo>
                  <a:lnTo>
                    <a:pt x="8" y="7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75" y="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4" name="Freeform 29"/>
            <p:cNvSpPr>
              <a:spLocks/>
            </p:cNvSpPr>
            <p:nvPr userDrawn="1"/>
          </p:nvSpPr>
          <p:spPr bwMode="auto">
            <a:xfrm>
              <a:off x="7870825" y="219075"/>
              <a:ext cx="225429" cy="134938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265" y="132"/>
                </a:cxn>
                <a:cxn ang="0">
                  <a:pos x="265" y="40"/>
                </a:cxn>
                <a:cxn ang="0">
                  <a:pos x="265" y="31"/>
                </a:cxn>
                <a:cxn ang="0">
                  <a:pos x="263" y="24"/>
                </a:cxn>
                <a:cxn ang="0">
                  <a:pos x="260" y="19"/>
                </a:cxn>
                <a:cxn ang="0">
                  <a:pos x="256" y="14"/>
                </a:cxn>
                <a:cxn ang="0">
                  <a:pos x="250" y="10"/>
                </a:cxn>
                <a:cxn ang="0">
                  <a:pos x="243" y="7"/>
                </a:cxn>
                <a:cxn ang="0">
                  <a:pos x="233" y="6"/>
                </a:cxn>
                <a:cxn ang="0">
                  <a:pos x="222" y="6"/>
                </a:cxn>
                <a:cxn ang="0">
                  <a:pos x="222" y="0"/>
                </a:cxn>
                <a:cxn ang="0">
                  <a:pos x="322" y="0"/>
                </a:cxn>
                <a:cxn ang="0">
                  <a:pos x="322" y="6"/>
                </a:cxn>
                <a:cxn ang="0">
                  <a:pos x="314" y="6"/>
                </a:cxn>
                <a:cxn ang="0">
                  <a:pos x="305" y="7"/>
                </a:cxn>
                <a:cxn ang="0">
                  <a:pos x="299" y="9"/>
                </a:cxn>
                <a:cxn ang="0">
                  <a:pos x="296" y="10"/>
                </a:cxn>
                <a:cxn ang="0">
                  <a:pos x="293" y="13"/>
                </a:cxn>
                <a:cxn ang="0">
                  <a:pos x="291" y="14"/>
                </a:cxn>
                <a:cxn ang="0">
                  <a:pos x="288" y="17"/>
                </a:cxn>
                <a:cxn ang="0">
                  <a:pos x="286" y="20"/>
                </a:cxn>
                <a:cxn ang="0">
                  <a:pos x="285" y="24"/>
                </a:cxn>
                <a:cxn ang="0">
                  <a:pos x="283" y="29"/>
                </a:cxn>
                <a:cxn ang="0">
                  <a:pos x="282" y="34"/>
                </a:cxn>
                <a:cxn ang="0">
                  <a:pos x="282" y="40"/>
                </a:cxn>
                <a:cxn ang="0">
                  <a:pos x="282" y="221"/>
                </a:cxn>
                <a:cxn ang="0">
                  <a:pos x="273" y="221"/>
                </a:cxn>
                <a:cxn ang="0">
                  <a:pos x="65" y="41"/>
                </a:cxn>
                <a:cxn ang="0">
                  <a:pos x="65" y="178"/>
                </a:cxn>
                <a:cxn ang="0">
                  <a:pos x="66" y="186"/>
                </a:cxn>
                <a:cxn ang="0">
                  <a:pos x="68" y="194"/>
                </a:cxn>
                <a:cxn ang="0">
                  <a:pos x="72" y="199"/>
                </a:cxn>
                <a:cxn ang="0">
                  <a:pos x="76" y="203"/>
                </a:cxn>
                <a:cxn ang="0">
                  <a:pos x="84" y="206"/>
                </a:cxn>
                <a:cxn ang="0">
                  <a:pos x="91" y="208"/>
                </a:cxn>
                <a:cxn ang="0">
                  <a:pos x="98" y="209"/>
                </a:cxn>
                <a:cxn ang="0">
                  <a:pos x="105" y="209"/>
                </a:cxn>
                <a:cxn ang="0">
                  <a:pos x="114" y="209"/>
                </a:cxn>
                <a:cxn ang="0">
                  <a:pos x="114" y="216"/>
                </a:cxn>
                <a:cxn ang="0">
                  <a:pos x="2" y="216"/>
                </a:cxn>
                <a:cxn ang="0">
                  <a:pos x="2" y="209"/>
                </a:cxn>
                <a:cxn ang="0">
                  <a:pos x="13" y="209"/>
                </a:cxn>
                <a:cxn ang="0">
                  <a:pos x="23" y="208"/>
                </a:cxn>
                <a:cxn ang="0">
                  <a:pos x="30" y="205"/>
                </a:cxn>
                <a:cxn ang="0">
                  <a:pos x="36" y="203"/>
                </a:cxn>
                <a:cxn ang="0">
                  <a:pos x="40" y="199"/>
                </a:cxn>
                <a:cxn ang="0">
                  <a:pos x="45" y="192"/>
                </a:cxn>
                <a:cxn ang="0">
                  <a:pos x="46" y="186"/>
                </a:cxn>
                <a:cxn ang="0">
                  <a:pos x="48" y="178"/>
                </a:cxn>
                <a:cxn ang="0">
                  <a:pos x="48" y="27"/>
                </a:cxn>
                <a:cxn ang="0">
                  <a:pos x="40" y="20"/>
                </a:cxn>
                <a:cxn ang="0">
                  <a:pos x="36" y="16"/>
                </a:cxn>
                <a:cxn ang="0">
                  <a:pos x="32" y="13"/>
                </a:cxn>
                <a:cxn ang="0">
                  <a:pos x="27" y="12"/>
                </a:cxn>
                <a:cxn ang="0">
                  <a:pos x="23" y="10"/>
                </a:cxn>
                <a:cxn ang="0">
                  <a:pos x="19" y="9"/>
                </a:cxn>
                <a:cxn ang="0">
                  <a:pos x="13" y="7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12" y="0"/>
                </a:cxn>
              </a:cxnLst>
              <a:rect l="0" t="0" r="r" b="b"/>
              <a:pathLst>
                <a:path w="322" h="221">
                  <a:moveTo>
                    <a:pt x="112" y="0"/>
                  </a:moveTo>
                  <a:lnTo>
                    <a:pt x="265" y="132"/>
                  </a:lnTo>
                  <a:lnTo>
                    <a:pt x="265" y="40"/>
                  </a:lnTo>
                  <a:lnTo>
                    <a:pt x="265" y="31"/>
                  </a:lnTo>
                  <a:lnTo>
                    <a:pt x="263" y="24"/>
                  </a:lnTo>
                  <a:lnTo>
                    <a:pt x="260" y="19"/>
                  </a:lnTo>
                  <a:lnTo>
                    <a:pt x="256" y="14"/>
                  </a:lnTo>
                  <a:lnTo>
                    <a:pt x="250" y="10"/>
                  </a:lnTo>
                  <a:lnTo>
                    <a:pt x="243" y="7"/>
                  </a:lnTo>
                  <a:lnTo>
                    <a:pt x="233" y="6"/>
                  </a:lnTo>
                  <a:lnTo>
                    <a:pt x="222" y="6"/>
                  </a:lnTo>
                  <a:lnTo>
                    <a:pt x="222" y="0"/>
                  </a:lnTo>
                  <a:lnTo>
                    <a:pt x="322" y="0"/>
                  </a:lnTo>
                  <a:lnTo>
                    <a:pt x="322" y="6"/>
                  </a:lnTo>
                  <a:lnTo>
                    <a:pt x="314" y="6"/>
                  </a:lnTo>
                  <a:lnTo>
                    <a:pt x="305" y="7"/>
                  </a:lnTo>
                  <a:lnTo>
                    <a:pt x="299" y="9"/>
                  </a:lnTo>
                  <a:lnTo>
                    <a:pt x="296" y="10"/>
                  </a:lnTo>
                  <a:lnTo>
                    <a:pt x="293" y="13"/>
                  </a:lnTo>
                  <a:lnTo>
                    <a:pt x="291" y="14"/>
                  </a:lnTo>
                  <a:lnTo>
                    <a:pt x="288" y="17"/>
                  </a:lnTo>
                  <a:lnTo>
                    <a:pt x="286" y="20"/>
                  </a:lnTo>
                  <a:lnTo>
                    <a:pt x="285" y="24"/>
                  </a:lnTo>
                  <a:lnTo>
                    <a:pt x="283" y="29"/>
                  </a:lnTo>
                  <a:lnTo>
                    <a:pt x="282" y="34"/>
                  </a:lnTo>
                  <a:lnTo>
                    <a:pt x="282" y="40"/>
                  </a:lnTo>
                  <a:lnTo>
                    <a:pt x="282" y="221"/>
                  </a:lnTo>
                  <a:lnTo>
                    <a:pt x="273" y="221"/>
                  </a:lnTo>
                  <a:lnTo>
                    <a:pt x="65" y="41"/>
                  </a:lnTo>
                  <a:lnTo>
                    <a:pt x="65" y="178"/>
                  </a:lnTo>
                  <a:lnTo>
                    <a:pt x="66" y="186"/>
                  </a:lnTo>
                  <a:lnTo>
                    <a:pt x="68" y="194"/>
                  </a:lnTo>
                  <a:lnTo>
                    <a:pt x="72" y="199"/>
                  </a:lnTo>
                  <a:lnTo>
                    <a:pt x="76" y="203"/>
                  </a:lnTo>
                  <a:lnTo>
                    <a:pt x="84" y="206"/>
                  </a:lnTo>
                  <a:lnTo>
                    <a:pt x="91" y="208"/>
                  </a:lnTo>
                  <a:lnTo>
                    <a:pt x="98" y="209"/>
                  </a:lnTo>
                  <a:lnTo>
                    <a:pt x="105" y="209"/>
                  </a:lnTo>
                  <a:lnTo>
                    <a:pt x="114" y="209"/>
                  </a:lnTo>
                  <a:lnTo>
                    <a:pt x="114" y="216"/>
                  </a:lnTo>
                  <a:lnTo>
                    <a:pt x="2" y="216"/>
                  </a:lnTo>
                  <a:lnTo>
                    <a:pt x="2" y="209"/>
                  </a:lnTo>
                  <a:lnTo>
                    <a:pt x="13" y="209"/>
                  </a:lnTo>
                  <a:lnTo>
                    <a:pt x="23" y="208"/>
                  </a:lnTo>
                  <a:lnTo>
                    <a:pt x="30" y="205"/>
                  </a:lnTo>
                  <a:lnTo>
                    <a:pt x="36" y="203"/>
                  </a:lnTo>
                  <a:lnTo>
                    <a:pt x="40" y="199"/>
                  </a:lnTo>
                  <a:lnTo>
                    <a:pt x="45" y="192"/>
                  </a:lnTo>
                  <a:lnTo>
                    <a:pt x="46" y="186"/>
                  </a:lnTo>
                  <a:lnTo>
                    <a:pt x="48" y="178"/>
                  </a:lnTo>
                  <a:lnTo>
                    <a:pt x="48" y="27"/>
                  </a:lnTo>
                  <a:lnTo>
                    <a:pt x="40" y="20"/>
                  </a:lnTo>
                  <a:lnTo>
                    <a:pt x="36" y="16"/>
                  </a:lnTo>
                  <a:lnTo>
                    <a:pt x="32" y="13"/>
                  </a:lnTo>
                  <a:lnTo>
                    <a:pt x="27" y="12"/>
                  </a:lnTo>
                  <a:lnTo>
                    <a:pt x="23" y="10"/>
                  </a:lnTo>
                  <a:lnTo>
                    <a:pt x="19" y="9"/>
                  </a:lnTo>
                  <a:lnTo>
                    <a:pt x="13" y="7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5" name="Freeform 30"/>
            <p:cNvSpPr>
              <a:spLocks/>
            </p:cNvSpPr>
            <p:nvPr userDrawn="1"/>
          </p:nvSpPr>
          <p:spPr bwMode="auto">
            <a:xfrm>
              <a:off x="7875589" y="19050"/>
              <a:ext cx="212729" cy="133350"/>
            </a:xfrm>
            <a:custGeom>
              <a:avLst/>
              <a:gdLst/>
              <a:ahLst/>
              <a:cxnLst>
                <a:cxn ang="0">
                  <a:pos x="128" y="101"/>
                </a:cxn>
                <a:cxn ang="0">
                  <a:pos x="141" y="101"/>
                </a:cxn>
                <a:cxn ang="0">
                  <a:pos x="155" y="99"/>
                </a:cxn>
                <a:cxn ang="0">
                  <a:pos x="167" y="95"/>
                </a:cxn>
                <a:cxn ang="0">
                  <a:pos x="175" y="91"/>
                </a:cxn>
                <a:cxn ang="0">
                  <a:pos x="185" y="81"/>
                </a:cxn>
                <a:cxn ang="0">
                  <a:pos x="195" y="61"/>
                </a:cxn>
                <a:cxn ang="0">
                  <a:pos x="207" y="50"/>
                </a:cxn>
                <a:cxn ang="0">
                  <a:pos x="198" y="163"/>
                </a:cxn>
                <a:cxn ang="0">
                  <a:pos x="193" y="146"/>
                </a:cxn>
                <a:cxn ang="0">
                  <a:pos x="185" y="134"/>
                </a:cxn>
                <a:cxn ang="0">
                  <a:pos x="175" y="124"/>
                </a:cxn>
                <a:cxn ang="0">
                  <a:pos x="164" y="118"/>
                </a:cxn>
                <a:cxn ang="0">
                  <a:pos x="148" y="114"/>
                </a:cxn>
                <a:cxn ang="0">
                  <a:pos x="128" y="112"/>
                </a:cxn>
                <a:cxn ang="0">
                  <a:pos x="128" y="182"/>
                </a:cxn>
                <a:cxn ang="0">
                  <a:pos x="129" y="193"/>
                </a:cxn>
                <a:cxn ang="0">
                  <a:pos x="131" y="198"/>
                </a:cxn>
                <a:cxn ang="0">
                  <a:pos x="135" y="200"/>
                </a:cxn>
                <a:cxn ang="0">
                  <a:pos x="141" y="203"/>
                </a:cxn>
                <a:cxn ang="0">
                  <a:pos x="152" y="203"/>
                </a:cxn>
                <a:cxn ang="0">
                  <a:pos x="178" y="203"/>
                </a:cxn>
                <a:cxn ang="0">
                  <a:pos x="200" y="202"/>
                </a:cxn>
                <a:cxn ang="0">
                  <a:pos x="220" y="200"/>
                </a:cxn>
                <a:cxn ang="0">
                  <a:pos x="237" y="196"/>
                </a:cxn>
                <a:cxn ang="0">
                  <a:pos x="252" y="190"/>
                </a:cxn>
                <a:cxn ang="0">
                  <a:pos x="264" y="183"/>
                </a:cxn>
                <a:cxn ang="0">
                  <a:pos x="276" y="173"/>
                </a:cxn>
                <a:cxn ang="0">
                  <a:pos x="285" y="161"/>
                </a:cxn>
                <a:cxn ang="0">
                  <a:pos x="292" y="148"/>
                </a:cxn>
                <a:cxn ang="0">
                  <a:pos x="286" y="216"/>
                </a:cxn>
                <a:cxn ang="0">
                  <a:pos x="0" y="210"/>
                </a:cxn>
                <a:cxn ang="0">
                  <a:pos x="17" y="210"/>
                </a:cxn>
                <a:cxn ang="0">
                  <a:pos x="30" y="209"/>
                </a:cxn>
                <a:cxn ang="0">
                  <a:pos x="37" y="206"/>
                </a:cxn>
                <a:cxn ang="0">
                  <a:pos x="42" y="202"/>
                </a:cxn>
                <a:cxn ang="0">
                  <a:pos x="46" y="198"/>
                </a:cxn>
                <a:cxn ang="0">
                  <a:pos x="47" y="186"/>
                </a:cxn>
                <a:cxn ang="0">
                  <a:pos x="47" y="37"/>
                </a:cxn>
                <a:cxn ang="0">
                  <a:pos x="47" y="26"/>
                </a:cxn>
                <a:cxn ang="0">
                  <a:pos x="46" y="20"/>
                </a:cxn>
                <a:cxn ang="0">
                  <a:pos x="42" y="14"/>
                </a:cxn>
                <a:cxn ang="0">
                  <a:pos x="36" y="10"/>
                </a:cxn>
                <a:cxn ang="0">
                  <a:pos x="26" y="7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277" y="64"/>
                </a:cxn>
                <a:cxn ang="0">
                  <a:pos x="264" y="53"/>
                </a:cxn>
                <a:cxn ang="0">
                  <a:pos x="253" y="35"/>
                </a:cxn>
                <a:cxn ang="0">
                  <a:pos x="240" y="26"/>
                </a:cxn>
                <a:cxn ang="0">
                  <a:pos x="221" y="18"/>
                </a:cxn>
                <a:cxn ang="0">
                  <a:pos x="207" y="16"/>
                </a:cxn>
                <a:cxn ang="0">
                  <a:pos x="197" y="14"/>
                </a:cxn>
                <a:cxn ang="0">
                  <a:pos x="184" y="13"/>
                </a:cxn>
                <a:cxn ang="0">
                  <a:pos x="168" y="13"/>
                </a:cxn>
                <a:cxn ang="0">
                  <a:pos x="128" y="13"/>
                </a:cxn>
              </a:cxnLst>
              <a:rect l="0" t="0" r="r" b="b"/>
              <a:pathLst>
                <a:path w="302" h="216">
                  <a:moveTo>
                    <a:pt x="128" y="13"/>
                  </a:moveTo>
                  <a:lnTo>
                    <a:pt x="128" y="101"/>
                  </a:lnTo>
                  <a:lnTo>
                    <a:pt x="134" y="101"/>
                  </a:lnTo>
                  <a:lnTo>
                    <a:pt x="141" y="101"/>
                  </a:lnTo>
                  <a:lnTo>
                    <a:pt x="148" y="99"/>
                  </a:lnTo>
                  <a:lnTo>
                    <a:pt x="155" y="99"/>
                  </a:lnTo>
                  <a:lnTo>
                    <a:pt x="161" y="98"/>
                  </a:lnTo>
                  <a:lnTo>
                    <a:pt x="167" y="95"/>
                  </a:lnTo>
                  <a:lnTo>
                    <a:pt x="171" y="94"/>
                  </a:lnTo>
                  <a:lnTo>
                    <a:pt x="175" y="91"/>
                  </a:lnTo>
                  <a:lnTo>
                    <a:pt x="180" y="88"/>
                  </a:lnTo>
                  <a:lnTo>
                    <a:pt x="185" y="81"/>
                  </a:lnTo>
                  <a:lnTo>
                    <a:pt x="191" y="72"/>
                  </a:lnTo>
                  <a:lnTo>
                    <a:pt x="195" y="61"/>
                  </a:lnTo>
                  <a:lnTo>
                    <a:pt x="198" y="50"/>
                  </a:lnTo>
                  <a:lnTo>
                    <a:pt x="207" y="50"/>
                  </a:lnTo>
                  <a:lnTo>
                    <a:pt x="207" y="163"/>
                  </a:lnTo>
                  <a:lnTo>
                    <a:pt x="198" y="163"/>
                  </a:lnTo>
                  <a:lnTo>
                    <a:pt x="195" y="155"/>
                  </a:lnTo>
                  <a:lnTo>
                    <a:pt x="193" y="146"/>
                  </a:lnTo>
                  <a:lnTo>
                    <a:pt x="190" y="139"/>
                  </a:lnTo>
                  <a:lnTo>
                    <a:pt x="185" y="134"/>
                  </a:lnTo>
                  <a:lnTo>
                    <a:pt x="181" y="128"/>
                  </a:lnTo>
                  <a:lnTo>
                    <a:pt x="175" y="124"/>
                  </a:lnTo>
                  <a:lnTo>
                    <a:pt x="170" y="119"/>
                  </a:lnTo>
                  <a:lnTo>
                    <a:pt x="164" y="118"/>
                  </a:lnTo>
                  <a:lnTo>
                    <a:pt x="157" y="115"/>
                  </a:lnTo>
                  <a:lnTo>
                    <a:pt x="148" y="114"/>
                  </a:lnTo>
                  <a:lnTo>
                    <a:pt x="138" y="112"/>
                  </a:lnTo>
                  <a:lnTo>
                    <a:pt x="128" y="112"/>
                  </a:lnTo>
                  <a:lnTo>
                    <a:pt x="128" y="173"/>
                  </a:lnTo>
                  <a:lnTo>
                    <a:pt x="128" y="182"/>
                  </a:lnTo>
                  <a:lnTo>
                    <a:pt x="129" y="188"/>
                  </a:lnTo>
                  <a:lnTo>
                    <a:pt x="129" y="193"/>
                  </a:lnTo>
                  <a:lnTo>
                    <a:pt x="129" y="196"/>
                  </a:lnTo>
                  <a:lnTo>
                    <a:pt x="131" y="198"/>
                  </a:lnTo>
                  <a:lnTo>
                    <a:pt x="134" y="199"/>
                  </a:lnTo>
                  <a:lnTo>
                    <a:pt x="135" y="200"/>
                  </a:lnTo>
                  <a:lnTo>
                    <a:pt x="138" y="202"/>
                  </a:lnTo>
                  <a:lnTo>
                    <a:pt x="141" y="203"/>
                  </a:lnTo>
                  <a:lnTo>
                    <a:pt x="147" y="203"/>
                  </a:lnTo>
                  <a:lnTo>
                    <a:pt x="152" y="203"/>
                  </a:lnTo>
                  <a:lnTo>
                    <a:pt x="158" y="203"/>
                  </a:lnTo>
                  <a:lnTo>
                    <a:pt x="178" y="203"/>
                  </a:lnTo>
                  <a:lnTo>
                    <a:pt x="190" y="203"/>
                  </a:lnTo>
                  <a:lnTo>
                    <a:pt x="200" y="202"/>
                  </a:lnTo>
                  <a:lnTo>
                    <a:pt x="210" y="202"/>
                  </a:lnTo>
                  <a:lnTo>
                    <a:pt x="220" y="200"/>
                  </a:lnTo>
                  <a:lnTo>
                    <a:pt x="229" y="198"/>
                  </a:lnTo>
                  <a:lnTo>
                    <a:pt x="237" y="196"/>
                  </a:lnTo>
                  <a:lnTo>
                    <a:pt x="244" y="193"/>
                  </a:lnTo>
                  <a:lnTo>
                    <a:pt x="252" y="190"/>
                  </a:lnTo>
                  <a:lnTo>
                    <a:pt x="259" y="188"/>
                  </a:lnTo>
                  <a:lnTo>
                    <a:pt x="264" y="183"/>
                  </a:lnTo>
                  <a:lnTo>
                    <a:pt x="270" y="178"/>
                  </a:lnTo>
                  <a:lnTo>
                    <a:pt x="276" y="173"/>
                  </a:lnTo>
                  <a:lnTo>
                    <a:pt x="280" y="168"/>
                  </a:lnTo>
                  <a:lnTo>
                    <a:pt x="285" y="161"/>
                  </a:lnTo>
                  <a:lnTo>
                    <a:pt x="289" y="155"/>
                  </a:lnTo>
                  <a:lnTo>
                    <a:pt x="292" y="148"/>
                  </a:lnTo>
                  <a:lnTo>
                    <a:pt x="302" y="148"/>
                  </a:lnTo>
                  <a:lnTo>
                    <a:pt x="286" y="216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10" y="210"/>
                  </a:lnTo>
                  <a:lnTo>
                    <a:pt x="17" y="210"/>
                  </a:lnTo>
                  <a:lnTo>
                    <a:pt x="23" y="209"/>
                  </a:lnTo>
                  <a:lnTo>
                    <a:pt x="30" y="209"/>
                  </a:lnTo>
                  <a:lnTo>
                    <a:pt x="34" y="208"/>
                  </a:lnTo>
                  <a:lnTo>
                    <a:pt x="37" y="206"/>
                  </a:lnTo>
                  <a:lnTo>
                    <a:pt x="40" y="205"/>
                  </a:lnTo>
                  <a:lnTo>
                    <a:pt x="42" y="202"/>
                  </a:lnTo>
                  <a:lnTo>
                    <a:pt x="44" y="199"/>
                  </a:lnTo>
                  <a:lnTo>
                    <a:pt x="46" y="198"/>
                  </a:lnTo>
                  <a:lnTo>
                    <a:pt x="46" y="193"/>
                  </a:lnTo>
                  <a:lnTo>
                    <a:pt x="47" y="186"/>
                  </a:lnTo>
                  <a:lnTo>
                    <a:pt x="47" y="179"/>
                  </a:lnTo>
                  <a:lnTo>
                    <a:pt x="47" y="37"/>
                  </a:lnTo>
                  <a:lnTo>
                    <a:pt x="47" y="31"/>
                  </a:lnTo>
                  <a:lnTo>
                    <a:pt x="47" y="26"/>
                  </a:lnTo>
                  <a:lnTo>
                    <a:pt x="46" y="21"/>
                  </a:lnTo>
                  <a:lnTo>
                    <a:pt x="46" y="20"/>
                  </a:lnTo>
                  <a:lnTo>
                    <a:pt x="44" y="17"/>
                  </a:lnTo>
                  <a:lnTo>
                    <a:pt x="42" y="14"/>
                  </a:lnTo>
                  <a:lnTo>
                    <a:pt x="39" y="13"/>
                  </a:lnTo>
                  <a:lnTo>
                    <a:pt x="36" y="10"/>
                  </a:lnTo>
                  <a:lnTo>
                    <a:pt x="31" y="8"/>
                  </a:lnTo>
                  <a:lnTo>
                    <a:pt x="26" y="7"/>
                  </a:lnTo>
                  <a:lnTo>
                    <a:pt x="19" y="6"/>
                  </a:lnTo>
                  <a:lnTo>
                    <a:pt x="10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277" y="0"/>
                  </a:lnTo>
                  <a:lnTo>
                    <a:pt x="277" y="64"/>
                  </a:lnTo>
                  <a:lnTo>
                    <a:pt x="269" y="64"/>
                  </a:lnTo>
                  <a:lnTo>
                    <a:pt x="264" y="53"/>
                  </a:lnTo>
                  <a:lnTo>
                    <a:pt x="259" y="43"/>
                  </a:lnTo>
                  <a:lnTo>
                    <a:pt x="253" y="35"/>
                  </a:lnTo>
                  <a:lnTo>
                    <a:pt x="247" y="31"/>
                  </a:lnTo>
                  <a:lnTo>
                    <a:pt x="240" y="26"/>
                  </a:lnTo>
                  <a:lnTo>
                    <a:pt x="231" y="21"/>
                  </a:lnTo>
                  <a:lnTo>
                    <a:pt x="221" y="18"/>
                  </a:lnTo>
                  <a:lnTo>
                    <a:pt x="211" y="16"/>
                  </a:lnTo>
                  <a:lnTo>
                    <a:pt x="207" y="16"/>
                  </a:lnTo>
                  <a:lnTo>
                    <a:pt x="203" y="14"/>
                  </a:lnTo>
                  <a:lnTo>
                    <a:pt x="197" y="14"/>
                  </a:lnTo>
                  <a:lnTo>
                    <a:pt x="191" y="14"/>
                  </a:lnTo>
                  <a:lnTo>
                    <a:pt x="184" y="13"/>
                  </a:lnTo>
                  <a:lnTo>
                    <a:pt x="177" y="13"/>
                  </a:lnTo>
                  <a:lnTo>
                    <a:pt x="168" y="13"/>
                  </a:lnTo>
                  <a:lnTo>
                    <a:pt x="159" y="13"/>
                  </a:lnTo>
                  <a:lnTo>
                    <a:pt x="128" y="13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auto">
            <a:xfrm>
              <a:off x="7880351" y="414338"/>
              <a:ext cx="193679" cy="138112"/>
            </a:xfrm>
            <a:custGeom>
              <a:avLst/>
              <a:gdLst/>
              <a:ahLst/>
              <a:cxnLst>
                <a:cxn ang="0">
                  <a:pos x="269" y="75"/>
                </a:cxn>
                <a:cxn ang="0">
                  <a:pos x="259" y="56"/>
                </a:cxn>
                <a:cxn ang="0">
                  <a:pos x="245" y="38"/>
                </a:cxn>
                <a:cxn ang="0">
                  <a:pos x="226" y="26"/>
                </a:cxn>
                <a:cxn ang="0">
                  <a:pos x="206" y="17"/>
                </a:cxn>
                <a:cxn ang="0">
                  <a:pos x="183" y="14"/>
                </a:cxn>
                <a:cxn ang="0">
                  <a:pos x="160" y="16"/>
                </a:cxn>
                <a:cxn ang="0">
                  <a:pos x="140" y="19"/>
                </a:cxn>
                <a:cxn ang="0">
                  <a:pos x="122" y="26"/>
                </a:cxn>
                <a:cxn ang="0">
                  <a:pos x="95" y="47"/>
                </a:cxn>
                <a:cxn ang="0">
                  <a:pos x="83" y="68"/>
                </a:cxn>
                <a:cxn ang="0">
                  <a:pos x="78" y="88"/>
                </a:cxn>
                <a:cxn ang="0">
                  <a:pos x="76" y="110"/>
                </a:cxn>
                <a:cxn ang="0">
                  <a:pos x="78" y="131"/>
                </a:cxn>
                <a:cxn ang="0">
                  <a:pos x="81" y="151"/>
                </a:cxn>
                <a:cxn ang="0">
                  <a:pos x="91" y="174"/>
                </a:cxn>
                <a:cxn ang="0">
                  <a:pos x="115" y="198"/>
                </a:cxn>
                <a:cxn ang="0">
                  <a:pos x="132" y="205"/>
                </a:cxn>
                <a:cxn ang="0">
                  <a:pos x="154" y="209"/>
                </a:cxn>
                <a:cxn ang="0">
                  <a:pos x="177" y="210"/>
                </a:cxn>
                <a:cxn ang="0">
                  <a:pos x="196" y="208"/>
                </a:cxn>
                <a:cxn ang="0">
                  <a:pos x="214" y="203"/>
                </a:cxn>
                <a:cxn ang="0">
                  <a:pos x="232" y="196"/>
                </a:cxn>
                <a:cxn ang="0">
                  <a:pos x="250" y="186"/>
                </a:cxn>
                <a:cxn ang="0">
                  <a:pos x="269" y="172"/>
                </a:cxn>
                <a:cxn ang="0">
                  <a:pos x="257" y="198"/>
                </a:cxn>
                <a:cxn ang="0">
                  <a:pos x="237" y="209"/>
                </a:cxn>
                <a:cxn ang="0">
                  <a:pos x="219" y="216"/>
                </a:cxn>
                <a:cxn ang="0">
                  <a:pos x="197" y="220"/>
                </a:cxn>
                <a:cxn ang="0">
                  <a:pos x="174" y="223"/>
                </a:cxn>
                <a:cxn ang="0">
                  <a:pos x="145" y="225"/>
                </a:cxn>
                <a:cxn ang="0">
                  <a:pos x="112" y="222"/>
                </a:cxn>
                <a:cxn ang="0">
                  <a:pos x="83" y="215"/>
                </a:cxn>
                <a:cxn ang="0">
                  <a:pos x="58" y="205"/>
                </a:cxn>
                <a:cxn ang="0">
                  <a:pos x="36" y="191"/>
                </a:cxn>
                <a:cxn ang="0">
                  <a:pos x="20" y="172"/>
                </a:cxn>
                <a:cxn ang="0">
                  <a:pos x="9" y="152"/>
                </a:cxn>
                <a:cxn ang="0">
                  <a:pos x="1" y="131"/>
                </a:cxn>
                <a:cxn ang="0">
                  <a:pos x="0" y="110"/>
                </a:cxn>
                <a:cxn ang="0">
                  <a:pos x="6" y="87"/>
                </a:cxn>
                <a:cxn ang="0">
                  <a:pos x="16" y="65"/>
                </a:cxn>
                <a:cxn ang="0">
                  <a:pos x="33" y="46"/>
                </a:cxn>
                <a:cxn ang="0">
                  <a:pos x="55" y="28"/>
                </a:cxn>
                <a:cxn ang="0">
                  <a:pos x="81" y="16"/>
                </a:cxn>
                <a:cxn ang="0">
                  <a:pos x="109" y="6"/>
                </a:cxn>
                <a:cxn ang="0">
                  <a:pos x="140" y="1"/>
                </a:cxn>
                <a:cxn ang="0">
                  <a:pos x="167" y="0"/>
                </a:cxn>
                <a:cxn ang="0">
                  <a:pos x="191" y="3"/>
                </a:cxn>
                <a:cxn ang="0">
                  <a:pos x="216" y="7"/>
                </a:cxn>
                <a:cxn ang="0">
                  <a:pos x="242" y="13"/>
                </a:cxn>
                <a:cxn ang="0">
                  <a:pos x="253" y="14"/>
                </a:cxn>
                <a:cxn ang="0">
                  <a:pos x="260" y="11"/>
                </a:cxn>
                <a:cxn ang="0">
                  <a:pos x="268" y="4"/>
                </a:cxn>
              </a:cxnLst>
              <a:rect l="0" t="0" r="r" b="b"/>
              <a:pathLst>
                <a:path w="276" h="225">
                  <a:moveTo>
                    <a:pt x="276" y="0"/>
                  </a:moveTo>
                  <a:lnTo>
                    <a:pt x="276" y="75"/>
                  </a:lnTo>
                  <a:lnTo>
                    <a:pt x="269" y="75"/>
                  </a:lnTo>
                  <a:lnTo>
                    <a:pt x="266" y="68"/>
                  </a:lnTo>
                  <a:lnTo>
                    <a:pt x="263" y="61"/>
                  </a:lnTo>
                  <a:lnTo>
                    <a:pt x="259" y="56"/>
                  </a:lnTo>
                  <a:lnTo>
                    <a:pt x="256" y="48"/>
                  </a:lnTo>
                  <a:lnTo>
                    <a:pt x="250" y="44"/>
                  </a:lnTo>
                  <a:lnTo>
                    <a:pt x="245" y="38"/>
                  </a:lnTo>
                  <a:lnTo>
                    <a:pt x="239" y="34"/>
                  </a:lnTo>
                  <a:lnTo>
                    <a:pt x="233" y="30"/>
                  </a:lnTo>
                  <a:lnTo>
                    <a:pt x="226" y="26"/>
                  </a:lnTo>
                  <a:lnTo>
                    <a:pt x="220" y="23"/>
                  </a:lnTo>
                  <a:lnTo>
                    <a:pt x="213" y="20"/>
                  </a:lnTo>
                  <a:lnTo>
                    <a:pt x="206" y="17"/>
                  </a:lnTo>
                  <a:lnTo>
                    <a:pt x="197" y="16"/>
                  </a:lnTo>
                  <a:lnTo>
                    <a:pt x="190" y="16"/>
                  </a:lnTo>
                  <a:lnTo>
                    <a:pt x="183" y="14"/>
                  </a:lnTo>
                  <a:lnTo>
                    <a:pt x="174" y="14"/>
                  </a:lnTo>
                  <a:lnTo>
                    <a:pt x="167" y="14"/>
                  </a:lnTo>
                  <a:lnTo>
                    <a:pt x="160" y="16"/>
                  </a:lnTo>
                  <a:lnTo>
                    <a:pt x="154" y="16"/>
                  </a:lnTo>
                  <a:lnTo>
                    <a:pt x="147" y="17"/>
                  </a:lnTo>
                  <a:lnTo>
                    <a:pt x="140" y="19"/>
                  </a:lnTo>
                  <a:lnTo>
                    <a:pt x="134" y="21"/>
                  </a:lnTo>
                  <a:lnTo>
                    <a:pt x="128" y="23"/>
                  </a:lnTo>
                  <a:lnTo>
                    <a:pt x="122" y="26"/>
                  </a:lnTo>
                  <a:lnTo>
                    <a:pt x="112" y="31"/>
                  </a:lnTo>
                  <a:lnTo>
                    <a:pt x="102" y="38"/>
                  </a:lnTo>
                  <a:lnTo>
                    <a:pt x="95" y="47"/>
                  </a:lnTo>
                  <a:lnTo>
                    <a:pt x="89" y="57"/>
                  </a:lnTo>
                  <a:lnTo>
                    <a:pt x="86" y="63"/>
                  </a:lnTo>
                  <a:lnTo>
                    <a:pt x="83" y="68"/>
                  </a:lnTo>
                  <a:lnTo>
                    <a:pt x="82" y="74"/>
                  </a:lnTo>
                  <a:lnTo>
                    <a:pt x="79" y="81"/>
                  </a:lnTo>
                  <a:lnTo>
                    <a:pt x="78" y="88"/>
                  </a:lnTo>
                  <a:lnTo>
                    <a:pt x="78" y="95"/>
                  </a:lnTo>
                  <a:lnTo>
                    <a:pt x="76" y="102"/>
                  </a:lnTo>
                  <a:lnTo>
                    <a:pt x="76" y="110"/>
                  </a:lnTo>
                  <a:lnTo>
                    <a:pt x="76" y="117"/>
                  </a:lnTo>
                  <a:lnTo>
                    <a:pt x="76" y="124"/>
                  </a:lnTo>
                  <a:lnTo>
                    <a:pt x="78" y="131"/>
                  </a:lnTo>
                  <a:lnTo>
                    <a:pt x="79" y="138"/>
                  </a:lnTo>
                  <a:lnTo>
                    <a:pt x="79" y="144"/>
                  </a:lnTo>
                  <a:lnTo>
                    <a:pt x="81" y="151"/>
                  </a:lnTo>
                  <a:lnTo>
                    <a:pt x="83" y="156"/>
                  </a:lnTo>
                  <a:lnTo>
                    <a:pt x="85" y="162"/>
                  </a:lnTo>
                  <a:lnTo>
                    <a:pt x="91" y="174"/>
                  </a:lnTo>
                  <a:lnTo>
                    <a:pt x="98" y="183"/>
                  </a:lnTo>
                  <a:lnTo>
                    <a:pt x="105" y="192"/>
                  </a:lnTo>
                  <a:lnTo>
                    <a:pt x="115" y="198"/>
                  </a:lnTo>
                  <a:lnTo>
                    <a:pt x="121" y="201"/>
                  </a:lnTo>
                  <a:lnTo>
                    <a:pt x="127" y="203"/>
                  </a:lnTo>
                  <a:lnTo>
                    <a:pt x="132" y="205"/>
                  </a:lnTo>
                  <a:lnTo>
                    <a:pt x="140" y="208"/>
                  </a:lnTo>
                  <a:lnTo>
                    <a:pt x="147" y="209"/>
                  </a:lnTo>
                  <a:lnTo>
                    <a:pt x="154" y="209"/>
                  </a:lnTo>
                  <a:lnTo>
                    <a:pt x="161" y="210"/>
                  </a:lnTo>
                  <a:lnTo>
                    <a:pt x="170" y="210"/>
                  </a:lnTo>
                  <a:lnTo>
                    <a:pt x="177" y="210"/>
                  </a:lnTo>
                  <a:lnTo>
                    <a:pt x="183" y="210"/>
                  </a:lnTo>
                  <a:lnTo>
                    <a:pt x="190" y="209"/>
                  </a:lnTo>
                  <a:lnTo>
                    <a:pt x="196" y="208"/>
                  </a:lnTo>
                  <a:lnTo>
                    <a:pt x="203" y="208"/>
                  </a:lnTo>
                  <a:lnTo>
                    <a:pt x="209" y="206"/>
                  </a:lnTo>
                  <a:lnTo>
                    <a:pt x="214" y="203"/>
                  </a:lnTo>
                  <a:lnTo>
                    <a:pt x="220" y="202"/>
                  </a:lnTo>
                  <a:lnTo>
                    <a:pt x="226" y="199"/>
                  </a:lnTo>
                  <a:lnTo>
                    <a:pt x="232" y="196"/>
                  </a:lnTo>
                  <a:lnTo>
                    <a:pt x="237" y="193"/>
                  </a:lnTo>
                  <a:lnTo>
                    <a:pt x="243" y="189"/>
                  </a:lnTo>
                  <a:lnTo>
                    <a:pt x="250" y="186"/>
                  </a:lnTo>
                  <a:lnTo>
                    <a:pt x="256" y="182"/>
                  </a:lnTo>
                  <a:lnTo>
                    <a:pt x="263" y="176"/>
                  </a:lnTo>
                  <a:lnTo>
                    <a:pt x="269" y="172"/>
                  </a:lnTo>
                  <a:lnTo>
                    <a:pt x="269" y="189"/>
                  </a:lnTo>
                  <a:lnTo>
                    <a:pt x="263" y="193"/>
                  </a:lnTo>
                  <a:lnTo>
                    <a:pt x="257" y="198"/>
                  </a:lnTo>
                  <a:lnTo>
                    <a:pt x="250" y="202"/>
                  </a:lnTo>
                  <a:lnTo>
                    <a:pt x="245" y="206"/>
                  </a:lnTo>
                  <a:lnTo>
                    <a:pt x="237" y="209"/>
                  </a:lnTo>
                  <a:lnTo>
                    <a:pt x="232" y="212"/>
                  </a:lnTo>
                  <a:lnTo>
                    <a:pt x="224" y="215"/>
                  </a:lnTo>
                  <a:lnTo>
                    <a:pt x="219" y="216"/>
                  </a:lnTo>
                  <a:lnTo>
                    <a:pt x="211" y="218"/>
                  </a:lnTo>
                  <a:lnTo>
                    <a:pt x="204" y="219"/>
                  </a:lnTo>
                  <a:lnTo>
                    <a:pt x="197" y="220"/>
                  </a:lnTo>
                  <a:lnTo>
                    <a:pt x="190" y="222"/>
                  </a:lnTo>
                  <a:lnTo>
                    <a:pt x="181" y="223"/>
                  </a:lnTo>
                  <a:lnTo>
                    <a:pt x="174" y="223"/>
                  </a:lnTo>
                  <a:lnTo>
                    <a:pt x="165" y="225"/>
                  </a:lnTo>
                  <a:lnTo>
                    <a:pt x="157" y="225"/>
                  </a:lnTo>
                  <a:lnTo>
                    <a:pt x="145" y="225"/>
                  </a:lnTo>
                  <a:lnTo>
                    <a:pt x="134" y="223"/>
                  </a:lnTo>
                  <a:lnTo>
                    <a:pt x="124" y="223"/>
                  </a:lnTo>
                  <a:lnTo>
                    <a:pt x="112" y="222"/>
                  </a:lnTo>
                  <a:lnTo>
                    <a:pt x="102" y="219"/>
                  </a:lnTo>
                  <a:lnTo>
                    <a:pt x="94" y="218"/>
                  </a:lnTo>
                  <a:lnTo>
                    <a:pt x="83" y="215"/>
                  </a:lnTo>
                  <a:lnTo>
                    <a:pt x="75" y="212"/>
                  </a:lnTo>
                  <a:lnTo>
                    <a:pt x="66" y="209"/>
                  </a:lnTo>
                  <a:lnTo>
                    <a:pt x="58" y="205"/>
                  </a:lnTo>
                  <a:lnTo>
                    <a:pt x="50" y="201"/>
                  </a:lnTo>
                  <a:lnTo>
                    <a:pt x="43" y="195"/>
                  </a:lnTo>
                  <a:lnTo>
                    <a:pt x="36" y="191"/>
                  </a:lnTo>
                  <a:lnTo>
                    <a:pt x="30" y="185"/>
                  </a:lnTo>
                  <a:lnTo>
                    <a:pt x="24" y="178"/>
                  </a:lnTo>
                  <a:lnTo>
                    <a:pt x="20" y="172"/>
                  </a:lnTo>
                  <a:lnTo>
                    <a:pt x="16" y="165"/>
                  </a:lnTo>
                  <a:lnTo>
                    <a:pt x="12" y="158"/>
                  </a:lnTo>
                  <a:lnTo>
                    <a:pt x="9" y="152"/>
                  </a:lnTo>
                  <a:lnTo>
                    <a:pt x="6" y="145"/>
                  </a:lnTo>
                  <a:lnTo>
                    <a:pt x="3" y="138"/>
                  </a:lnTo>
                  <a:lnTo>
                    <a:pt x="1" y="131"/>
                  </a:lnTo>
                  <a:lnTo>
                    <a:pt x="0" y="124"/>
                  </a:lnTo>
                  <a:lnTo>
                    <a:pt x="0" y="117"/>
                  </a:lnTo>
                  <a:lnTo>
                    <a:pt x="0" y="110"/>
                  </a:lnTo>
                  <a:lnTo>
                    <a:pt x="1" y="101"/>
                  </a:lnTo>
                  <a:lnTo>
                    <a:pt x="3" y="94"/>
                  </a:lnTo>
                  <a:lnTo>
                    <a:pt x="6" y="87"/>
                  </a:lnTo>
                  <a:lnTo>
                    <a:pt x="9" y="80"/>
                  </a:lnTo>
                  <a:lnTo>
                    <a:pt x="12" y="71"/>
                  </a:lnTo>
                  <a:lnTo>
                    <a:pt x="16" y="65"/>
                  </a:lnTo>
                  <a:lnTo>
                    <a:pt x="22" y="58"/>
                  </a:lnTo>
                  <a:lnTo>
                    <a:pt x="27" y="51"/>
                  </a:lnTo>
                  <a:lnTo>
                    <a:pt x="33" y="46"/>
                  </a:lnTo>
                  <a:lnTo>
                    <a:pt x="40" y="40"/>
                  </a:lnTo>
                  <a:lnTo>
                    <a:pt x="47" y="34"/>
                  </a:lnTo>
                  <a:lnTo>
                    <a:pt x="55" y="28"/>
                  </a:lnTo>
                  <a:lnTo>
                    <a:pt x="63" y="24"/>
                  </a:lnTo>
                  <a:lnTo>
                    <a:pt x="72" y="20"/>
                  </a:lnTo>
                  <a:lnTo>
                    <a:pt x="81" y="16"/>
                  </a:lnTo>
                  <a:lnTo>
                    <a:pt x="89" y="13"/>
                  </a:lnTo>
                  <a:lnTo>
                    <a:pt x="99" y="9"/>
                  </a:lnTo>
                  <a:lnTo>
                    <a:pt x="109" y="6"/>
                  </a:lnTo>
                  <a:lnTo>
                    <a:pt x="119" y="4"/>
                  </a:lnTo>
                  <a:lnTo>
                    <a:pt x="129" y="3"/>
                  </a:lnTo>
                  <a:lnTo>
                    <a:pt x="140" y="1"/>
                  </a:lnTo>
                  <a:lnTo>
                    <a:pt x="150" y="0"/>
                  </a:lnTo>
                  <a:lnTo>
                    <a:pt x="160" y="0"/>
                  </a:lnTo>
                  <a:lnTo>
                    <a:pt x="167" y="0"/>
                  </a:lnTo>
                  <a:lnTo>
                    <a:pt x="176" y="0"/>
                  </a:lnTo>
                  <a:lnTo>
                    <a:pt x="183" y="1"/>
                  </a:lnTo>
                  <a:lnTo>
                    <a:pt x="191" y="3"/>
                  </a:lnTo>
                  <a:lnTo>
                    <a:pt x="199" y="4"/>
                  </a:lnTo>
                  <a:lnTo>
                    <a:pt x="207" y="6"/>
                  </a:lnTo>
                  <a:lnTo>
                    <a:pt x="216" y="7"/>
                  </a:lnTo>
                  <a:lnTo>
                    <a:pt x="224" y="10"/>
                  </a:lnTo>
                  <a:lnTo>
                    <a:pt x="233" y="11"/>
                  </a:lnTo>
                  <a:lnTo>
                    <a:pt x="242" y="13"/>
                  </a:lnTo>
                  <a:lnTo>
                    <a:pt x="247" y="14"/>
                  </a:lnTo>
                  <a:lnTo>
                    <a:pt x="250" y="14"/>
                  </a:lnTo>
                  <a:lnTo>
                    <a:pt x="253" y="14"/>
                  </a:lnTo>
                  <a:lnTo>
                    <a:pt x="256" y="14"/>
                  </a:lnTo>
                  <a:lnTo>
                    <a:pt x="257" y="13"/>
                  </a:lnTo>
                  <a:lnTo>
                    <a:pt x="260" y="11"/>
                  </a:lnTo>
                  <a:lnTo>
                    <a:pt x="263" y="10"/>
                  </a:lnTo>
                  <a:lnTo>
                    <a:pt x="265" y="7"/>
                  </a:lnTo>
                  <a:lnTo>
                    <a:pt x="268" y="4"/>
                  </a:lnTo>
                  <a:lnTo>
                    <a:pt x="269" y="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7" name="Freeform 32"/>
            <p:cNvSpPr>
              <a:spLocks/>
            </p:cNvSpPr>
            <p:nvPr userDrawn="1"/>
          </p:nvSpPr>
          <p:spPr bwMode="auto">
            <a:xfrm>
              <a:off x="7880351" y="615950"/>
              <a:ext cx="215904" cy="138113"/>
            </a:xfrm>
            <a:custGeom>
              <a:avLst/>
              <a:gdLst/>
              <a:ahLst/>
              <a:cxnLst>
                <a:cxn ang="0">
                  <a:pos x="271" y="75"/>
                </a:cxn>
                <a:cxn ang="0">
                  <a:pos x="258" y="56"/>
                </a:cxn>
                <a:cxn ang="0">
                  <a:pos x="243" y="38"/>
                </a:cxn>
                <a:cxn ang="0">
                  <a:pos x="223" y="26"/>
                </a:cxn>
                <a:cxn ang="0">
                  <a:pos x="200" y="17"/>
                </a:cxn>
                <a:cxn ang="0">
                  <a:pos x="175" y="13"/>
                </a:cxn>
                <a:cxn ang="0">
                  <a:pos x="152" y="14"/>
                </a:cxn>
                <a:cxn ang="0">
                  <a:pos x="132" y="19"/>
                </a:cxn>
                <a:cxn ang="0">
                  <a:pos x="115" y="26"/>
                </a:cxn>
                <a:cxn ang="0">
                  <a:pos x="90" y="53"/>
                </a:cxn>
                <a:cxn ang="0">
                  <a:pos x="80" y="75"/>
                </a:cxn>
                <a:cxn ang="0">
                  <a:pos x="76" y="95"/>
                </a:cxn>
                <a:cxn ang="0">
                  <a:pos x="74" y="114"/>
                </a:cxn>
                <a:cxn ang="0">
                  <a:pos x="76" y="135"/>
                </a:cxn>
                <a:cxn ang="0">
                  <a:pos x="80" y="155"/>
                </a:cxn>
                <a:cxn ang="0">
                  <a:pos x="90" y="179"/>
                </a:cxn>
                <a:cxn ang="0">
                  <a:pos x="116" y="201"/>
                </a:cxn>
                <a:cxn ang="0">
                  <a:pos x="133" y="208"/>
                </a:cxn>
                <a:cxn ang="0">
                  <a:pos x="152" y="211"/>
                </a:cxn>
                <a:cxn ang="0">
                  <a:pos x="172" y="212"/>
                </a:cxn>
                <a:cxn ang="0">
                  <a:pos x="188" y="212"/>
                </a:cxn>
                <a:cxn ang="0">
                  <a:pos x="205" y="208"/>
                </a:cxn>
                <a:cxn ang="0">
                  <a:pos x="211" y="155"/>
                </a:cxn>
                <a:cxn ang="0">
                  <a:pos x="208" y="145"/>
                </a:cxn>
                <a:cxn ang="0">
                  <a:pos x="202" y="141"/>
                </a:cxn>
                <a:cxn ang="0">
                  <a:pos x="191" y="137"/>
                </a:cxn>
                <a:cxn ang="0">
                  <a:pos x="175" y="135"/>
                </a:cxn>
                <a:cxn ang="0">
                  <a:pos x="310" y="135"/>
                </a:cxn>
                <a:cxn ang="0">
                  <a:pos x="292" y="138"/>
                </a:cxn>
                <a:cxn ang="0">
                  <a:pos x="284" y="142"/>
                </a:cxn>
                <a:cxn ang="0">
                  <a:pos x="280" y="149"/>
                </a:cxn>
                <a:cxn ang="0">
                  <a:pos x="279" y="161"/>
                </a:cxn>
                <a:cxn ang="0">
                  <a:pos x="266" y="211"/>
                </a:cxn>
                <a:cxn ang="0">
                  <a:pos x="244" y="216"/>
                </a:cxn>
                <a:cxn ang="0">
                  <a:pos x="223" y="220"/>
                </a:cxn>
                <a:cxn ang="0">
                  <a:pos x="200" y="222"/>
                </a:cxn>
                <a:cxn ang="0">
                  <a:pos x="177" y="225"/>
                </a:cxn>
                <a:cxn ang="0">
                  <a:pos x="151" y="225"/>
                </a:cxn>
                <a:cxn ang="0">
                  <a:pos x="125" y="222"/>
                </a:cxn>
                <a:cxn ang="0">
                  <a:pos x="102" y="218"/>
                </a:cxn>
                <a:cxn ang="0">
                  <a:pos x="82" y="212"/>
                </a:cxn>
                <a:cxn ang="0">
                  <a:pos x="63" y="205"/>
                </a:cxn>
                <a:cxn ang="0">
                  <a:pos x="47" y="195"/>
                </a:cxn>
                <a:cxn ang="0">
                  <a:pos x="21" y="172"/>
                </a:cxn>
                <a:cxn ang="0">
                  <a:pos x="8" y="154"/>
                </a:cxn>
                <a:cxn ang="0">
                  <a:pos x="2" y="135"/>
                </a:cxn>
                <a:cxn ang="0">
                  <a:pos x="0" y="115"/>
                </a:cxn>
                <a:cxn ang="0">
                  <a:pos x="7" y="83"/>
                </a:cxn>
                <a:cxn ang="0">
                  <a:pos x="25" y="53"/>
                </a:cxn>
                <a:cxn ang="0">
                  <a:pos x="56" y="27"/>
                </a:cxn>
                <a:cxn ang="0">
                  <a:pos x="96" y="9"/>
                </a:cxn>
                <a:cxn ang="0">
                  <a:pos x="142" y="0"/>
                </a:cxn>
                <a:cxn ang="0">
                  <a:pos x="178" y="2"/>
                </a:cxn>
                <a:cxn ang="0">
                  <a:pos x="202" y="4"/>
                </a:cxn>
                <a:cxn ang="0">
                  <a:pos x="225" y="9"/>
                </a:cxn>
                <a:cxn ang="0">
                  <a:pos x="248" y="14"/>
                </a:cxn>
                <a:cxn ang="0">
                  <a:pos x="257" y="14"/>
                </a:cxn>
                <a:cxn ang="0">
                  <a:pos x="264" y="10"/>
                </a:cxn>
                <a:cxn ang="0">
                  <a:pos x="271" y="0"/>
                </a:cxn>
              </a:cxnLst>
              <a:rect l="0" t="0" r="r" b="b"/>
              <a:pathLst>
                <a:path w="310" h="225">
                  <a:moveTo>
                    <a:pt x="279" y="0"/>
                  </a:moveTo>
                  <a:lnTo>
                    <a:pt x="279" y="75"/>
                  </a:lnTo>
                  <a:lnTo>
                    <a:pt x="271" y="75"/>
                  </a:lnTo>
                  <a:lnTo>
                    <a:pt x="269" y="68"/>
                  </a:lnTo>
                  <a:lnTo>
                    <a:pt x="264" y="61"/>
                  </a:lnTo>
                  <a:lnTo>
                    <a:pt x="258" y="56"/>
                  </a:lnTo>
                  <a:lnTo>
                    <a:pt x="254" y="48"/>
                  </a:lnTo>
                  <a:lnTo>
                    <a:pt x="248" y="44"/>
                  </a:lnTo>
                  <a:lnTo>
                    <a:pt x="243" y="38"/>
                  </a:lnTo>
                  <a:lnTo>
                    <a:pt x="235" y="34"/>
                  </a:lnTo>
                  <a:lnTo>
                    <a:pt x="230" y="30"/>
                  </a:lnTo>
                  <a:lnTo>
                    <a:pt x="223" y="26"/>
                  </a:lnTo>
                  <a:lnTo>
                    <a:pt x="215" y="23"/>
                  </a:lnTo>
                  <a:lnTo>
                    <a:pt x="208" y="20"/>
                  </a:lnTo>
                  <a:lnTo>
                    <a:pt x="200" y="17"/>
                  </a:lnTo>
                  <a:lnTo>
                    <a:pt x="192" y="16"/>
                  </a:lnTo>
                  <a:lnTo>
                    <a:pt x="184" y="14"/>
                  </a:lnTo>
                  <a:lnTo>
                    <a:pt x="175" y="13"/>
                  </a:lnTo>
                  <a:lnTo>
                    <a:pt x="166" y="13"/>
                  </a:lnTo>
                  <a:lnTo>
                    <a:pt x="159" y="13"/>
                  </a:lnTo>
                  <a:lnTo>
                    <a:pt x="152" y="14"/>
                  </a:lnTo>
                  <a:lnTo>
                    <a:pt x="145" y="14"/>
                  </a:lnTo>
                  <a:lnTo>
                    <a:pt x="138" y="16"/>
                  </a:lnTo>
                  <a:lnTo>
                    <a:pt x="132" y="19"/>
                  </a:lnTo>
                  <a:lnTo>
                    <a:pt x="125" y="20"/>
                  </a:lnTo>
                  <a:lnTo>
                    <a:pt x="120" y="23"/>
                  </a:lnTo>
                  <a:lnTo>
                    <a:pt x="115" y="26"/>
                  </a:lnTo>
                  <a:lnTo>
                    <a:pt x="105" y="33"/>
                  </a:lnTo>
                  <a:lnTo>
                    <a:pt x="96" y="43"/>
                  </a:lnTo>
                  <a:lnTo>
                    <a:pt x="90" y="53"/>
                  </a:lnTo>
                  <a:lnTo>
                    <a:pt x="84" y="64"/>
                  </a:lnTo>
                  <a:lnTo>
                    <a:pt x="83" y="70"/>
                  </a:lnTo>
                  <a:lnTo>
                    <a:pt x="80" y="75"/>
                  </a:lnTo>
                  <a:lnTo>
                    <a:pt x="79" y="83"/>
                  </a:lnTo>
                  <a:lnTo>
                    <a:pt x="77" y="88"/>
                  </a:lnTo>
                  <a:lnTo>
                    <a:pt x="76" y="95"/>
                  </a:lnTo>
                  <a:lnTo>
                    <a:pt x="76" y="101"/>
                  </a:lnTo>
                  <a:lnTo>
                    <a:pt x="74" y="108"/>
                  </a:lnTo>
                  <a:lnTo>
                    <a:pt x="74" y="114"/>
                  </a:lnTo>
                  <a:lnTo>
                    <a:pt x="74" y="121"/>
                  </a:lnTo>
                  <a:lnTo>
                    <a:pt x="76" y="128"/>
                  </a:lnTo>
                  <a:lnTo>
                    <a:pt x="76" y="135"/>
                  </a:lnTo>
                  <a:lnTo>
                    <a:pt x="77" y="142"/>
                  </a:lnTo>
                  <a:lnTo>
                    <a:pt x="79" y="149"/>
                  </a:lnTo>
                  <a:lnTo>
                    <a:pt x="80" y="155"/>
                  </a:lnTo>
                  <a:lnTo>
                    <a:pt x="83" y="162"/>
                  </a:lnTo>
                  <a:lnTo>
                    <a:pt x="84" y="168"/>
                  </a:lnTo>
                  <a:lnTo>
                    <a:pt x="90" y="179"/>
                  </a:lnTo>
                  <a:lnTo>
                    <a:pt x="97" y="188"/>
                  </a:lnTo>
                  <a:lnTo>
                    <a:pt x="106" y="195"/>
                  </a:lnTo>
                  <a:lnTo>
                    <a:pt x="116" y="201"/>
                  </a:lnTo>
                  <a:lnTo>
                    <a:pt x="122" y="203"/>
                  </a:lnTo>
                  <a:lnTo>
                    <a:pt x="128" y="205"/>
                  </a:lnTo>
                  <a:lnTo>
                    <a:pt x="133" y="208"/>
                  </a:lnTo>
                  <a:lnTo>
                    <a:pt x="139" y="209"/>
                  </a:lnTo>
                  <a:lnTo>
                    <a:pt x="146" y="211"/>
                  </a:lnTo>
                  <a:lnTo>
                    <a:pt x="152" y="211"/>
                  </a:lnTo>
                  <a:lnTo>
                    <a:pt x="159" y="212"/>
                  </a:lnTo>
                  <a:lnTo>
                    <a:pt x="166" y="212"/>
                  </a:lnTo>
                  <a:lnTo>
                    <a:pt x="172" y="212"/>
                  </a:lnTo>
                  <a:lnTo>
                    <a:pt x="178" y="212"/>
                  </a:lnTo>
                  <a:lnTo>
                    <a:pt x="184" y="212"/>
                  </a:lnTo>
                  <a:lnTo>
                    <a:pt x="188" y="212"/>
                  </a:lnTo>
                  <a:lnTo>
                    <a:pt x="194" y="211"/>
                  </a:lnTo>
                  <a:lnTo>
                    <a:pt x="200" y="209"/>
                  </a:lnTo>
                  <a:lnTo>
                    <a:pt x="205" y="208"/>
                  </a:lnTo>
                  <a:lnTo>
                    <a:pt x="211" y="206"/>
                  </a:lnTo>
                  <a:lnTo>
                    <a:pt x="211" y="161"/>
                  </a:lnTo>
                  <a:lnTo>
                    <a:pt x="211" y="155"/>
                  </a:lnTo>
                  <a:lnTo>
                    <a:pt x="210" y="151"/>
                  </a:lnTo>
                  <a:lnTo>
                    <a:pt x="210" y="148"/>
                  </a:lnTo>
                  <a:lnTo>
                    <a:pt x="208" y="145"/>
                  </a:lnTo>
                  <a:lnTo>
                    <a:pt x="207" y="144"/>
                  </a:lnTo>
                  <a:lnTo>
                    <a:pt x="204" y="142"/>
                  </a:lnTo>
                  <a:lnTo>
                    <a:pt x="202" y="141"/>
                  </a:lnTo>
                  <a:lnTo>
                    <a:pt x="200" y="139"/>
                  </a:lnTo>
                  <a:lnTo>
                    <a:pt x="195" y="138"/>
                  </a:lnTo>
                  <a:lnTo>
                    <a:pt x="191" y="137"/>
                  </a:lnTo>
                  <a:lnTo>
                    <a:pt x="187" y="135"/>
                  </a:lnTo>
                  <a:lnTo>
                    <a:pt x="182" y="135"/>
                  </a:lnTo>
                  <a:lnTo>
                    <a:pt x="175" y="135"/>
                  </a:lnTo>
                  <a:lnTo>
                    <a:pt x="175" y="129"/>
                  </a:lnTo>
                  <a:lnTo>
                    <a:pt x="310" y="129"/>
                  </a:lnTo>
                  <a:lnTo>
                    <a:pt x="310" y="135"/>
                  </a:lnTo>
                  <a:lnTo>
                    <a:pt x="303" y="135"/>
                  </a:lnTo>
                  <a:lnTo>
                    <a:pt x="297" y="137"/>
                  </a:lnTo>
                  <a:lnTo>
                    <a:pt x="292" y="138"/>
                  </a:lnTo>
                  <a:lnTo>
                    <a:pt x="289" y="139"/>
                  </a:lnTo>
                  <a:lnTo>
                    <a:pt x="286" y="141"/>
                  </a:lnTo>
                  <a:lnTo>
                    <a:pt x="284" y="142"/>
                  </a:lnTo>
                  <a:lnTo>
                    <a:pt x="281" y="145"/>
                  </a:lnTo>
                  <a:lnTo>
                    <a:pt x="280" y="148"/>
                  </a:lnTo>
                  <a:lnTo>
                    <a:pt x="280" y="149"/>
                  </a:lnTo>
                  <a:lnTo>
                    <a:pt x="280" y="152"/>
                  </a:lnTo>
                  <a:lnTo>
                    <a:pt x="279" y="156"/>
                  </a:lnTo>
                  <a:lnTo>
                    <a:pt x="279" y="161"/>
                  </a:lnTo>
                  <a:lnTo>
                    <a:pt x="279" y="206"/>
                  </a:lnTo>
                  <a:lnTo>
                    <a:pt x="271" y="208"/>
                  </a:lnTo>
                  <a:lnTo>
                    <a:pt x="266" y="211"/>
                  </a:lnTo>
                  <a:lnTo>
                    <a:pt x="258" y="212"/>
                  </a:lnTo>
                  <a:lnTo>
                    <a:pt x="251" y="215"/>
                  </a:lnTo>
                  <a:lnTo>
                    <a:pt x="244" y="216"/>
                  </a:lnTo>
                  <a:lnTo>
                    <a:pt x="237" y="218"/>
                  </a:lnTo>
                  <a:lnTo>
                    <a:pt x="230" y="219"/>
                  </a:lnTo>
                  <a:lnTo>
                    <a:pt x="223" y="220"/>
                  </a:lnTo>
                  <a:lnTo>
                    <a:pt x="215" y="220"/>
                  </a:lnTo>
                  <a:lnTo>
                    <a:pt x="207" y="222"/>
                  </a:lnTo>
                  <a:lnTo>
                    <a:pt x="200" y="222"/>
                  </a:lnTo>
                  <a:lnTo>
                    <a:pt x="192" y="223"/>
                  </a:lnTo>
                  <a:lnTo>
                    <a:pt x="184" y="223"/>
                  </a:lnTo>
                  <a:lnTo>
                    <a:pt x="177" y="225"/>
                  </a:lnTo>
                  <a:lnTo>
                    <a:pt x="168" y="225"/>
                  </a:lnTo>
                  <a:lnTo>
                    <a:pt x="161" y="225"/>
                  </a:lnTo>
                  <a:lnTo>
                    <a:pt x="151" y="225"/>
                  </a:lnTo>
                  <a:lnTo>
                    <a:pt x="142" y="225"/>
                  </a:lnTo>
                  <a:lnTo>
                    <a:pt x="133" y="223"/>
                  </a:lnTo>
                  <a:lnTo>
                    <a:pt x="125" y="222"/>
                  </a:lnTo>
                  <a:lnTo>
                    <a:pt x="116" y="222"/>
                  </a:lnTo>
                  <a:lnTo>
                    <a:pt x="109" y="220"/>
                  </a:lnTo>
                  <a:lnTo>
                    <a:pt x="102" y="218"/>
                  </a:lnTo>
                  <a:lnTo>
                    <a:pt x="95" y="216"/>
                  </a:lnTo>
                  <a:lnTo>
                    <a:pt x="89" y="215"/>
                  </a:lnTo>
                  <a:lnTo>
                    <a:pt x="82" y="212"/>
                  </a:lnTo>
                  <a:lnTo>
                    <a:pt x="76" y="211"/>
                  </a:lnTo>
                  <a:lnTo>
                    <a:pt x="69" y="208"/>
                  </a:lnTo>
                  <a:lnTo>
                    <a:pt x="63" y="205"/>
                  </a:lnTo>
                  <a:lnTo>
                    <a:pt x="57" y="201"/>
                  </a:lnTo>
                  <a:lnTo>
                    <a:pt x="53" y="198"/>
                  </a:lnTo>
                  <a:lnTo>
                    <a:pt x="47" y="195"/>
                  </a:lnTo>
                  <a:lnTo>
                    <a:pt x="37" y="188"/>
                  </a:lnTo>
                  <a:lnTo>
                    <a:pt x="30" y="181"/>
                  </a:lnTo>
                  <a:lnTo>
                    <a:pt x="21" y="172"/>
                  </a:lnTo>
                  <a:lnTo>
                    <a:pt x="15" y="164"/>
                  </a:lnTo>
                  <a:lnTo>
                    <a:pt x="13" y="158"/>
                  </a:lnTo>
                  <a:lnTo>
                    <a:pt x="8" y="154"/>
                  </a:lnTo>
                  <a:lnTo>
                    <a:pt x="5" y="148"/>
                  </a:lnTo>
                  <a:lnTo>
                    <a:pt x="4" y="141"/>
                  </a:lnTo>
                  <a:lnTo>
                    <a:pt x="2" y="135"/>
                  </a:lnTo>
                  <a:lnTo>
                    <a:pt x="1" y="129"/>
                  </a:lnTo>
                  <a:lnTo>
                    <a:pt x="0" y="122"/>
                  </a:lnTo>
                  <a:lnTo>
                    <a:pt x="0" y="115"/>
                  </a:lnTo>
                  <a:lnTo>
                    <a:pt x="1" y="104"/>
                  </a:lnTo>
                  <a:lnTo>
                    <a:pt x="2" y="93"/>
                  </a:lnTo>
                  <a:lnTo>
                    <a:pt x="7" y="83"/>
                  </a:lnTo>
                  <a:lnTo>
                    <a:pt x="11" y="71"/>
                  </a:lnTo>
                  <a:lnTo>
                    <a:pt x="17" y="61"/>
                  </a:lnTo>
                  <a:lnTo>
                    <a:pt x="25" y="53"/>
                  </a:lnTo>
                  <a:lnTo>
                    <a:pt x="34" y="43"/>
                  </a:lnTo>
                  <a:lnTo>
                    <a:pt x="44" y="34"/>
                  </a:lnTo>
                  <a:lnTo>
                    <a:pt x="56" y="27"/>
                  </a:lnTo>
                  <a:lnTo>
                    <a:pt x="69" y="20"/>
                  </a:lnTo>
                  <a:lnTo>
                    <a:pt x="82" y="14"/>
                  </a:lnTo>
                  <a:lnTo>
                    <a:pt x="96" y="9"/>
                  </a:lnTo>
                  <a:lnTo>
                    <a:pt x="110" y="6"/>
                  </a:lnTo>
                  <a:lnTo>
                    <a:pt x="126" y="3"/>
                  </a:lnTo>
                  <a:lnTo>
                    <a:pt x="142" y="0"/>
                  </a:lnTo>
                  <a:lnTo>
                    <a:pt x="158" y="0"/>
                  </a:lnTo>
                  <a:lnTo>
                    <a:pt x="168" y="0"/>
                  </a:lnTo>
                  <a:lnTo>
                    <a:pt x="178" y="2"/>
                  </a:lnTo>
                  <a:lnTo>
                    <a:pt x="188" y="3"/>
                  </a:lnTo>
                  <a:lnTo>
                    <a:pt x="197" y="4"/>
                  </a:lnTo>
                  <a:lnTo>
                    <a:pt x="202" y="4"/>
                  </a:lnTo>
                  <a:lnTo>
                    <a:pt x="208" y="6"/>
                  </a:lnTo>
                  <a:lnTo>
                    <a:pt x="217" y="7"/>
                  </a:lnTo>
                  <a:lnTo>
                    <a:pt x="225" y="9"/>
                  </a:lnTo>
                  <a:lnTo>
                    <a:pt x="235" y="11"/>
                  </a:lnTo>
                  <a:lnTo>
                    <a:pt x="243" y="13"/>
                  </a:lnTo>
                  <a:lnTo>
                    <a:pt x="248" y="14"/>
                  </a:lnTo>
                  <a:lnTo>
                    <a:pt x="251" y="14"/>
                  </a:lnTo>
                  <a:lnTo>
                    <a:pt x="254" y="14"/>
                  </a:lnTo>
                  <a:lnTo>
                    <a:pt x="257" y="14"/>
                  </a:lnTo>
                  <a:lnTo>
                    <a:pt x="258" y="14"/>
                  </a:lnTo>
                  <a:lnTo>
                    <a:pt x="261" y="13"/>
                  </a:lnTo>
                  <a:lnTo>
                    <a:pt x="264" y="10"/>
                  </a:lnTo>
                  <a:lnTo>
                    <a:pt x="267" y="7"/>
                  </a:lnTo>
                  <a:lnTo>
                    <a:pt x="269" y="4"/>
                  </a:lnTo>
                  <a:lnTo>
                    <a:pt x="271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8" name="Freeform 33"/>
            <p:cNvSpPr>
              <a:spLocks/>
            </p:cNvSpPr>
            <p:nvPr userDrawn="1"/>
          </p:nvSpPr>
          <p:spPr bwMode="auto">
            <a:xfrm>
              <a:off x="8186745" y="77788"/>
              <a:ext cx="820753" cy="623887"/>
            </a:xfrm>
            <a:custGeom>
              <a:avLst/>
              <a:gdLst/>
              <a:ahLst/>
              <a:cxnLst>
                <a:cxn ang="0">
                  <a:pos x="648" y="1011"/>
                </a:cxn>
                <a:cxn ang="0">
                  <a:pos x="763" y="991"/>
                </a:cxn>
                <a:cxn ang="0">
                  <a:pos x="868" y="952"/>
                </a:cxn>
                <a:cxn ang="0">
                  <a:pos x="961" y="898"/>
                </a:cxn>
                <a:cxn ang="0">
                  <a:pos x="1042" y="829"/>
                </a:cxn>
                <a:cxn ang="0">
                  <a:pos x="1105" y="748"/>
                </a:cxn>
                <a:cxn ang="0">
                  <a:pos x="1149" y="658"/>
                </a:cxn>
                <a:cxn ang="0">
                  <a:pos x="1173" y="558"/>
                </a:cxn>
                <a:cxn ang="0">
                  <a:pos x="1173" y="455"/>
                </a:cxn>
                <a:cxn ang="0">
                  <a:pos x="1149" y="357"/>
                </a:cxn>
                <a:cxn ang="0">
                  <a:pos x="1105" y="264"/>
                </a:cxn>
                <a:cxn ang="0">
                  <a:pos x="1042" y="184"/>
                </a:cxn>
                <a:cxn ang="0">
                  <a:pos x="961" y="115"/>
                </a:cxn>
                <a:cxn ang="0">
                  <a:pos x="868" y="61"/>
                </a:cxn>
                <a:cxn ang="0">
                  <a:pos x="763" y="22"/>
                </a:cxn>
                <a:cxn ang="0">
                  <a:pos x="648" y="2"/>
                </a:cxn>
                <a:cxn ang="0">
                  <a:pos x="527" y="2"/>
                </a:cxn>
                <a:cxn ang="0">
                  <a:pos x="413" y="22"/>
                </a:cxn>
                <a:cxn ang="0">
                  <a:pos x="308" y="61"/>
                </a:cxn>
                <a:cxn ang="0">
                  <a:pos x="215" y="115"/>
                </a:cxn>
                <a:cxn ang="0">
                  <a:pos x="134" y="184"/>
                </a:cxn>
                <a:cxn ang="0">
                  <a:pos x="71" y="264"/>
                </a:cxn>
                <a:cxn ang="0">
                  <a:pos x="26" y="357"/>
                </a:cxn>
                <a:cxn ang="0">
                  <a:pos x="3" y="455"/>
                </a:cxn>
                <a:cxn ang="0">
                  <a:pos x="3" y="558"/>
                </a:cxn>
                <a:cxn ang="0">
                  <a:pos x="26" y="658"/>
                </a:cxn>
                <a:cxn ang="0">
                  <a:pos x="71" y="748"/>
                </a:cxn>
                <a:cxn ang="0">
                  <a:pos x="134" y="829"/>
                </a:cxn>
                <a:cxn ang="0">
                  <a:pos x="215" y="898"/>
                </a:cxn>
                <a:cxn ang="0">
                  <a:pos x="308" y="952"/>
                </a:cxn>
                <a:cxn ang="0">
                  <a:pos x="413" y="991"/>
                </a:cxn>
                <a:cxn ang="0">
                  <a:pos x="527" y="1011"/>
                </a:cxn>
              </a:cxnLst>
              <a:rect l="0" t="0" r="r" b="b"/>
              <a:pathLst>
                <a:path w="1175" h="1013">
                  <a:moveTo>
                    <a:pt x="587" y="1013"/>
                  </a:moveTo>
                  <a:lnTo>
                    <a:pt x="648" y="1011"/>
                  </a:lnTo>
                  <a:lnTo>
                    <a:pt x="705" y="1003"/>
                  </a:lnTo>
                  <a:lnTo>
                    <a:pt x="763" y="991"/>
                  </a:lnTo>
                  <a:lnTo>
                    <a:pt x="816" y="974"/>
                  </a:lnTo>
                  <a:lnTo>
                    <a:pt x="868" y="952"/>
                  </a:lnTo>
                  <a:lnTo>
                    <a:pt x="916" y="927"/>
                  </a:lnTo>
                  <a:lnTo>
                    <a:pt x="961" y="898"/>
                  </a:lnTo>
                  <a:lnTo>
                    <a:pt x="1003" y="864"/>
                  </a:lnTo>
                  <a:lnTo>
                    <a:pt x="1042" y="829"/>
                  </a:lnTo>
                  <a:lnTo>
                    <a:pt x="1075" y="790"/>
                  </a:lnTo>
                  <a:lnTo>
                    <a:pt x="1105" y="748"/>
                  </a:lnTo>
                  <a:lnTo>
                    <a:pt x="1129" y="703"/>
                  </a:lnTo>
                  <a:lnTo>
                    <a:pt x="1149" y="658"/>
                  </a:lnTo>
                  <a:lnTo>
                    <a:pt x="1164" y="610"/>
                  </a:lnTo>
                  <a:lnTo>
                    <a:pt x="1173" y="558"/>
                  </a:lnTo>
                  <a:lnTo>
                    <a:pt x="1175" y="507"/>
                  </a:lnTo>
                  <a:lnTo>
                    <a:pt x="1173" y="455"/>
                  </a:lnTo>
                  <a:lnTo>
                    <a:pt x="1164" y="405"/>
                  </a:lnTo>
                  <a:lnTo>
                    <a:pt x="1149" y="357"/>
                  </a:lnTo>
                  <a:lnTo>
                    <a:pt x="1129" y="310"/>
                  </a:lnTo>
                  <a:lnTo>
                    <a:pt x="1105" y="264"/>
                  </a:lnTo>
                  <a:lnTo>
                    <a:pt x="1075" y="223"/>
                  </a:lnTo>
                  <a:lnTo>
                    <a:pt x="1042" y="184"/>
                  </a:lnTo>
                  <a:lnTo>
                    <a:pt x="1003" y="148"/>
                  </a:lnTo>
                  <a:lnTo>
                    <a:pt x="961" y="115"/>
                  </a:lnTo>
                  <a:lnTo>
                    <a:pt x="916" y="86"/>
                  </a:lnTo>
                  <a:lnTo>
                    <a:pt x="868" y="61"/>
                  </a:lnTo>
                  <a:lnTo>
                    <a:pt x="816" y="39"/>
                  </a:lnTo>
                  <a:lnTo>
                    <a:pt x="763" y="22"/>
                  </a:lnTo>
                  <a:lnTo>
                    <a:pt x="705" y="10"/>
                  </a:lnTo>
                  <a:lnTo>
                    <a:pt x="648" y="2"/>
                  </a:lnTo>
                  <a:lnTo>
                    <a:pt x="587" y="0"/>
                  </a:lnTo>
                  <a:lnTo>
                    <a:pt x="527" y="2"/>
                  </a:lnTo>
                  <a:lnTo>
                    <a:pt x="469" y="10"/>
                  </a:lnTo>
                  <a:lnTo>
                    <a:pt x="413" y="22"/>
                  </a:lnTo>
                  <a:lnTo>
                    <a:pt x="358" y="39"/>
                  </a:lnTo>
                  <a:lnTo>
                    <a:pt x="308" y="61"/>
                  </a:lnTo>
                  <a:lnTo>
                    <a:pt x="259" y="86"/>
                  </a:lnTo>
                  <a:lnTo>
                    <a:pt x="215" y="115"/>
                  </a:lnTo>
                  <a:lnTo>
                    <a:pt x="173" y="148"/>
                  </a:lnTo>
                  <a:lnTo>
                    <a:pt x="134" y="184"/>
                  </a:lnTo>
                  <a:lnTo>
                    <a:pt x="101" y="223"/>
                  </a:lnTo>
                  <a:lnTo>
                    <a:pt x="71" y="264"/>
                  </a:lnTo>
                  <a:lnTo>
                    <a:pt x="46" y="310"/>
                  </a:lnTo>
                  <a:lnTo>
                    <a:pt x="26" y="357"/>
                  </a:lnTo>
                  <a:lnTo>
                    <a:pt x="12" y="405"/>
                  </a:lnTo>
                  <a:lnTo>
                    <a:pt x="3" y="455"/>
                  </a:lnTo>
                  <a:lnTo>
                    <a:pt x="0" y="507"/>
                  </a:lnTo>
                  <a:lnTo>
                    <a:pt x="3" y="558"/>
                  </a:lnTo>
                  <a:lnTo>
                    <a:pt x="12" y="610"/>
                  </a:lnTo>
                  <a:lnTo>
                    <a:pt x="26" y="658"/>
                  </a:lnTo>
                  <a:lnTo>
                    <a:pt x="46" y="703"/>
                  </a:lnTo>
                  <a:lnTo>
                    <a:pt x="71" y="748"/>
                  </a:lnTo>
                  <a:lnTo>
                    <a:pt x="101" y="790"/>
                  </a:lnTo>
                  <a:lnTo>
                    <a:pt x="134" y="829"/>
                  </a:lnTo>
                  <a:lnTo>
                    <a:pt x="173" y="864"/>
                  </a:lnTo>
                  <a:lnTo>
                    <a:pt x="215" y="898"/>
                  </a:lnTo>
                  <a:lnTo>
                    <a:pt x="259" y="927"/>
                  </a:lnTo>
                  <a:lnTo>
                    <a:pt x="308" y="952"/>
                  </a:lnTo>
                  <a:lnTo>
                    <a:pt x="358" y="974"/>
                  </a:lnTo>
                  <a:lnTo>
                    <a:pt x="413" y="991"/>
                  </a:lnTo>
                  <a:lnTo>
                    <a:pt x="469" y="1003"/>
                  </a:lnTo>
                  <a:lnTo>
                    <a:pt x="527" y="1011"/>
                  </a:lnTo>
                  <a:lnTo>
                    <a:pt x="587" y="10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9" name="Freeform 34"/>
            <p:cNvSpPr>
              <a:spLocks/>
            </p:cNvSpPr>
            <p:nvPr userDrawn="1"/>
          </p:nvSpPr>
          <p:spPr bwMode="auto">
            <a:xfrm>
              <a:off x="8596328" y="390525"/>
              <a:ext cx="417520" cy="317500"/>
            </a:xfrm>
            <a:custGeom>
              <a:avLst/>
              <a:gdLst/>
              <a:ahLst/>
              <a:cxnLst>
                <a:cxn ang="0">
                  <a:pos x="578" y="0"/>
                </a:cxn>
                <a:cxn ang="0">
                  <a:pos x="578" y="0"/>
                </a:cxn>
                <a:cxn ang="0">
                  <a:pos x="575" y="50"/>
                </a:cxn>
                <a:cxn ang="0">
                  <a:pos x="567" y="100"/>
                </a:cxn>
                <a:cxn ang="0">
                  <a:pos x="552" y="148"/>
                </a:cxn>
                <a:cxn ang="0">
                  <a:pos x="534" y="192"/>
                </a:cxn>
                <a:cxn ang="0">
                  <a:pos x="509" y="235"/>
                </a:cxn>
                <a:cxn ang="0">
                  <a:pos x="479" y="278"/>
                </a:cxn>
                <a:cxn ang="0">
                  <a:pos x="447" y="314"/>
                </a:cxn>
                <a:cxn ang="0">
                  <a:pos x="409" y="350"/>
                </a:cxn>
                <a:cxn ang="0">
                  <a:pos x="368" y="383"/>
                </a:cxn>
                <a:cxn ang="0">
                  <a:pos x="324" y="411"/>
                </a:cxn>
                <a:cxn ang="0">
                  <a:pos x="276" y="437"/>
                </a:cxn>
                <a:cxn ang="0">
                  <a:pos x="226" y="457"/>
                </a:cxn>
                <a:cxn ang="0">
                  <a:pos x="173" y="474"/>
                </a:cxn>
                <a:cxn ang="0">
                  <a:pos x="117" y="487"/>
                </a:cxn>
                <a:cxn ang="0">
                  <a:pos x="59" y="494"/>
                </a:cxn>
                <a:cxn ang="0">
                  <a:pos x="0" y="496"/>
                </a:cxn>
                <a:cxn ang="0">
                  <a:pos x="0" y="516"/>
                </a:cxn>
                <a:cxn ang="0">
                  <a:pos x="62" y="514"/>
                </a:cxn>
                <a:cxn ang="0">
                  <a:pos x="119" y="506"/>
                </a:cxn>
                <a:cxn ang="0">
                  <a:pos x="178" y="494"/>
                </a:cxn>
                <a:cxn ang="0">
                  <a:pos x="232" y="477"/>
                </a:cxn>
                <a:cxn ang="0">
                  <a:pos x="285" y="454"/>
                </a:cxn>
                <a:cxn ang="0">
                  <a:pos x="335" y="428"/>
                </a:cxn>
                <a:cxn ang="0">
                  <a:pos x="380" y="400"/>
                </a:cxn>
                <a:cxn ang="0">
                  <a:pos x="423" y="364"/>
                </a:cxn>
                <a:cxn ang="0">
                  <a:pos x="462" y="329"/>
                </a:cxn>
                <a:cxn ang="0">
                  <a:pos x="496" y="289"/>
                </a:cxn>
                <a:cxn ang="0">
                  <a:pos x="527" y="246"/>
                </a:cxn>
                <a:cxn ang="0">
                  <a:pos x="551" y="201"/>
                </a:cxn>
                <a:cxn ang="0">
                  <a:pos x="573" y="154"/>
                </a:cxn>
                <a:cxn ang="0">
                  <a:pos x="587" y="105"/>
                </a:cxn>
                <a:cxn ang="0">
                  <a:pos x="596" y="53"/>
                </a:cxn>
                <a:cxn ang="0">
                  <a:pos x="598" y="0"/>
                </a:cxn>
                <a:cxn ang="0">
                  <a:pos x="598" y="0"/>
                </a:cxn>
                <a:cxn ang="0">
                  <a:pos x="578" y="0"/>
                </a:cxn>
              </a:cxnLst>
              <a:rect l="0" t="0" r="r" b="b"/>
              <a:pathLst>
                <a:path w="598" h="516">
                  <a:moveTo>
                    <a:pt x="578" y="0"/>
                  </a:moveTo>
                  <a:lnTo>
                    <a:pt x="578" y="0"/>
                  </a:lnTo>
                  <a:lnTo>
                    <a:pt x="575" y="50"/>
                  </a:lnTo>
                  <a:lnTo>
                    <a:pt x="567" y="100"/>
                  </a:lnTo>
                  <a:lnTo>
                    <a:pt x="552" y="148"/>
                  </a:lnTo>
                  <a:lnTo>
                    <a:pt x="534" y="192"/>
                  </a:lnTo>
                  <a:lnTo>
                    <a:pt x="509" y="235"/>
                  </a:lnTo>
                  <a:lnTo>
                    <a:pt x="479" y="278"/>
                  </a:lnTo>
                  <a:lnTo>
                    <a:pt x="447" y="314"/>
                  </a:lnTo>
                  <a:lnTo>
                    <a:pt x="409" y="350"/>
                  </a:lnTo>
                  <a:lnTo>
                    <a:pt x="368" y="383"/>
                  </a:lnTo>
                  <a:lnTo>
                    <a:pt x="324" y="411"/>
                  </a:lnTo>
                  <a:lnTo>
                    <a:pt x="276" y="437"/>
                  </a:lnTo>
                  <a:lnTo>
                    <a:pt x="226" y="457"/>
                  </a:lnTo>
                  <a:lnTo>
                    <a:pt x="173" y="474"/>
                  </a:lnTo>
                  <a:lnTo>
                    <a:pt x="117" y="487"/>
                  </a:lnTo>
                  <a:lnTo>
                    <a:pt x="59" y="494"/>
                  </a:lnTo>
                  <a:lnTo>
                    <a:pt x="0" y="496"/>
                  </a:lnTo>
                  <a:lnTo>
                    <a:pt x="0" y="516"/>
                  </a:lnTo>
                  <a:lnTo>
                    <a:pt x="62" y="514"/>
                  </a:lnTo>
                  <a:lnTo>
                    <a:pt x="119" y="506"/>
                  </a:lnTo>
                  <a:lnTo>
                    <a:pt x="178" y="494"/>
                  </a:lnTo>
                  <a:lnTo>
                    <a:pt x="232" y="477"/>
                  </a:lnTo>
                  <a:lnTo>
                    <a:pt x="285" y="454"/>
                  </a:lnTo>
                  <a:lnTo>
                    <a:pt x="335" y="428"/>
                  </a:lnTo>
                  <a:lnTo>
                    <a:pt x="380" y="400"/>
                  </a:lnTo>
                  <a:lnTo>
                    <a:pt x="423" y="364"/>
                  </a:lnTo>
                  <a:lnTo>
                    <a:pt x="462" y="329"/>
                  </a:lnTo>
                  <a:lnTo>
                    <a:pt x="496" y="289"/>
                  </a:lnTo>
                  <a:lnTo>
                    <a:pt x="527" y="246"/>
                  </a:lnTo>
                  <a:lnTo>
                    <a:pt x="551" y="201"/>
                  </a:lnTo>
                  <a:lnTo>
                    <a:pt x="573" y="154"/>
                  </a:lnTo>
                  <a:lnTo>
                    <a:pt x="587" y="105"/>
                  </a:lnTo>
                  <a:lnTo>
                    <a:pt x="596" y="53"/>
                  </a:lnTo>
                  <a:lnTo>
                    <a:pt x="598" y="0"/>
                  </a:lnTo>
                  <a:lnTo>
                    <a:pt x="598" y="0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0" name="Freeform 35"/>
            <p:cNvSpPr>
              <a:spLocks/>
            </p:cNvSpPr>
            <p:nvPr userDrawn="1"/>
          </p:nvSpPr>
          <p:spPr bwMode="auto">
            <a:xfrm>
              <a:off x="8596328" y="73025"/>
              <a:ext cx="417520" cy="3175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59" y="22"/>
                </a:cxn>
                <a:cxn ang="0">
                  <a:pos x="117" y="30"/>
                </a:cxn>
                <a:cxn ang="0">
                  <a:pos x="173" y="42"/>
                </a:cxn>
                <a:cxn ang="0">
                  <a:pos x="226" y="59"/>
                </a:cxn>
                <a:cxn ang="0">
                  <a:pos x="276" y="79"/>
                </a:cxn>
                <a:cxn ang="0">
                  <a:pos x="324" y="105"/>
                </a:cxn>
                <a:cxn ang="0">
                  <a:pos x="368" y="133"/>
                </a:cxn>
                <a:cxn ang="0">
                  <a:pos x="409" y="165"/>
                </a:cxn>
                <a:cxn ang="0">
                  <a:pos x="447" y="202"/>
                </a:cxn>
                <a:cxn ang="0">
                  <a:pos x="481" y="239"/>
                </a:cxn>
                <a:cxn ang="0">
                  <a:pos x="509" y="280"/>
                </a:cxn>
                <a:cxn ang="0">
                  <a:pos x="534" y="324"/>
                </a:cxn>
                <a:cxn ang="0">
                  <a:pos x="552" y="369"/>
                </a:cxn>
                <a:cxn ang="0">
                  <a:pos x="567" y="418"/>
                </a:cxn>
                <a:cxn ang="0">
                  <a:pos x="575" y="466"/>
                </a:cxn>
                <a:cxn ang="0">
                  <a:pos x="578" y="517"/>
                </a:cxn>
                <a:cxn ang="0">
                  <a:pos x="598" y="517"/>
                </a:cxn>
                <a:cxn ang="0">
                  <a:pos x="596" y="463"/>
                </a:cxn>
                <a:cxn ang="0">
                  <a:pos x="587" y="412"/>
                </a:cxn>
                <a:cxn ang="0">
                  <a:pos x="573" y="364"/>
                </a:cxn>
                <a:cxn ang="0">
                  <a:pos x="551" y="315"/>
                </a:cxn>
                <a:cxn ang="0">
                  <a:pos x="527" y="268"/>
                </a:cxn>
                <a:cxn ang="0">
                  <a:pos x="495" y="227"/>
                </a:cxn>
                <a:cxn ang="0">
                  <a:pos x="462" y="187"/>
                </a:cxn>
                <a:cxn ang="0">
                  <a:pos x="423" y="150"/>
                </a:cxn>
                <a:cxn ang="0">
                  <a:pos x="380" y="116"/>
                </a:cxn>
                <a:cxn ang="0">
                  <a:pos x="335" y="88"/>
                </a:cxn>
                <a:cxn ang="0">
                  <a:pos x="285" y="62"/>
                </a:cxn>
                <a:cxn ang="0">
                  <a:pos x="232" y="39"/>
                </a:cxn>
                <a:cxn ang="0">
                  <a:pos x="178" y="22"/>
                </a:cxn>
                <a:cxn ang="0">
                  <a:pos x="119" y="10"/>
                </a:cxn>
                <a:cxn ang="0">
                  <a:pos x="62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598" h="517">
                  <a:moveTo>
                    <a:pt x="0" y="20"/>
                  </a:moveTo>
                  <a:lnTo>
                    <a:pt x="0" y="20"/>
                  </a:lnTo>
                  <a:lnTo>
                    <a:pt x="59" y="22"/>
                  </a:lnTo>
                  <a:lnTo>
                    <a:pt x="117" y="30"/>
                  </a:lnTo>
                  <a:lnTo>
                    <a:pt x="173" y="42"/>
                  </a:lnTo>
                  <a:lnTo>
                    <a:pt x="226" y="59"/>
                  </a:lnTo>
                  <a:lnTo>
                    <a:pt x="276" y="79"/>
                  </a:lnTo>
                  <a:lnTo>
                    <a:pt x="324" y="105"/>
                  </a:lnTo>
                  <a:lnTo>
                    <a:pt x="368" y="133"/>
                  </a:lnTo>
                  <a:lnTo>
                    <a:pt x="409" y="165"/>
                  </a:lnTo>
                  <a:lnTo>
                    <a:pt x="447" y="202"/>
                  </a:lnTo>
                  <a:lnTo>
                    <a:pt x="481" y="239"/>
                  </a:lnTo>
                  <a:lnTo>
                    <a:pt x="509" y="280"/>
                  </a:lnTo>
                  <a:lnTo>
                    <a:pt x="534" y="324"/>
                  </a:lnTo>
                  <a:lnTo>
                    <a:pt x="552" y="369"/>
                  </a:lnTo>
                  <a:lnTo>
                    <a:pt x="567" y="418"/>
                  </a:lnTo>
                  <a:lnTo>
                    <a:pt x="575" y="466"/>
                  </a:lnTo>
                  <a:lnTo>
                    <a:pt x="578" y="517"/>
                  </a:lnTo>
                  <a:lnTo>
                    <a:pt x="598" y="517"/>
                  </a:lnTo>
                  <a:lnTo>
                    <a:pt x="596" y="463"/>
                  </a:lnTo>
                  <a:lnTo>
                    <a:pt x="587" y="412"/>
                  </a:lnTo>
                  <a:lnTo>
                    <a:pt x="573" y="364"/>
                  </a:lnTo>
                  <a:lnTo>
                    <a:pt x="551" y="315"/>
                  </a:lnTo>
                  <a:lnTo>
                    <a:pt x="527" y="268"/>
                  </a:lnTo>
                  <a:lnTo>
                    <a:pt x="495" y="227"/>
                  </a:lnTo>
                  <a:lnTo>
                    <a:pt x="462" y="187"/>
                  </a:lnTo>
                  <a:lnTo>
                    <a:pt x="423" y="150"/>
                  </a:lnTo>
                  <a:lnTo>
                    <a:pt x="380" y="116"/>
                  </a:lnTo>
                  <a:lnTo>
                    <a:pt x="335" y="88"/>
                  </a:lnTo>
                  <a:lnTo>
                    <a:pt x="285" y="62"/>
                  </a:lnTo>
                  <a:lnTo>
                    <a:pt x="232" y="39"/>
                  </a:lnTo>
                  <a:lnTo>
                    <a:pt x="178" y="22"/>
                  </a:lnTo>
                  <a:lnTo>
                    <a:pt x="119" y="10"/>
                  </a:lnTo>
                  <a:lnTo>
                    <a:pt x="6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1" name="Freeform 36"/>
            <p:cNvSpPr>
              <a:spLocks/>
            </p:cNvSpPr>
            <p:nvPr userDrawn="1"/>
          </p:nvSpPr>
          <p:spPr bwMode="auto">
            <a:xfrm>
              <a:off x="8178807" y="73025"/>
              <a:ext cx="417521" cy="317500"/>
            </a:xfrm>
            <a:custGeom>
              <a:avLst/>
              <a:gdLst/>
              <a:ahLst/>
              <a:cxnLst>
                <a:cxn ang="0">
                  <a:pos x="20" y="517"/>
                </a:cxn>
                <a:cxn ang="0">
                  <a:pos x="20" y="517"/>
                </a:cxn>
                <a:cxn ang="0">
                  <a:pos x="23" y="466"/>
                </a:cxn>
                <a:cxn ang="0">
                  <a:pos x="32" y="418"/>
                </a:cxn>
                <a:cxn ang="0">
                  <a:pos x="46" y="369"/>
                </a:cxn>
                <a:cxn ang="0">
                  <a:pos x="65" y="324"/>
                </a:cxn>
                <a:cxn ang="0">
                  <a:pos x="89" y="280"/>
                </a:cxn>
                <a:cxn ang="0">
                  <a:pos x="118" y="239"/>
                </a:cxn>
                <a:cxn ang="0">
                  <a:pos x="151" y="202"/>
                </a:cxn>
                <a:cxn ang="0">
                  <a:pos x="190" y="165"/>
                </a:cxn>
                <a:cxn ang="0">
                  <a:pos x="230" y="133"/>
                </a:cxn>
                <a:cxn ang="0">
                  <a:pos x="275" y="105"/>
                </a:cxn>
                <a:cxn ang="0">
                  <a:pos x="322" y="79"/>
                </a:cxn>
                <a:cxn ang="0">
                  <a:pos x="371" y="59"/>
                </a:cxn>
                <a:cxn ang="0">
                  <a:pos x="426" y="42"/>
                </a:cxn>
                <a:cxn ang="0">
                  <a:pos x="481" y="30"/>
                </a:cxn>
                <a:cxn ang="0">
                  <a:pos x="538" y="22"/>
                </a:cxn>
                <a:cxn ang="0">
                  <a:pos x="597" y="20"/>
                </a:cxn>
                <a:cxn ang="0">
                  <a:pos x="597" y="0"/>
                </a:cxn>
                <a:cxn ang="0">
                  <a:pos x="535" y="3"/>
                </a:cxn>
                <a:cxn ang="0">
                  <a:pos x="478" y="10"/>
                </a:cxn>
                <a:cxn ang="0">
                  <a:pos x="420" y="22"/>
                </a:cxn>
                <a:cxn ang="0">
                  <a:pos x="366" y="39"/>
                </a:cxn>
                <a:cxn ang="0">
                  <a:pos x="314" y="62"/>
                </a:cxn>
                <a:cxn ang="0">
                  <a:pos x="263" y="88"/>
                </a:cxn>
                <a:cxn ang="0">
                  <a:pos x="219" y="116"/>
                </a:cxn>
                <a:cxn ang="0">
                  <a:pos x="176" y="150"/>
                </a:cxn>
                <a:cxn ang="0">
                  <a:pos x="137" y="187"/>
                </a:cxn>
                <a:cxn ang="0">
                  <a:pos x="104" y="227"/>
                </a:cxn>
                <a:cxn ang="0">
                  <a:pos x="72" y="268"/>
                </a:cxn>
                <a:cxn ang="0">
                  <a:pos x="48" y="315"/>
                </a:cxn>
                <a:cxn ang="0">
                  <a:pos x="26" y="364"/>
                </a:cxn>
                <a:cxn ang="0">
                  <a:pos x="12" y="412"/>
                </a:cxn>
                <a:cxn ang="0">
                  <a:pos x="3" y="463"/>
                </a:cxn>
                <a:cxn ang="0">
                  <a:pos x="0" y="517"/>
                </a:cxn>
                <a:cxn ang="0">
                  <a:pos x="0" y="517"/>
                </a:cxn>
                <a:cxn ang="0">
                  <a:pos x="20" y="517"/>
                </a:cxn>
              </a:cxnLst>
              <a:rect l="0" t="0" r="r" b="b"/>
              <a:pathLst>
                <a:path w="597" h="517">
                  <a:moveTo>
                    <a:pt x="20" y="517"/>
                  </a:moveTo>
                  <a:lnTo>
                    <a:pt x="20" y="517"/>
                  </a:lnTo>
                  <a:lnTo>
                    <a:pt x="23" y="466"/>
                  </a:lnTo>
                  <a:lnTo>
                    <a:pt x="32" y="418"/>
                  </a:lnTo>
                  <a:lnTo>
                    <a:pt x="46" y="369"/>
                  </a:lnTo>
                  <a:lnTo>
                    <a:pt x="65" y="324"/>
                  </a:lnTo>
                  <a:lnTo>
                    <a:pt x="89" y="280"/>
                  </a:lnTo>
                  <a:lnTo>
                    <a:pt x="118" y="239"/>
                  </a:lnTo>
                  <a:lnTo>
                    <a:pt x="151" y="202"/>
                  </a:lnTo>
                  <a:lnTo>
                    <a:pt x="190" y="165"/>
                  </a:lnTo>
                  <a:lnTo>
                    <a:pt x="230" y="133"/>
                  </a:lnTo>
                  <a:lnTo>
                    <a:pt x="275" y="105"/>
                  </a:lnTo>
                  <a:lnTo>
                    <a:pt x="322" y="79"/>
                  </a:lnTo>
                  <a:lnTo>
                    <a:pt x="371" y="59"/>
                  </a:lnTo>
                  <a:lnTo>
                    <a:pt x="426" y="42"/>
                  </a:lnTo>
                  <a:lnTo>
                    <a:pt x="481" y="30"/>
                  </a:lnTo>
                  <a:lnTo>
                    <a:pt x="538" y="22"/>
                  </a:lnTo>
                  <a:lnTo>
                    <a:pt x="597" y="20"/>
                  </a:lnTo>
                  <a:lnTo>
                    <a:pt x="597" y="0"/>
                  </a:lnTo>
                  <a:lnTo>
                    <a:pt x="535" y="3"/>
                  </a:lnTo>
                  <a:lnTo>
                    <a:pt x="478" y="10"/>
                  </a:lnTo>
                  <a:lnTo>
                    <a:pt x="420" y="22"/>
                  </a:lnTo>
                  <a:lnTo>
                    <a:pt x="366" y="39"/>
                  </a:lnTo>
                  <a:lnTo>
                    <a:pt x="314" y="62"/>
                  </a:lnTo>
                  <a:lnTo>
                    <a:pt x="263" y="88"/>
                  </a:lnTo>
                  <a:lnTo>
                    <a:pt x="219" y="116"/>
                  </a:lnTo>
                  <a:lnTo>
                    <a:pt x="176" y="150"/>
                  </a:lnTo>
                  <a:lnTo>
                    <a:pt x="137" y="187"/>
                  </a:lnTo>
                  <a:lnTo>
                    <a:pt x="104" y="227"/>
                  </a:lnTo>
                  <a:lnTo>
                    <a:pt x="72" y="268"/>
                  </a:lnTo>
                  <a:lnTo>
                    <a:pt x="48" y="315"/>
                  </a:lnTo>
                  <a:lnTo>
                    <a:pt x="26" y="364"/>
                  </a:lnTo>
                  <a:lnTo>
                    <a:pt x="12" y="412"/>
                  </a:lnTo>
                  <a:lnTo>
                    <a:pt x="3" y="463"/>
                  </a:lnTo>
                  <a:lnTo>
                    <a:pt x="0" y="517"/>
                  </a:lnTo>
                  <a:lnTo>
                    <a:pt x="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2" name="Freeform 37"/>
            <p:cNvSpPr>
              <a:spLocks/>
            </p:cNvSpPr>
            <p:nvPr userDrawn="1"/>
          </p:nvSpPr>
          <p:spPr bwMode="auto">
            <a:xfrm>
              <a:off x="8178807" y="390525"/>
              <a:ext cx="417521" cy="317500"/>
            </a:xfrm>
            <a:custGeom>
              <a:avLst/>
              <a:gdLst/>
              <a:ahLst/>
              <a:cxnLst>
                <a:cxn ang="0">
                  <a:pos x="597" y="496"/>
                </a:cxn>
                <a:cxn ang="0">
                  <a:pos x="597" y="496"/>
                </a:cxn>
                <a:cxn ang="0">
                  <a:pos x="538" y="494"/>
                </a:cxn>
                <a:cxn ang="0">
                  <a:pos x="481" y="487"/>
                </a:cxn>
                <a:cxn ang="0">
                  <a:pos x="426" y="474"/>
                </a:cxn>
                <a:cxn ang="0">
                  <a:pos x="371" y="457"/>
                </a:cxn>
                <a:cxn ang="0">
                  <a:pos x="322" y="437"/>
                </a:cxn>
                <a:cxn ang="0">
                  <a:pos x="275" y="411"/>
                </a:cxn>
                <a:cxn ang="0">
                  <a:pos x="230" y="383"/>
                </a:cxn>
                <a:cxn ang="0">
                  <a:pos x="190" y="350"/>
                </a:cxn>
                <a:cxn ang="0">
                  <a:pos x="151" y="314"/>
                </a:cxn>
                <a:cxn ang="0">
                  <a:pos x="120" y="278"/>
                </a:cxn>
                <a:cxn ang="0">
                  <a:pos x="89" y="235"/>
                </a:cxn>
                <a:cxn ang="0">
                  <a:pos x="65" y="192"/>
                </a:cxn>
                <a:cxn ang="0">
                  <a:pos x="46" y="148"/>
                </a:cxn>
                <a:cxn ang="0">
                  <a:pos x="32" y="100"/>
                </a:cxn>
                <a:cxn ang="0">
                  <a:pos x="23" y="50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" y="53"/>
                </a:cxn>
                <a:cxn ang="0">
                  <a:pos x="12" y="105"/>
                </a:cxn>
                <a:cxn ang="0">
                  <a:pos x="26" y="154"/>
                </a:cxn>
                <a:cxn ang="0">
                  <a:pos x="48" y="201"/>
                </a:cxn>
                <a:cxn ang="0">
                  <a:pos x="72" y="246"/>
                </a:cxn>
                <a:cxn ang="0">
                  <a:pos x="102" y="289"/>
                </a:cxn>
                <a:cxn ang="0">
                  <a:pos x="137" y="329"/>
                </a:cxn>
                <a:cxn ang="0">
                  <a:pos x="176" y="364"/>
                </a:cxn>
                <a:cxn ang="0">
                  <a:pos x="219" y="400"/>
                </a:cxn>
                <a:cxn ang="0">
                  <a:pos x="263" y="428"/>
                </a:cxn>
                <a:cxn ang="0">
                  <a:pos x="314" y="454"/>
                </a:cxn>
                <a:cxn ang="0">
                  <a:pos x="366" y="477"/>
                </a:cxn>
                <a:cxn ang="0">
                  <a:pos x="420" y="494"/>
                </a:cxn>
                <a:cxn ang="0">
                  <a:pos x="478" y="506"/>
                </a:cxn>
                <a:cxn ang="0">
                  <a:pos x="535" y="514"/>
                </a:cxn>
                <a:cxn ang="0">
                  <a:pos x="597" y="516"/>
                </a:cxn>
                <a:cxn ang="0">
                  <a:pos x="597" y="516"/>
                </a:cxn>
                <a:cxn ang="0">
                  <a:pos x="597" y="496"/>
                </a:cxn>
              </a:cxnLst>
              <a:rect l="0" t="0" r="r" b="b"/>
              <a:pathLst>
                <a:path w="597" h="516">
                  <a:moveTo>
                    <a:pt x="597" y="496"/>
                  </a:moveTo>
                  <a:lnTo>
                    <a:pt x="597" y="496"/>
                  </a:lnTo>
                  <a:lnTo>
                    <a:pt x="538" y="494"/>
                  </a:lnTo>
                  <a:lnTo>
                    <a:pt x="481" y="487"/>
                  </a:lnTo>
                  <a:lnTo>
                    <a:pt x="426" y="474"/>
                  </a:lnTo>
                  <a:lnTo>
                    <a:pt x="371" y="457"/>
                  </a:lnTo>
                  <a:lnTo>
                    <a:pt x="322" y="437"/>
                  </a:lnTo>
                  <a:lnTo>
                    <a:pt x="275" y="411"/>
                  </a:lnTo>
                  <a:lnTo>
                    <a:pt x="230" y="383"/>
                  </a:lnTo>
                  <a:lnTo>
                    <a:pt x="190" y="350"/>
                  </a:lnTo>
                  <a:lnTo>
                    <a:pt x="151" y="314"/>
                  </a:lnTo>
                  <a:lnTo>
                    <a:pt x="120" y="278"/>
                  </a:lnTo>
                  <a:lnTo>
                    <a:pt x="89" y="235"/>
                  </a:lnTo>
                  <a:lnTo>
                    <a:pt x="65" y="192"/>
                  </a:lnTo>
                  <a:lnTo>
                    <a:pt x="46" y="148"/>
                  </a:lnTo>
                  <a:lnTo>
                    <a:pt x="32" y="100"/>
                  </a:lnTo>
                  <a:lnTo>
                    <a:pt x="23" y="5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3" y="53"/>
                  </a:lnTo>
                  <a:lnTo>
                    <a:pt x="12" y="105"/>
                  </a:lnTo>
                  <a:lnTo>
                    <a:pt x="26" y="154"/>
                  </a:lnTo>
                  <a:lnTo>
                    <a:pt x="48" y="201"/>
                  </a:lnTo>
                  <a:lnTo>
                    <a:pt x="72" y="246"/>
                  </a:lnTo>
                  <a:lnTo>
                    <a:pt x="102" y="289"/>
                  </a:lnTo>
                  <a:lnTo>
                    <a:pt x="137" y="329"/>
                  </a:lnTo>
                  <a:lnTo>
                    <a:pt x="176" y="364"/>
                  </a:lnTo>
                  <a:lnTo>
                    <a:pt x="219" y="400"/>
                  </a:lnTo>
                  <a:lnTo>
                    <a:pt x="263" y="428"/>
                  </a:lnTo>
                  <a:lnTo>
                    <a:pt x="314" y="454"/>
                  </a:lnTo>
                  <a:lnTo>
                    <a:pt x="366" y="477"/>
                  </a:lnTo>
                  <a:lnTo>
                    <a:pt x="420" y="494"/>
                  </a:lnTo>
                  <a:lnTo>
                    <a:pt x="478" y="506"/>
                  </a:lnTo>
                  <a:lnTo>
                    <a:pt x="535" y="514"/>
                  </a:lnTo>
                  <a:lnTo>
                    <a:pt x="597" y="516"/>
                  </a:lnTo>
                  <a:lnTo>
                    <a:pt x="597" y="516"/>
                  </a:lnTo>
                  <a:lnTo>
                    <a:pt x="597" y="4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3" name="Freeform 38"/>
            <p:cNvSpPr>
              <a:spLocks/>
            </p:cNvSpPr>
            <p:nvPr userDrawn="1"/>
          </p:nvSpPr>
          <p:spPr bwMode="auto">
            <a:xfrm>
              <a:off x="8283584" y="152400"/>
              <a:ext cx="625487" cy="476250"/>
            </a:xfrm>
            <a:custGeom>
              <a:avLst/>
              <a:gdLst/>
              <a:ahLst/>
              <a:cxnLst>
                <a:cxn ang="0">
                  <a:pos x="495" y="774"/>
                </a:cxn>
                <a:cxn ang="0">
                  <a:pos x="583" y="758"/>
                </a:cxn>
                <a:cxn ang="0">
                  <a:pos x="663" y="728"/>
                </a:cxn>
                <a:cxn ang="0">
                  <a:pos x="735" y="687"/>
                </a:cxn>
                <a:cxn ang="0">
                  <a:pos x="796" y="634"/>
                </a:cxn>
                <a:cxn ang="0">
                  <a:pos x="843" y="573"/>
                </a:cxn>
                <a:cxn ang="0">
                  <a:pos x="878" y="503"/>
                </a:cxn>
                <a:cxn ang="0">
                  <a:pos x="895" y="428"/>
                </a:cxn>
                <a:cxn ang="0">
                  <a:pos x="895" y="348"/>
                </a:cxn>
                <a:cxn ang="0">
                  <a:pos x="878" y="273"/>
                </a:cxn>
                <a:cxn ang="0">
                  <a:pos x="843" y="203"/>
                </a:cxn>
                <a:cxn ang="0">
                  <a:pos x="796" y="141"/>
                </a:cxn>
                <a:cxn ang="0">
                  <a:pos x="735" y="88"/>
                </a:cxn>
                <a:cxn ang="0">
                  <a:pos x="663" y="47"/>
                </a:cxn>
                <a:cxn ang="0">
                  <a:pos x="583" y="17"/>
                </a:cxn>
                <a:cxn ang="0">
                  <a:pos x="495" y="1"/>
                </a:cxn>
                <a:cxn ang="0">
                  <a:pos x="403" y="1"/>
                </a:cxn>
                <a:cxn ang="0">
                  <a:pos x="315" y="17"/>
                </a:cxn>
                <a:cxn ang="0">
                  <a:pos x="235" y="47"/>
                </a:cxn>
                <a:cxn ang="0">
                  <a:pos x="164" y="88"/>
                </a:cxn>
                <a:cxn ang="0">
                  <a:pos x="102" y="141"/>
                </a:cxn>
                <a:cxn ang="0">
                  <a:pos x="55" y="203"/>
                </a:cxn>
                <a:cxn ang="0">
                  <a:pos x="20" y="273"/>
                </a:cxn>
                <a:cxn ang="0">
                  <a:pos x="3" y="348"/>
                </a:cxn>
                <a:cxn ang="0">
                  <a:pos x="3" y="428"/>
                </a:cxn>
                <a:cxn ang="0">
                  <a:pos x="20" y="503"/>
                </a:cxn>
                <a:cxn ang="0">
                  <a:pos x="55" y="573"/>
                </a:cxn>
                <a:cxn ang="0">
                  <a:pos x="102" y="634"/>
                </a:cxn>
                <a:cxn ang="0">
                  <a:pos x="164" y="687"/>
                </a:cxn>
                <a:cxn ang="0">
                  <a:pos x="235" y="728"/>
                </a:cxn>
                <a:cxn ang="0">
                  <a:pos x="315" y="758"/>
                </a:cxn>
                <a:cxn ang="0">
                  <a:pos x="403" y="774"/>
                </a:cxn>
              </a:cxnLst>
              <a:rect l="0" t="0" r="r" b="b"/>
              <a:pathLst>
                <a:path w="898" h="775">
                  <a:moveTo>
                    <a:pt x="449" y="775"/>
                  </a:moveTo>
                  <a:lnTo>
                    <a:pt x="495" y="774"/>
                  </a:lnTo>
                  <a:lnTo>
                    <a:pt x="540" y="766"/>
                  </a:lnTo>
                  <a:lnTo>
                    <a:pt x="583" y="758"/>
                  </a:lnTo>
                  <a:lnTo>
                    <a:pt x="625" y="745"/>
                  </a:lnTo>
                  <a:lnTo>
                    <a:pt x="663" y="728"/>
                  </a:lnTo>
                  <a:lnTo>
                    <a:pt x="701" y="708"/>
                  </a:lnTo>
                  <a:lnTo>
                    <a:pt x="735" y="687"/>
                  </a:lnTo>
                  <a:lnTo>
                    <a:pt x="767" y="661"/>
                  </a:lnTo>
                  <a:lnTo>
                    <a:pt x="796" y="634"/>
                  </a:lnTo>
                  <a:lnTo>
                    <a:pt x="822" y="604"/>
                  </a:lnTo>
                  <a:lnTo>
                    <a:pt x="843" y="573"/>
                  </a:lnTo>
                  <a:lnTo>
                    <a:pt x="863" y="539"/>
                  </a:lnTo>
                  <a:lnTo>
                    <a:pt x="878" y="503"/>
                  </a:lnTo>
                  <a:lnTo>
                    <a:pt x="889" y="466"/>
                  </a:lnTo>
                  <a:lnTo>
                    <a:pt x="895" y="428"/>
                  </a:lnTo>
                  <a:lnTo>
                    <a:pt x="898" y="388"/>
                  </a:lnTo>
                  <a:lnTo>
                    <a:pt x="895" y="348"/>
                  </a:lnTo>
                  <a:lnTo>
                    <a:pt x="889" y="310"/>
                  </a:lnTo>
                  <a:lnTo>
                    <a:pt x="878" y="273"/>
                  </a:lnTo>
                  <a:lnTo>
                    <a:pt x="863" y="238"/>
                  </a:lnTo>
                  <a:lnTo>
                    <a:pt x="843" y="203"/>
                  </a:lnTo>
                  <a:lnTo>
                    <a:pt x="822" y="171"/>
                  </a:lnTo>
                  <a:lnTo>
                    <a:pt x="796" y="141"/>
                  </a:lnTo>
                  <a:lnTo>
                    <a:pt x="767" y="114"/>
                  </a:lnTo>
                  <a:lnTo>
                    <a:pt x="735" y="88"/>
                  </a:lnTo>
                  <a:lnTo>
                    <a:pt x="701" y="67"/>
                  </a:lnTo>
                  <a:lnTo>
                    <a:pt x="663" y="47"/>
                  </a:lnTo>
                  <a:lnTo>
                    <a:pt x="625" y="30"/>
                  </a:lnTo>
                  <a:lnTo>
                    <a:pt x="583" y="17"/>
                  </a:lnTo>
                  <a:lnTo>
                    <a:pt x="540" y="9"/>
                  </a:lnTo>
                  <a:lnTo>
                    <a:pt x="495" y="1"/>
                  </a:lnTo>
                  <a:lnTo>
                    <a:pt x="449" y="0"/>
                  </a:lnTo>
                  <a:lnTo>
                    <a:pt x="403" y="1"/>
                  </a:lnTo>
                  <a:lnTo>
                    <a:pt x="358" y="9"/>
                  </a:lnTo>
                  <a:lnTo>
                    <a:pt x="315" y="17"/>
                  </a:lnTo>
                  <a:lnTo>
                    <a:pt x="275" y="30"/>
                  </a:lnTo>
                  <a:lnTo>
                    <a:pt x="235" y="47"/>
                  </a:lnTo>
                  <a:lnTo>
                    <a:pt x="199" y="67"/>
                  </a:lnTo>
                  <a:lnTo>
                    <a:pt x="164" y="88"/>
                  </a:lnTo>
                  <a:lnTo>
                    <a:pt x="133" y="114"/>
                  </a:lnTo>
                  <a:lnTo>
                    <a:pt x="102" y="141"/>
                  </a:lnTo>
                  <a:lnTo>
                    <a:pt x="77" y="171"/>
                  </a:lnTo>
                  <a:lnTo>
                    <a:pt x="55" y="203"/>
                  </a:lnTo>
                  <a:lnTo>
                    <a:pt x="36" y="238"/>
                  </a:lnTo>
                  <a:lnTo>
                    <a:pt x="20" y="273"/>
                  </a:lnTo>
                  <a:lnTo>
                    <a:pt x="9" y="310"/>
                  </a:lnTo>
                  <a:lnTo>
                    <a:pt x="3" y="348"/>
                  </a:lnTo>
                  <a:lnTo>
                    <a:pt x="0" y="388"/>
                  </a:lnTo>
                  <a:lnTo>
                    <a:pt x="3" y="428"/>
                  </a:lnTo>
                  <a:lnTo>
                    <a:pt x="9" y="466"/>
                  </a:lnTo>
                  <a:lnTo>
                    <a:pt x="20" y="503"/>
                  </a:lnTo>
                  <a:lnTo>
                    <a:pt x="36" y="539"/>
                  </a:lnTo>
                  <a:lnTo>
                    <a:pt x="55" y="573"/>
                  </a:lnTo>
                  <a:lnTo>
                    <a:pt x="77" y="604"/>
                  </a:lnTo>
                  <a:lnTo>
                    <a:pt x="102" y="634"/>
                  </a:lnTo>
                  <a:lnTo>
                    <a:pt x="133" y="661"/>
                  </a:lnTo>
                  <a:lnTo>
                    <a:pt x="164" y="687"/>
                  </a:lnTo>
                  <a:lnTo>
                    <a:pt x="199" y="708"/>
                  </a:lnTo>
                  <a:lnTo>
                    <a:pt x="235" y="728"/>
                  </a:lnTo>
                  <a:lnTo>
                    <a:pt x="275" y="745"/>
                  </a:lnTo>
                  <a:lnTo>
                    <a:pt x="315" y="758"/>
                  </a:lnTo>
                  <a:lnTo>
                    <a:pt x="358" y="766"/>
                  </a:lnTo>
                  <a:lnTo>
                    <a:pt x="403" y="774"/>
                  </a:lnTo>
                  <a:lnTo>
                    <a:pt x="449" y="7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4" name="Freeform 39"/>
            <p:cNvSpPr>
              <a:spLocks/>
            </p:cNvSpPr>
            <p:nvPr userDrawn="1"/>
          </p:nvSpPr>
          <p:spPr bwMode="auto">
            <a:xfrm>
              <a:off x="8596328" y="390525"/>
              <a:ext cx="320681" cy="242888"/>
            </a:xfrm>
            <a:custGeom>
              <a:avLst/>
              <a:gdLst/>
              <a:ahLst/>
              <a:cxnLst>
                <a:cxn ang="0">
                  <a:pos x="439" y="0"/>
                </a:cxn>
                <a:cxn ang="0">
                  <a:pos x="439" y="0"/>
                </a:cxn>
                <a:cxn ang="0">
                  <a:pos x="436" y="39"/>
                </a:cxn>
                <a:cxn ang="0">
                  <a:pos x="430" y="76"/>
                </a:cxn>
                <a:cxn ang="0">
                  <a:pos x="419" y="113"/>
                </a:cxn>
                <a:cxn ang="0">
                  <a:pos x="406" y="147"/>
                </a:cxn>
                <a:cxn ang="0">
                  <a:pos x="386" y="179"/>
                </a:cxn>
                <a:cxn ang="0">
                  <a:pos x="364" y="211"/>
                </a:cxn>
                <a:cxn ang="0">
                  <a:pos x="340" y="239"/>
                </a:cxn>
                <a:cxn ang="0">
                  <a:pos x="311" y="266"/>
                </a:cxn>
                <a:cxn ang="0">
                  <a:pos x="281" y="290"/>
                </a:cxn>
                <a:cxn ang="0">
                  <a:pos x="246" y="312"/>
                </a:cxn>
                <a:cxn ang="0">
                  <a:pos x="210" y="332"/>
                </a:cxn>
                <a:cxn ang="0">
                  <a:pos x="173" y="347"/>
                </a:cxn>
                <a:cxn ang="0">
                  <a:pos x="131" y="360"/>
                </a:cxn>
                <a:cxn ang="0">
                  <a:pos x="89" y="369"/>
                </a:cxn>
                <a:cxn ang="0">
                  <a:pos x="45" y="376"/>
                </a:cxn>
                <a:cxn ang="0">
                  <a:pos x="0" y="377"/>
                </a:cxn>
                <a:cxn ang="0">
                  <a:pos x="0" y="397"/>
                </a:cxn>
                <a:cxn ang="0">
                  <a:pos x="48" y="396"/>
                </a:cxn>
                <a:cxn ang="0">
                  <a:pos x="92" y="388"/>
                </a:cxn>
                <a:cxn ang="0">
                  <a:pos x="137" y="380"/>
                </a:cxn>
                <a:cxn ang="0">
                  <a:pos x="178" y="367"/>
                </a:cxn>
                <a:cxn ang="0">
                  <a:pos x="219" y="349"/>
                </a:cxn>
                <a:cxn ang="0">
                  <a:pos x="258" y="329"/>
                </a:cxn>
                <a:cxn ang="0">
                  <a:pos x="292" y="307"/>
                </a:cxn>
                <a:cxn ang="0">
                  <a:pos x="325" y="280"/>
                </a:cxn>
                <a:cxn ang="0">
                  <a:pos x="354" y="253"/>
                </a:cxn>
                <a:cxn ang="0">
                  <a:pos x="381" y="222"/>
                </a:cxn>
                <a:cxn ang="0">
                  <a:pos x="403" y="191"/>
                </a:cxn>
                <a:cxn ang="0">
                  <a:pos x="423" y="155"/>
                </a:cxn>
                <a:cxn ang="0">
                  <a:pos x="439" y="118"/>
                </a:cxn>
                <a:cxn ang="0">
                  <a:pos x="450" y="81"/>
                </a:cxn>
                <a:cxn ang="0">
                  <a:pos x="456" y="41"/>
                </a:cxn>
                <a:cxn ang="0">
                  <a:pos x="459" y="0"/>
                </a:cxn>
                <a:cxn ang="0">
                  <a:pos x="459" y="0"/>
                </a:cxn>
                <a:cxn ang="0">
                  <a:pos x="439" y="0"/>
                </a:cxn>
              </a:cxnLst>
              <a:rect l="0" t="0" r="r" b="b"/>
              <a:pathLst>
                <a:path w="459" h="397">
                  <a:moveTo>
                    <a:pt x="439" y="0"/>
                  </a:moveTo>
                  <a:lnTo>
                    <a:pt x="439" y="0"/>
                  </a:lnTo>
                  <a:lnTo>
                    <a:pt x="436" y="39"/>
                  </a:lnTo>
                  <a:lnTo>
                    <a:pt x="430" y="76"/>
                  </a:lnTo>
                  <a:lnTo>
                    <a:pt x="419" y="113"/>
                  </a:lnTo>
                  <a:lnTo>
                    <a:pt x="406" y="147"/>
                  </a:lnTo>
                  <a:lnTo>
                    <a:pt x="386" y="179"/>
                  </a:lnTo>
                  <a:lnTo>
                    <a:pt x="364" y="211"/>
                  </a:lnTo>
                  <a:lnTo>
                    <a:pt x="340" y="239"/>
                  </a:lnTo>
                  <a:lnTo>
                    <a:pt x="311" y="266"/>
                  </a:lnTo>
                  <a:lnTo>
                    <a:pt x="281" y="290"/>
                  </a:lnTo>
                  <a:lnTo>
                    <a:pt x="246" y="312"/>
                  </a:lnTo>
                  <a:lnTo>
                    <a:pt x="210" y="332"/>
                  </a:lnTo>
                  <a:lnTo>
                    <a:pt x="173" y="347"/>
                  </a:lnTo>
                  <a:lnTo>
                    <a:pt x="131" y="360"/>
                  </a:lnTo>
                  <a:lnTo>
                    <a:pt x="89" y="369"/>
                  </a:lnTo>
                  <a:lnTo>
                    <a:pt x="45" y="376"/>
                  </a:lnTo>
                  <a:lnTo>
                    <a:pt x="0" y="377"/>
                  </a:lnTo>
                  <a:lnTo>
                    <a:pt x="0" y="397"/>
                  </a:lnTo>
                  <a:lnTo>
                    <a:pt x="48" y="396"/>
                  </a:lnTo>
                  <a:lnTo>
                    <a:pt x="92" y="388"/>
                  </a:lnTo>
                  <a:lnTo>
                    <a:pt x="137" y="380"/>
                  </a:lnTo>
                  <a:lnTo>
                    <a:pt x="178" y="367"/>
                  </a:lnTo>
                  <a:lnTo>
                    <a:pt x="219" y="349"/>
                  </a:lnTo>
                  <a:lnTo>
                    <a:pt x="258" y="329"/>
                  </a:lnTo>
                  <a:lnTo>
                    <a:pt x="292" y="307"/>
                  </a:lnTo>
                  <a:lnTo>
                    <a:pt x="325" y="280"/>
                  </a:lnTo>
                  <a:lnTo>
                    <a:pt x="354" y="253"/>
                  </a:lnTo>
                  <a:lnTo>
                    <a:pt x="381" y="222"/>
                  </a:lnTo>
                  <a:lnTo>
                    <a:pt x="403" y="191"/>
                  </a:lnTo>
                  <a:lnTo>
                    <a:pt x="423" y="155"/>
                  </a:lnTo>
                  <a:lnTo>
                    <a:pt x="439" y="118"/>
                  </a:lnTo>
                  <a:lnTo>
                    <a:pt x="450" y="81"/>
                  </a:lnTo>
                  <a:lnTo>
                    <a:pt x="456" y="41"/>
                  </a:lnTo>
                  <a:lnTo>
                    <a:pt x="459" y="0"/>
                  </a:lnTo>
                  <a:lnTo>
                    <a:pt x="459" y="0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5" name="Freeform 40"/>
            <p:cNvSpPr>
              <a:spLocks/>
            </p:cNvSpPr>
            <p:nvPr userDrawn="1"/>
          </p:nvSpPr>
          <p:spPr bwMode="auto">
            <a:xfrm>
              <a:off x="8596328" y="144463"/>
              <a:ext cx="320681" cy="2460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45" y="21"/>
                </a:cxn>
                <a:cxn ang="0">
                  <a:pos x="89" y="29"/>
                </a:cxn>
                <a:cxn ang="0">
                  <a:pos x="131" y="37"/>
                </a:cxn>
                <a:cxn ang="0">
                  <a:pos x="173" y="50"/>
                </a:cxn>
                <a:cxn ang="0">
                  <a:pos x="210" y="66"/>
                </a:cxn>
                <a:cxn ang="0">
                  <a:pos x="246" y="85"/>
                </a:cxn>
                <a:cxn ang="0">
                  <a:pos x="281" y="107"/>
                </a:cxn>
                <a:cxn ang="0">
                  <a:pos x="311" y="131"/>
                </a:cxn>
                <a:cxn ang="0">
                  <a:pos x="340" y="158"/>
                </a:cxn>
                <a:cxn ang="0">
                  <a:pos x="364" y="186"/>
                </a:cxn>
                <a:cxn ang="0">
                  <a:pos x="386" y="219"/>
                </a:cxn>
                <a:cxn ang="0">
                  <a:pos x="406" y="252"/>
                </a:cxn>
                <a:cxn ang="0">
                  <a:pos x="419" y="286"/>
                </a:cxn>
                <a:cxn ang="0">
                  <a:pos x="430" y="323"/>
                </a:cxn>
                <a:cxn ang="0">
                  <a:pos x="436" y="360"/>
                </a:cxn>
                <a:cxn ang="0">
                  <a:pos x="439" y="398"/>
                </a:cxn>
                <a:cxn ang="0">
                  <a:pos x="459" y="398"/>
                </a:cxn>
                <a:cxn ang="0">
                  <a:pos x="456" y="357"/>
                </a:cxn>
                <a:cxn ang="0">
                  <a:pos x="450" y="317"/>
                </a:cxn>
                <a:cxn ang="0">
                  <a:pos x="439" y="280"/>
                </a:cxn>
                <a:cxn ang="0">
                  <a:pos x="423" y="243"/>
                </a:cxn>
                <a:cxn ang="0">
                  <a:pos x="403" y="208"/>
                </a:cxn>
                <a:cxn ang="0">
                  <a:pos x="381" y="175"/>
                </a:cxn>
                <a:cxn ang="0">
                  <a:pos x="354" y="144"/>
                </a:cxn>
                <a:cxn ang="0">
                  <a:pos x="325" y="117"/>
                </a:cxn>
                <a:cxn ang="0">
                  <a:pos x="292" y="90"/>
                </a:cxn>
                <a:cxn ang="0">
                  <a:pos x="258" y="68"/>
                </a:cxn>
                <a:cxn ang="0">
                  <a:pos x="219" y="48"/>
                </a:cxn>
                <a:cxn ang="0">
                  <a:pos x="178" y="30"/>
                </a:cxn>
                <a:cxn ang="0">
                  <a:pos x="137" y="17"/>
                </a:cxn>
                <a:cxn ang="0">
                  <a:pos x="92" y="9"/>
                </a:cxn>
                <a:cxn ang="0">
                  <a:pos x="4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459" h="398">
                  <a:moveTo>
                    <a:pt x="0" y="20"/>
                  </a:moveTo>
                  <a:lnTo>
                    <a:pt x="0" y="20"/>
                  </a:lnTo>
                  <a:lnTo>
                    <a:pt x="45" y="21"/>
                  </a:lnTo>
                  <a:lnTo>
                    <a:pt x="89" y="29"/>
                  </a:lnTo>
                  <a:lnTo>
                    <a:pt x="131" y="37"/>
                  </a:lnTo>
                  <a:lnTo>
                    <a:pt x="173" y="50"/>
                  </a:lnTo>
                  <a:lnTo>
                    <a:pt x="210" y="66"/>
                  </a:lnTo>
                  <a:lnTo>
                    <a:pt x="246" y="85"/>
                  </a:lnTo>
                  <a:lnTo>
                    <a:pt x="281" y="107"/>
                  </a:lnTo>
                  <a:lnTo>
                    <a:pt x="311" y="131"/>
                  </a:lnTo>
                  <a:lnTo>
                    <a:pt x="340" y="158"/>
                  </a:lnTo>
                  <a:lnTo>
                    <a:pt x="364" y="186"/>
                  </a:lnTo>
                  <a:lnTo>
                    <a:pt x="386" y="219"/>
                  </a:lnTo>
                  <a:lnTo>
                    <a:pt x="406" y="252"/>
                  </a:lnTo>
                  <a:lnTo>
                    <a:pt x="419" y="286"/>
                  </a:lnTo>
                  <a:lnTo>
                    <a:pt x="430" y="323"/>
                  </a:lnTo>
                  <a:lnTo>
                    <a:pt x="436" y="360"/>
                  </a:lnTo>
                  <a:lnTo>
                    <a:pt x="439" y="398"/>
                  </a:lnTo>
                  <a:lnTo>
                    <a:pt x="459" y="398"/>
                  </a:lnTo>
                  <a:lnTo>
                    <a:pt x="456" y="357"/>
                  </a:lnTo>
                  <a:lnTo>
                    <a:pt x="450" y="317"/>
                  </a:lnTo>
                  <a:lnTo>
                    <a:pt x="439" y="280"/>
                  </a:lnTo>
                  <a:lnTo>
                    <a:pt x="423" y="243"/>
                  </a:lnTo>
                  <a:lnTo>
                    <a:pt x="403" y="208"/>
                  </a:lnTo>
                  <a:lnTo>
                    <a:pt x="381" y="175"/>
                  </a:lnTo>
                  <a:lnTo>
                    <a:pt x="354" y="144"/>
                  </a:lnTo>
                  <a:lnTo>
                    <a:pt x="325" y="117"/>
                  </a:lnTo>
                  <a:lnTo>
                    <a:pt x="292" y="90"/>
                  </a:lnTo>
                  <a:lnTo>
                    <a:pt x="258" y="68"/>
                  </a:lnTo>
                  <a:lnTo>
                    <a:pt x="219" y="48"/>
                  </a:lnTo>
                  <a:lnTo>
                    <a:pt x="178" y="30"/>
                  </a:lnTo>
                  <a:lnTo>
                    <a:pt x="137" y="17"/>
                  </a:lnTo>
                  <a:lnTo>
                    <a:pt x="92" y="9"/>
                  </a:lnTo>
                  <a:lnTo>
                    <a:pt x="4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275646" y="144463"/>
              <a:ext cx="320681" cy="246062"/>
            </a:xfrm>
            <a:custGeom>
              <a:avLst/>
              <a:gdLst/>
              <a:ahLst/>
              <a:cxnLst>
                <a:cxn ang="0">
                  <a:pos x="20" y="398"/>
                </a:cxn>
                <a:cxn ang="0">
                  <a:pos x="20" y="398"/>
                </a:cxn>
                <a:cxn ang="0">
                  <a:pos x="23" y="360"/>
                </a:cxn>
                <a:cxn ang="0">
                  <a:pos x="29" y="323"/>
                </a:cxn>
                <a:cxn ang="0">
                  <a:pos x="41" y="286"/>
                </a:cxn>
                <a:cxn ang="0">
                  <a:pos x="55" y="252"/>
                </a:cxn>
                <a:cxn ang="0">
                  <a:pos x="74" y="219"/>
                </a:cxn>
                <a:cxn ang="0">
                  <a:pos x="95" y="186"/>
                </a:cxn>
                <a:cxn ang="0">
                  <a:pos x="120" y="158"/>
                </a:cxn>
                <a:cxn ang="0">
                  <a:pos x="150" y="131"/>
                </a:cxn>
                <a:cxn ang="0">
                  <a:pos x="180" y="107"/>
                </a:cxn>
                <a:cxn ang="0">
                  <a:pos x="215" y="85"/>
                </a:cxn>
                <a:cxn ang="0">
                  <a:pos x="249" y="66"/>
                </a:cxn>
                <a:cxn ang="0">
                  <a:pos x="288" y="50"/>
                </a:cxn>
                <a:cxn ang="0">
                  <a:pos x="328" y="37"/>
                </a:cxn>
                <a:cxn ang="0">
                  <a:pos x="370" y="29"/>
                </a:cxn>
                <a:cxn ang="0">
                  <a:pos x="415" y="21"/>
                </a:cxn>
                <a:cxn ang="0">
                  <a:pos x="459" y="20"/>
                </a:cxn>
                <a:cxn ang="0">
                  <a:pos x="459" y="0"/>
                </a:cxn>
                <a:cxn ang="0">
                  <a:pos x="412" y="2"/>
                </a:cxn>
                <a:cxn ang="0">
                  <a:pos x="367" y="9"/>
                </a:cxn>
                <a:cxn ang="0">
                  <a:pos x="322" y="17"/>
                </a:cxn>
                <a:cxn ang="0">
                  <a:pos x="282" y="30"/>
                </a:cxn>
                <a:cxn ang="0">
                  <a:pos x="240" y="48"/>
                </a:cxn>
                <a:cxn ang="0">
                  <a:pos x="203" y="68"/>
                </a:cxn>
                <a:cxn ang="0">
                  <a:pos x="169" y="90"/>
                </a:cxn>
                <a:cxn ang="0">
                  <a:pos x="135" y="117"/>
                </a:cxn>
                <a:cxn ang="0">
                  <a:pos x="105" y="144"/>
                </a:cxn>
                <a:cxn ang="0">
                  <a:pos x="78" y="175"/>
                </a:cxn>
                <a:cxn ang="0">
                  <a:pos x="56" y="208"/>
                </a:cxn>
                <a:cxn ang="0">
                  <a:pos x="38" y="243"/>
                </a:cxn>
                <a:cxn ang="0">
                  <a:pos x="20" y="280"/>
                </a:cxn>
                <a:cxn ang="0">
                  <a:pos x="9" y="317"/>
                </a:cxn>
                <a:cxn ang="0">
                  <a:pos x="3" y="357"/>
                </a:cxn>
                <a:cxn ang="0">
                  <a:pos x="0" y="398"/>
                </a:cxn>
                <a:cxn ang="0">
                  <a:pos x="0" y="398"/>
                </a:cxn>
                <a:cxn ang="0">
                  <a:pos x="20" y="398"/>
                </a:cxn>
              </a:cxnLst>
              <a:rect l="0" t="0" r="r" b="b"/>
              <a:pathLst>
                <a:path w="459" h="398">
                  <a:moveTo>
                    <a:pt x="20" y="398"/>
                  </a:moveTo>
                  <a:lnTo>
                    <a:pt x="20" y="398"/>
                  </a:lnTo>
                  <a:lnTo>
                    <a:pt x="23" y="360"/>
                  </a:lnTo>
                  <a:lnTo>
                    <a:pt x="29" y="323"/>
                  </a:lnTo>
                  <a:lnTo>
                    <a:pt x="41" y="286"/>
                  </a:lnTo>
                  <a:lnTo>
                    <a:pt x="55" y="252"/>
                  </a:lnTo>
                  <a:lnTo>
                    <a:pt x="74" y="219"/>
                  </a:lnTo>
                  <a:lnTo>
                    <a:pt x="95" y="186"/>
                  </a:lnTo>
                  <a:lnTo>
                    <a:pt x="120" y="158"/>
                  </a:lnTo>
                  <a:lnTo>
                    <a:pt x="150" y="131"/>
                  </a:lnTo>
                  <a:lnTo>
                    <a:pt x="180" y="107"/>
                  </a:lnTo>
                  <a:lnTo>
                    <a:pt x="215" y="85"/>
                  </a:lnTo>
                  <a:lnTo>
                    <a:pt x="249" y="66"/>
                  </a:lnTo>
                  <a:lnTo>
                    <a:pt x="288" y="50"/>
                  </a:lnTo>
                  <a:lnTo>
                    <a:pt x="328" y="37"/>
                  </a:lnTo>
                  <a:lnTo>
                    <a:pt x="370" y="29"/>
                  </a:lnTo>
                  <a:lnTo>
                    <a:pt x="415" y="21"/>
                  </a:lnTo>
                  <a:lnTo>
                    <a:pt x="459" y="20"/>
                  </a:lnTo>
                  <a:lnTo>
                    <a:pt x="459" y="0"/>
                  </a:lnTo>
                  <a:lnTo>
                    <a:pt x="412" y="2"/>
                  </a:lnTo>
                  <a:lnTo>
                    <a:pt x="367" y="9"/>
                  </a:lnTo>
                  <a:lnTo>
                    <a:pt x="322" y="17"/>
                  </a:lnTo>
                  <a:lnTo>
                    <a:pt x="282" y="30"/>
                  </a:lnTo>
                  <a:lnTo>
                    <a:pt x="240" y="48"/>
                  </a:lnTo>
                  <a:lnTo>
                    <a:pt x="203" y="68"/>
                  </a:lnTo>
                  <a:lnTo>
                    <a:pt x="169" y="90"/>
                  </a:lnTo>
                  <a:lnTo>
                    <a:pt x="135" y="117"/>
                  </a:lnTo>
                  <a:lnTo>
                    <a:pt x="105" y="144"/>
                  </a:lnTo>
                  <a:lnTo>
                    <a:pt x="78" y="175"/>
                  </a:lnTo>
                  <a:lnTo>
                    <a:pt x="56" y="208"/>
                  </a:lnTo>
                  <a:lnTo>
                    <a:pt x="38" y="243"/>
                  </a:lnTo>
                  <a:lnTo>
                    <a:pt x="20" y="280"/>
                  </a:lnTo>
                  <a:lnTo>
                    <a:pt x="9" y="317"/>
                  </a:lnTo>
                  <a:lnTo>
                    <a:pt x="3" y="357"/>
                  </a:lnTo>
                  <a:lnTo>
                    <a:pt x="0" y="398"/>
                  </a:lnTo>
                  <a:lnTo>
                    <a:pt x="0" y="398"/>
                  </a:lnTo>
                  <a:lnTo>
                    <a:pt x="20" y="3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8275646" y="390525"/>
              <a:ext cx="320681" cy="242888"/>
            </a:xfrm>
            <a:custGeom>
              <a:avLst/>
              <a:gdLst/>
              <a:ahLst/>
              <a:cxnLst>
                <a:cxn ang="0">
                  <a:pos x="459" y="377"/>
                </a:cxn>
                <a:cxn ang="0">
                  <a:pos x="459" y="377"/>
                </a:cxn>
                <a:cxn ang="0">
                  <a:pos x="415" y="376"/>
                </a:cxn>
                <a:cxn ang="0">
                  <a:pos x="370" y="369"/>
                </a:cxn>
                <a:cxn ang="0">
                  <a:pos x="328" y="360"/>
                </a:cxn>
                <a:cxn ang="0">
                  <a:pos x="288" y="347"/>
                </a:cxn>
                <a:cxn ang="0">
                  <a:pos x="249" y="332"/>
                </a:cxn>
                <a:cxn ang="0">
                  <a:pos x="215" y="312"/>
                </a:cxn>
                <a:cxn ang="0">
                  <a:pos x="180" y="290"/>
                </a:cxn>
                <a:cxn ang="0">
                  <a:pos x="150" y="266"/>
                </a:cxn>
                <a:cxn ang="0">
                  <a:pos x="120" y="239"/>
                </a:cxn>
                <a:cxn ang="0">
                  <a:pos x="95" y="211"/>
                </a:cxn>
                <a:cxn ang="0">
                  <a:pos x="74" y="179"/>
                </a:cxn>
                <a:cxn ang="0">
                  <a:pos x="55" y="147"/>
                </a:cxn>
                <a:cxn ang="0">
                  <a:pos x="41" y="113"/>
                </a:cxn>
                <a:cxn ang="0">
                  <a:pos x="29" y="76"/>
                </a:cxn>
                <a:cxn ang="0">
                  <a:pos x="23" y="3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" y="41"/>
                </a:cxn>
                <a:cxn ang="0">
                  <a:pos x="9" y="81"/>
                </a:cxn>
                <a:cxn ang="0">
                  <a:pos x="20" y="118"/>
                </a:cxn>
                <a:cxn ang="0">
                  <a:pos x="38" y="155"/>
                </a:cxn>
                <a:cxn ang="0">
                  <a:pos x="56" y="191"/>
                </a:cxn>
                <a:cxn ang="0">
                  <a:pos x="78" y="222"/>
                </a:cxn>
                <a:cxn ang="0">
                  <a:pos x="105" y="253"/>
                </a:cxn>
                <a:cxn ang="0">
                  <a:pos x="135" y="280"/>
                </a:cxn>
                <a:cxn ang="0">
                  <a:pos x="169" y="307"/>
                </a:cxn>
                <a:cxn ang="0">
                  <a:pos x="203" y="329"/>
                </a:cxn>
                <a:cxn ang="0">
                  <a:pos x="240" y="349"/>
                </a:cxn>
                <a:cxn ang="0">
                  <a:pos x="282" y="367"/>
                </a:cxn>
                <a:cxn ang="0">
                  <a:pos x="322" y="380"/>
                </a:cxn>
                <a:cxn ang="0">
                  <a:pos x="367" y="388"/>
                </a:cxn>
                <a:cxn ang="0">
                  <a:pos x="412" y="396"/>
                </a:cxn>
                <a:cxn ang="0">
                  <a:pos x="459" y="397"/>
                </a:cxn>
                <a:cxn ang="0">
                  <a:pos x="459" y="397"/>
                </a:cxn>
                <a:cxn ang="0">
                  <a:pos x="459" y="377"/>
                </a:cxn>
              </a:cxnLst>
              <a:rect l="0" t="0" r="r" b="b"/>
              <a:pathLst>
                <a:path w="459" h="397">
                  <a:moveTo>
                    <a:pt x="459" y="377"/>
                  </a:moveTo>
                  <a:lnTo>
                    <a:pt x="459" y="377"/>
                  </a:lnTo>
                  <a:lnTo>
                    <a:pt x="415" y="376"/>
                  </a:lnTo>
                  <a:lnTo>
                    <a:pt x="370" y="369"/>
                  </a:lnTo>
                  <a:lnTo>
                    <a:pt x="328" y="360"/>
                  </a:lnTo>
                  <a:lnTo>
                    <a:pt x="288" y="347"/>
                  </a:lnTo>
                  <a:lnTo>
                    <a:pt x="249" y="332"/>
                  </a:lnTo>
                  <a:lnTo>
                    <a:pt x="215" y="312"/>
                  </a:lnTo>
                  <a:lnTo>
                    <a:pt x="180" y="290"/>
                  </a:lnTo>
                  <a:lnTo>
                    <a:pt x="150" y="266"/>
                  </a:lnTo>
                  <a:lnTo>
                    <a:pt x="120" y="239"/>
                  </a:lnTo>
                  <a:lnTo>
                    <a:pt x="95" y="211"/>
                  </a:lnTo>
                  <a:lnTo>
                    <a:pt x="74" y="179"/>
                  </a:lnTo>
                  <a:lnTo>
                    <a:pt x="55" y="147"/>
                  </a:lnTo>
                  <a:lnTo>
                    <a:pt x="41" y="113"/>
                  </a:lnTo>
                  <a:lnTo>
                    <a:pt x="29" y="76"/>
                  </a:lnTo>
                  <a:lnTo>
                    <a:pt x="23" y="3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3" y="41"/>
                  </a:lnTo>
                  <a:lnTo>
                    <a:pt x="9" y="81"/>
                  </a:lnTo>
                  <a:lnTo>
                    <a:pt x="20" y="118"/>
                  </a:lnTo>
                  <a:lnTo>
                    <a:pt x="38" y="155"/>
                  </a:lnTo>
                  <a:lnTo>
                    <a:pt x="56" y="191"/>
                  </a:lnTo>
                  <a:lnTo>
                    <a:pt x="78" y="222"/>
                  </a:lnTo>
                  <a:lnTo>
                    <a:pt x="105" y="253"/>
                  </a:lnTo>
                  <a:lnTo>
                    <a:pt x="135" y="280"/>
                  </a:lnTo>
                  <a:lnTo>
                    <a:pt x="169" y="307"/>
                  </a:lnTo>
                  <a:lnTo>
                    <a:pt x="203" y="329"/>
                  </a:lnTo>
                  <a:lnTo>
                    <a:pt x="240" y="349"/>
                  </a:lnTo>
                  <a:lnTo>
                    <a:pt x="282" y="367"/>
                  </a:lnTo>
                  <a:lnTo>
                    <a:pt x="322" y="380"/>
                  </a:lnTo>
                  <a:lnTo>
                    <a:pt x="367" y="388"/>
                  </a:lnTo>
                  <a:lnTo>
                    <a:pt x="412" y="396"/>
                  </a:lnTo>
                  <a:lnTo>
                    <a:pt x="459" y="397"/>
                  </a:lnTo>
                  <a:lnTo>
                    <a:pt x="459" y="397"/>
                  </a:lnTo>
                  <a:lnTo>
                    <a:pt x="459" y="3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8575689" y="165100"/>
              <a:ext cx="41276" cy="122238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9"/>
                </a:cxn>
                <a:cxn ang="0">
                  <a:pos x="46" y="20"/>
                </a:cxn>
                <a:cxn ang="0">
                  <a:pos x="47" y="33"/>
                </a:cxn>
                <a:cxn ang="0">
                  <a:pos x="49" y="49"/>
                </a:cxn>
                <a:cxn ang="0">
                  <a:pos x="50" y="64"/>
                </a:cxn>
                <a:cxn ang="0">
                  <a:pos x="52" y="79"/>
                </a:cxn>
                <a:cxn ang="0">
                  <a:pos x="53" y="94"/>
                </a:cxn>
                <a:cxn ang="0">
                  <a:pos x="56" y="107"/>
                </a:cxn>
                <a:cxn ang="0">
                  <a:pos x="56" y="108"/>
                </a:cxn>
                <a:cxn ang="0">
                  <a:pos x="59" y="114"/>
                </a:cxn>
                <a:cxn ang="0">
                  <a:pos x="60" y="121"/>
                </a:cxn>
                <a:cxn ang="0">
                  <a:pos x="62" y="133"/>
                </a:cxn>
                <a:cxn ang="0">
                  <a:pos x="62" y="145"/>
                </a:cxn>
                <a:cxn ang="0">
                  <a:pos x="60" y="161"/>
                </a:cxn>
                <a:cxn ang="0">
                  <a:pos x="56" y="180"/>
                </a:cxn>
                <a:cxn ang="0">
                  <a:pos x="49" y="198"/>
                </a:cxn>
                <a:cxn ang="0">
                  <a:pos x="13" y="198"/>
                </a:cxn>
                <a:cxn ang="0">
                  <a:pos x="6" y="180"/>
                </a:cxn>
                <a:cxn ang="0">
                  <a:pos x="1" y="161"/>
                </a:cxn>
                <a:cxn ang="0">
                  <a:pos x="0" y="145"/>
                </a:cxn>
                <a:cxn ang="0">
                  <a:pos x="0" y="133"/>
                </a:cxn>
                <a:cxn ang="0">
                  <a:pos x="1" y="121"/>
                </a:cxn>
                <a:cxn ang="0">
                  <a:pos x="3" y="114"/>
                </a:cxn>
                <a:cxn ang="0">
                  <a:pos x="6" y="108"/>
                </a:cxn>
                <a:cxn ang="0">
                  <a:pos x="6" y="107"/>
                </a:cxn>
                <a:cxn ang="0">
                  <a:pos x="9" y="94"/>
                </a:cxn>
                <a:cxn ang="0">
                  <a:pos x="10" y="79"/>
                </a:cxn>
                <a:cxn ang="0">
                  <a:pos x="11" y="64"/>
                </a:cxn>
                <a:cxn ang="0">
                  <a:pos x="13" y="49"/>
                </a:cxn>
                <a:cxn ang="0">
                  <a:pos x="14" y="33"/>
                </a:cxn>
                <a:cxn ang="0">
                  <a:pos x="16" y="20"/>
                </a:cxn>
                <a:cxn ang="0">
                  <a:pos x="16" y="9"/>
                </a:cxn>
                <a:cxn ang="0">
                  <a:pos x="16" y="0"/>
                </a:cxn>
                <a:cxn ang="0">
                  <a:pos x="46" y="0"/>
                </a:cxn>
              </a:cxnLst>
              <a:rect l="0" t="0" r="r" b="b"/>
              <a:pathLst>
                <a:path w="62" h="198">
                  <a:moveTo>
                    <a:pt x="46" y="0"/>
                  </a:moveTo>
                  <a:lnTo>
                    <a:pt x="46" y="9"/>
                  </a:lnTo>
                  <a:lnTo>
                    <a:pt x="46" y="20"/>
                  </a:lnTo>
                  <a:lnTo>
                    <a:pt x="47" y="33"/>
                  </a:lnTo>
                  <a:lnTo>
                    <a:pt x="49" y="49"/>
                  </a:lnTo>
                  <a:lnTo>
                    <a:pt x="50" y="64"/>
                  </a:lnTo>
                  <a:lnTo>
                    <a:pt x="52" y="79"/>
                  </a:lnTo>
                  <a:lnTo>
                    <a:pt x="53" y="94"/>
                  </a:lnTo>
                  <a:lnTo>
                    <a:pt x="56" y="107"/>
                  </a:lnTo>
                  <a:lnTo>
                    <a:pt x="56" y="108"/>
                  </a:lnTo>
                  <a:lnTo>
                    <a:pt x="59" y="114"/>
                  </a:lnTo>
                  <a:lnTo>
                    <a:pt x="60" y="121"/>
                  </a:lnTo>
                  <a:lnTo>
                    <a:pt x="62" y="133"/>
                  </a:lnTo>
                  <a:lnTo>
                    <a:pt x="62" y="145"/>
                  </a:lnTo>
                  <a:lnTo>
                    <a:pt x="60" y="161"/>
                  </a:lnTo>
                  <a:lnTo>
                    <a:pt x="56" y="180"/>
                  </a:lnTo>
                  <a:lnTo>
                    <a:pt x="49" y="198"/>
                  </a:lnTo>
                  <a:lnTo>
                    <a:pt x="13" y="198"/>
                  </a:lnTo>
                  <a:lnTo>
                    <a:pt x="6" y="180"/>
                  </a:lnTo>
                  <a:lnTo>
                    <a:pt x="1" y="161"/>
                  </a:lnTo>
                  <a:lnTo>
                    <a:pt x="0" y="145"/>
                  </a:lnTo>
                  <a:lnTo>
                    <a:pt x="0" y="133"/>
                  </a:lnTo>
                  <a:lnTo>
                    <a:pt x="1" y="121"/>
                  </a:lnTo>
                  <a:lnTo>
                    <a:pt x="3" y="114"/>
                  </a:lnTo>
                  <a:lnTo>
                    <a:pt x="6" y="108"/>
                  </a:lnTo>
                  <a:lnTo>
                    <a:pt x="6" y="107"/>
                  </a:lnTo>
                  <a:lnTo>
                    <a:pt x="9" y="94"/>
                  </a:lnTo>
                  <a:lnTo>
                    <a:pt x="10" y="79"/>
                  </a:lnTo>
                  <a:lnTo>
                    <a:pt x="11" y="64"/>
                  </a:lnTo>
                  <a:lnTo>
                    <a:pt x="13" y="49"/>
                  </a:lnTo>
                  <a:lnTo>
                    <a:pt x="14" y="33"/>
                  </a:lnTo>
                  <a:lnTo>
                    <a:pt x="16" y="20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9" name="Freeform 44"/>
            <p:cNvSpPr>
              <a:spLocks/>
            </p:cNvSpPr>
            <p:nvPr userDrawn="1"/>
          </p:nvSpPr>
          <p:spPr bwMode="auto">
            <a:xfrm>
              <a:off x="8602678" y="165100"/>
              <a:ext cx="20637" cy="68263"/>
            </a:xfrm>
            <a:custGeom>
              <a:avLst/>
              <a:gdLst/>
              <a:ahLst/>
              <a:cxnLst>
                <a:cxn ang="0">
                  <a:pos x="29" y="103"/>
                </a:cxn>
                <a:cxn ang="0">
                  <a:pos x="30" y="106"/>
                </a:cxn>
                <a:cxn ang="0">
                  <a:pos x="27" y="93"/>
                </a:cxn>
                <a:cxn ang="0">
                  <a:pos x="26" y="77"/>
                </a:cxn>
                <a:cxn ang="0">
                  <a:pos x="24" y="63"/>
                </a:cxn>
                <a:cxn ang="0">
                  <a:pos x="23" y="47"/>
                </a:cxn>
                <a:cxn ang="0">
                  <a:pos x="21" y="32"/>
                </a:cxn>
                <a:cxn ang="0">
                  <a:pos x="20" y="20"/>
                </a:cxn>
                <a:cxn ang="0">
                  <a:pos x="20" y="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0" y="20"/>
                </a:cxn>
                <a:cxn ang="0">
                  <a:pos x="1" y="35"/>
                </a:cxn>
                <a:cxn ang="0">
                  <a:pos x="3" y="50"/>
                </a:cxn>
                <a:cxn ang="0">
                  <a:pos x="4" y="66"/>
                </a:cxn>
                <a:cxn ang="0">
                  <a:pos x="6" y="80"/>
                </a:cxn>
                <a:cxn ang="0">
                  <a:pos x="7" y="96"/>
                </a:cxn>
                <a:cxn ang="0">
                  <a:pos x="10" y="108"/>
                </a:cxn>
                <a:cxn ang="0">
                  <a:pos x="11" y="111"/>
                </a:cxn>
                <a:cxn ang="0">
                  <a:pos x="29" y="103"/>
                </a:cxn>
              </a:cxnLst>
              <a:rect l="0" t="0" r="r" b="b"/>
              <a:pathLst>
                <a:path w="30" h="111">
                  <a:moveTo>
                    <a:pt x="29" y="103"/>
                  </a:moveTo>
                  <a:lnTo>
                    <a:pt x="30" y="106"/>
                  </a:lnTo>
                  <a:lnTo>
                    <a:pt x="27" y="93"/>
                  </a:lnTo>
                  <a:lnTo>
                    <a:pt x="26" y="77"/>
                  </a:lnTo>
                  <a:lnTo>
                    <a:pt x="24" y="63"/>
                  </a:lnTo>
                  <a:lnTo>
                    <a:pt x="23" y="47"/>
                  </a:lnTo>
                  <a:lnTo>
                    <a:pt x="21" y="32"/>
                  </a:lnTo>
                  <a:lnTo>
                    <a:pt x="20" y="20"/>
                  </a:lnTo>
                  <a:lnTo>
                    <a:pt x="20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20"/>
                  </a:lnTo>
                  <a:lnTo>
                    <a:pt x="1" y="35"/>
                  </a:lnTo>
                  <a:lnTo>
                    <a:pt x="3" y="50"/>
                  </a:lnTo>
                  <a:lnTo>
                    <a:pt x="4" y="66"/>
                  </a:lnTo>
                  <a:lnTo>
                    <a:pt x="6" y="80"/>
                  </a:lnTo>
                  <a:lnTo>
                    <a:pt x="7" y="96"/>
                  </a:lnTo>
                  <a:lnTo>
                    <a:pt x="10" y="108"/>
                  </a:lnTo>
                  <a:lnTo>
                    <a:pt x="11" y="111"/>
                  </a:lnTo>
                  <a:lnTo>
                    <a:pt x="29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0" name="Freeform 45"/>
            <p:cNvSpPr>
              <a:spLocks/>
            </p:cNvSpPr>
            <p:nvPr userDrawn="1"/>
          </p:nvSpPr>
          <p:spPr bwMode="auto">
            <a:xfrm>
              <a:off x="8604265" y="227013"/>
              <a:ext cx="22225" cy="65087"/>
            </a:xfrm>
            <a:custGeom>
              <a:avLst/>
              <a:gdLst/>
              <a:ahLst/>
              <a:cxnLst>
                <a:cxn ang="0">
                  <a:pos x="9" y="105"/>
                </a:cxn>
                <a:cxn ang="0">
                  <a:pos x="17" y="99"/>
                </a:cxn>
                <a:cxn ang="0">
                  <a:pos x="26" y="79"/>
                </a:cxn>
                <a:cxn ang="0">
                  <a:pos x="30" y="59"/>
                </a:cxn>
                <a:cxn ang="0">
                  <a:pos x="32" y="42"/>
                </a:cxn>
                <a:cxn ang="0">
                  <a:pos x="32" y="30"/>
                </a:cxn>
                <a:cxn ang="0">
                  <a:pos x="30" y="17"/>
                </a:cxn>
                <a:cxn ang="0">
                  <a:pos x="29" y="8"/>
                </a:cxn>
                <a:cxn ang="0">
                  <a:pos x="26" y="1"/>
                </a:cxn>
                <a:cxn ang="0">
                  <a:pos x="25" y="0"/>
                </a:cxn>
                <a:cxn ang="0">
                  <a:pos x="7" y="8"/>
                </a:cxn>
                <a:cxn ang="0">
                  <a:pos x="6" y="10"/>
                </a:cxn>
                <a:cxn ang="0">
                  <a:pos x="9" y="14"/>
                </a:cxn>
                <a:cxn ang="0">
                  <a:pos x="10" y="20"/>
                </a:cxn>
                <a:cxn ang="0">
                  <a:pos x="12" y="30"/>
                </a:cxn>
                <a:cxn ang="0">
                  <a:pos x="12" y="42"/>
                </a:cxn>
                <a:cxn ang="0">
                  <a:pos x="10" y="57"/>
                </a:cxn>
                <a:cxn ang="0">
                  <a:pos x="6" y="74"/>
                </a:cxn>
                <a:cxn ang="0">
                  <a:pos x="0" y="91"/>
                </a:cxn>
                <a:cxn ang="0">
                  <a:pos x="9" y="85"/>
                </a:cxn>
                <a:cxn ang="0">
                  <a:pos x="9" y="105"/>
                </a:cxn>
                <a:cxn ang="0">
                  <a:pos x="15" y="105"/>
                </a:cxn>
                <a:cxn ang="0">
                  <a:pos x="17" y="99"/>
                </a:cxn>
                <a:cxn ang="0">
                  <a:pos x="9" y="105"/>
                </a:cxn>
              </a:cxnLst>
              <a:rect l="0" t="0" r="r" b="b"/>
              <a:pathLst>
                <a:path w="32" h="105">
                  <a:moveTo>
                    <a:pt x="9" y="105"/>
                  </a:moveTo>
                  <a:lnTo>
                    <a:pt x="17" y="99"/>
                  </a:lnTo>
                  <a:lnTo>
                    <a:pt x="26" y="79"/>
                  </a:lnTo>
                  <a:lnTo>
                    <a:pt x="30" y="59"/>
                  </a:lnTo>
                  <a:lnTo>
                    <a:pt x="32" y="42"/>
                  </a:lnTo>
                  <a:lnTo>
                    <a:pt x="32" y="30"/>
                  </a:lnTo>
                  <a:lnTo>
                    <a:pt x="30" y="17"/>
                  </a:lnTo>
                  <a:lnTo>
                    <a:pt x="29" y="8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7" y="8"/>
                  </a:lnTo>
                  <a:lnTo>
                    <a:pt x="6" y="10"/>
                  </a:lnTo>
                  <a:lnTo>
                    <a:pt x="9" y="14"/>
                  </a:lnTo>
                  <a:lnTo>
                    <a:pt x="10" y="20"/>
                  </a:lnTo>
                  <a:lnTo>
                    <a:pt x="12" y="30"/>
                  </a:lnTo>
                  <a:lnTo>
                    <a:pt x="12" y="42"/>
                  </a:lnTo>
                  <a:lnTo>
                    <a:pt x="10" y="57"/>
                  </a:lnTo>
                  <a:lnTo>
                    <a:pt x="6" y="74"/>
                  </a:lnTo>
                  <a:lnTo>
                    <a:pt x="0" y="91"/>
                  </a:lnTo>
                  <a:lnTo>
                    <a:pt x="9" y="85"/>
                  </a:lnTo>
                  <a:lnTo>
                    <a:pt x="9" y="105"/>
                  </a:lnTo>
                  <a:lnTo>
                    <a:pt x="15" y="105"/>
                  </a:lnTo>
                  <a:lnTo>
                    <a:pt x="17" y="99"/>
                  </a:lnTo>
                  <a:lnTo>
                    <a:pt x="9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1" name="Freeform 46"/>
            <p:cNvSpPr>
              <a:spLocks/>
            </p:cNvSpPr>
            <p:nvPr userDrawn="1"/>
          </p:nvSpPr>
          <p:spPr bwMode="auto">
            <a:xfrm>
              <a:off x="8577277" y="279400"/>
              <a:ext cx="31751" cy="127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9" y="20"/>
                </a:cxn>
                <a:cxn ang="0">
                  <a:pos x="45" y="20"/>
                </a:cxn>
                <a:cxn ang="0">
                  <a:pos x="45" y="0"/>
                </a:cxn>
                <a:cxn ang="0">
                  <a:pos x="9" y="0"/>
                </a:cxn>
                <a:cxn ang="0">
                  <a:pos x="17" y="6"/>
                </a:cxn>
                <a:cxn ang="0">
                  <a:pos x="0" y="14"/>
                </a:cxn>
                <a:cxn ang="0">
                  <a:pos x="3" y="20"/>
                </a:cxn>
                <a:cxn ang="0">
                  <a:pos x="9" y="20"/>
                </a:cxn>
                <a:cxn ang="0">
                  <a:pos x="0" y="14"/>
                </a:cxn>
              </a:cxnLst>
              <a:rect l="0" t="0" r="r" b="b"/>
              <a:pathLst>
                <a:path w="45" h="20">
                  <a:moveTo>
                    <a:pt x="0" y="14"/>
                  </a:moveTo>
                  <a:lnTo>
                    <a:pt x="9" y="20"/>
                  </a:lnTo>
                  <a:lnTo>
                    <a:pt x="45" y="20"/>
                  </a:lnTo>
                  <a:lnTo>
                    <a:pt x="45" y="0"/>
                  </a:lnTo>
                  <a:lnTo>
                    <a:pt x="9" y="0"/>
                  </a:lnTo>
                  <a:lnTo>
                    <a:pt x="17" y="6"/>
                  </a:lnTo>
                  <a:lnTo>
                    <a:pt x="0" y="14"/>
                  </a:lnTo>
                  <a:lnTo>
                    <a:pt x="3" y="20"/>
                  </a:lnTo>
                  <a:lnTo>
                    <a:pt x="9" y="2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2" name="Freeform 47"/>
            <p:cNvSpPr>
              <a:spLocks/>
            </p:cNvSpPr>
            <p:nvPr userDrawn="1"/>
          </p:nvSpPr>
          <p:spPr bwMode="auto">
            <a:xfrm>
              <a:off x="8567752" y="227013"/>
              <a:ext cx="22225" cy="61912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7" y="0"/>
                </a:cxn>
                <a:cxn ang="0">
                  <a:pos x="6" y="1"/>
                </a:cxn>
                <a:cxn ang="0">
                  <a:pos x="3" y="8"/>
                </a:cxn>
                <a:cxn ang="0">
                  <a:pos x="1" y="17"/>
                </a:cxn>
                <a:cxn ang="0">
                  <a:pos x="0" y="30"/>
                </a:cxn>
                <a:cxn ang="0">
                  <a:pos x="0" y="42"/>
                </a:cxn>
                <a:cxn ang="0">
                  <a:pos x="1" y="59"/>
                </a:cxn>
                <a:cxn ang="0">
                  <a:pos x="6" y="79"/>
                </a:cxn>
                <a:cxn ang="0">
                  <a:pos x="14" y="99"/>
                </a:cxn>
                <a:cxn ang="0">
                  <a:pos x="31" y="91"/>
                </a:cxn>
                <a:cxn ang="0">
                  <a:pos x="26" y="74"/>
                </a:cxn>
                <a:cxn ang="0">
                  <a:pos x="21" y="57"/>
                </a:cxn>
                <a:cxn ang="0">
                  <a:pos x="20" y="42"/>
                </a:cxn>
                <a:cxn ang="0">
                  <a:pos x="20" y="30"/>
                </a:cxn>
                <a:cxn ang="0">
                  <a:pos x="21" y="20"/>
                </a:cxn>
                <a:cxn ang="0">
                  <a:pos x="23" y="14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6" y="5"/>
                </a:cxn>
                <a:cxn ang="0">
                  <a:pos x="6" y="3"/>
                </a:cxn>
              </a:cxnLst>
              <a:rect l="0" t="0" r="r" b="b"/>
              <a:pathLst>
                <a:path w="31" h="99">
                  <a:moveTo>
                    <a:pt x="6" y="3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3" y="8"/>
                  </a:lnTo>
                  <a:lnTo>
                    <a:pt x="1" y="17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1" y="59"/>
                  </a:lnTo>
                  <a:lnTo>
                    <a:pt x="6" y="79"/>
                  </a:lnTo>
                  <a:lnTo>
                    <a:pt x="14" y="99"/>
                  </a:lnTo>
                  <a:lnTo>
                    <a:pt x="31" y="91"/>
                  </a:lnTo>
                  <a:lnTo>
                    <a:pt x="26" y="74"/>
                  </a:lnTo>
                  <a:lnTo>
                    <a:pt x="21" y="57"/>
                  </a:lnTo>
                  <a:lnTo>
                    <a:pt x="20" y="42"/>
                  </a:lnTo>
                  <a:lnTo>
                    <a:pt x="20" y="30"/>
                  </a:lnTo>
                  <a:lnTo>
                    <a:pt x="21" y="20"/>
                  </a:lnTo>
                  <a:lnTo>
                    <a:pt x="23" y="14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3" name="Freeform 48"/>
            <p:cNvSpPr>
              <a:spLocks/>
            </p:cNvSpPr>
            <p:nvPr userDrawn="1"/>
          </p:nvSpPr>
          <p:spPr bwMode="auto">
            <a:xfrm>
              <a:off x="8572514" y="157163"/>
              <a:ext cx="20638" cy="7461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0" y="10"/>
                </a:cxn>
                <a:cxn ang="0">
                  <a:pos x="10" y="19"/>
                </a:cxn>
                <a:cxn ang="0">
                  <a:pos x="10" y="30"/>
                </a:cxn>
                <a:cxn ang="0">
                  <a:pos x="8" y="42"/>
                </a:cxn>
                <a:cxn ang="0">
                  <a:pos x="7" y="57"/>
                </a:cxn>
                <a:cxn ang="0">
                  <a:pos x="5" y="73"/>
                </a:cxn>
                <a:cxn ang="0">
                  <a:pos x="4" y="87"/>
                </a:cxn>
                <a:cxn ang="0">
                  <a:pos x="2" y="103"/>
                </a:cxn>
                <a:cxn ang="0">
                  <a:pos x="0" y="116"/>
                </a:cxn>
                <a:cxn ang="0">
                  <a:pos x="20" y="118"/>
                </a:cxn>
                <a:cxn ang="0">
                  <a:pos x="23" y="106"/>
                </a:cxn>
                <a:cxn ang="0">
                  <a:pos x="24" y="90"/>
                </a:cxn>
                <a:cxn ang="0">
                  <a:pos x="25" y="76"/>
                </a:cxn>
                <a:cxn ang="0">
                  <a:pos x="27" y="60"/>
                </a:cxn>
                <a:cxn ang="0">
                  <a:pos x="28" y="45"/>
                </a:cxn>
                <a:cxn ang="0">
                  <a:pos x="30" y="30"/>
                </a:cxn>
                <a:cxn ang="0">
                  <a:pos x="30" y="19"/>
                </a:cxn>
                <a:cxn ang="0">
                  <a:pos x="30" y="10"/>
                </a:cxn>
                <a:cxn ang="0">
                  <a:pos x="20" y="2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10"/>
                </a:cxn>
                <a:cxn ang="0">
                  <a:pos x="20" y="0"/>
                </a:cxn>
              </a:cxnLst>
              <a:rect l="0" t="0" r="r" b="b"/>
              <a:pathLst>
                <a:path w="30" h="118">
                  <a:moveTo>
                    <a:pt x="20" y="0"/>
                  </a:moveTo>
                  <a:lnTo>
                    <a:pt x="10" y="10"/>
                  </a:lnTo>
                  <a:lnTo>
                    <a:pt x="10" y="19"/>
                  </a:lnTo>
                  <a:lnTo>
                    <a:pt x="10" y="30"/>
                  </a:lnTo>
                  <a:lnTo>
                    <a:pt x="8" y="42"/>
                  </a:lnTo>
                  <a:lnTo>
                    <a:pt x="7" y="57"/>
                  </a:lnTo>
                  <a:lnTo>
                    <a:pt x="5" y="73"/>
                  </a:lnTo>
                  <a:lnTo>
                    <a:pt x="4" y="87"/>
                  </a:lnTo>
                  <a:lnTo>
                    <a:pt x="2" y="103"/>
                  </a:lnTo>
                  <a:lnTo>
                    <a:pt x="0" y="116"/>
                  </a:lnTo>
                  <a:lnTo>
                    <a:pt x="20" y="118"/>
                  </a:lnTo>
                  <a:lnTo>
                    <a:pt x="23" y="106"/>
                  </a:lnTo>
                  <a:lnTo>
                    <a:pt x="24" y="90"/>
                  </a:lnTo>
                  <a:lnTo>
                    <a:pt x="25" y="76"/>
                  </a:lnTo>
                  <a:lnTo>
                    <a:pt x="27" y="60"/>
                  </a:lnTo>
                  <a:lnTo>
                    <a:pt x="28" y="45"/>
                  </a:lnTo>
                  <a:lnTo>
                    <a:pt x="30" y="30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2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4" name="Freeform 49"/>
            <p:cNvSpPr>
              <a:spLocks/>
            </p:cNvSpPr>
            <p:nvPr userDrawn="1"/>
          </p:nvSpPr>
          <p:spPr bwMode="auto">
            <a:xfrm>
              <a:off x="8586803" y="157163"/>
              <a:ext cx="26988" cy="12700"/>
            </a:xfrm>
            <a:custGeom>
              <a:avLst/>
              <a:gdLst/>
              <a:ahLst/>
              <a:cxnLst>
                <a:cxn ang="0">
                  <a:pos x="40" y="10"/>
                </a:cxn>
                <a:cxn ang="0">
                  <a:pos x="30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30" y="20"/>
                </a:cxn>
                <a:cxn ang="0">
                  <a:pos x="20" y="10"/>
                </a:cxn>
                <a:cxn ang="0">
                  <a:pos x="40" y="10"/>
                </a:cxn>
                <a:cxn ang="0">
                  <a:pos x="40" y="0"/>
                </a:cxn>
                <a:cxn ang="0">
                  <a:pos x="30" y="0"/>
                </a:cxn>
                <a:cxn ang="0">
                  <a:pos x="40" y="10"/>
                </a:cxn>
              </a:cxnLst>
              <a:rect l="0" t="0" r="r" b="b"/>
              <a:pathLst>
                <a:path w="40" h="20">
                  <a:moveTo>
                    <a:pt x="40" y="10"/>
                  </a:moveTo>
                  <a:lnTo>
                    <a:pt x="3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0" y="20"/>
                  </a:lnTo>
                  <a:lnTo>
                    <a:pt x="20" y="10"/>
                  </a:lnTo>
                  <a:lnTo>
                    <a:pt x="40" y="10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4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5" name="Freeform 50"/>
            <p:cNvSpPr>
              <a:spLocks/>
            </p:cNvSpPr>
            <p:nvPr userDrawn="1"/>
          </p:nvSpPr>
          <p:spPr bwMode="auto">
            <a:xfrm>
              <a:off x="8578864" y="-11113"/>
              <a:ext cx="36514" cy="77788"/>
            </a:xfrm>
            <a:custGeom>
              <a:avLst/>
              <a:gdLst/>
              <a:ahLst/>
              <a:cxnLst>
                <a:cxn ang="0">
                  <a:pos x="43" y="126"/>
                </a:cxn>
                <a:cxn ang="0">
                  <a:pos x="43" y="109"/>
                </a:cxn>
                <a:cxn ang="0">
                  <a:pos x="45" y="93"/>
                </a:cxn>
                <a:cxn ang="0">
                  <a:pos x="45" y="81"/>
                </a:cxn>
                <a:cxn ang="0">
                  <a:pos x="46" y="69"/>
                </a:cxn>
                <a:cxn ang="0">
                  <a:pos x="48" y="61"/>
                </a:cxn>
                <a:cxn ang="0">
                  <a:pos x="48" y="52"/>
                </a:cxn>
                <a:cxn ang="0">
                  <a:pos x="49" y="47"/>
                </a:cxn>
                <a:cxn ang="0">
                  <a:pos x="50" y="42"/>
                </a:cxn>
                <a:cxn ang="0">
                  <a:pos x="52" y="35"/>
                </a:cxn>
                <a:cxn ang="0">
                  <a:pos x="52" y="28"/>
                </a:cxn>
                <a:cxn ang="0">
                  <a:pos x="50" y="21"/>
                </a:cxn>
                <a:cxn ang="0">
                  <a:pos x="48" y="14"/>
                </a:cxn>
                <a:cxn ang="0">
                  <a:pos x="43" y="8"/>
                </a:cxn>
                <a:cxn ang="0">
                  <a:pos x="39" y="4"/>
                </a:cxn>
                <a:cxn ang="0">
                  <a:pos x="33" y="1"/>
                </a:cxn>
                <a:cxn ang="0">
                  <a:pos x="26" y="0"/>
                </a:cxn>
                <a:cxn ang="0">
                  <a:pos x="19" y="1"/>
                </a:cxn>
                <a:cxn ang="0">
                  <a:pos x="13" y="4"/>
                </a:cxn>
                <a:cxn ang="0">
                  <a:pos x="9" y="8"/>
                </a:cxn>
                <a:cxn ang="0">
                  <a:pos x="4" y="14"/>
                </a:cxn>
                <a:cxn ang="0">
                  <a:pos x="2" y="21"/>
                </a:cxn>
                <a:cxn ang="0">
                  <a:pos x="0" y="28"/>
                </a:cxn>
                <a:cxn ang="0">
                  <a:pos x="0" y="35"/>
                </a:cxn>
                <a:cxn ang="0">
                  <a:pos x="2" y="42"/>
                </a:cxn>
                <a:cxn ang="0">
                  <a:pos x="3" y="47"/>
                </a:cxn>
                <a:cxn ang="0">
                  <a:pos x="3" y="52"/>
                </a:cxn>
                <a:cxn ang="0">
                  <a:pos x="4" y="61"/>
                </a:cxn>
                <a:cxn ang="0">
                  <a:pos x="6" y="69"/>
                </a:cxn>
                <a:cxn ang="0">
                  <a:pos x="7" y="81"/>
                </a:cxn>
                <a:cxn ang="0">
                  <a:pos x="7" y="93"/>
                </a:cxn>
                <a:cxn ang="0">
                  <a:pos x="9" y="109"/>
                </a:cxn>
                <a:cxn ang="0">
                  <a:pos x="9" y="126"/>
                </a:cxn>
                <a:cxn ang="0">
                  <a:pos x="43" y="126"/>
                </a:cxn>
              </a:cxnLst>
              <a:rect l="0" t="0" r="r" b="b"/>
              <a:pathLst>
                <a:path w="52" h="126">
                  <a:moveTo>
                    <a:pt x="43" y="126"/>
                  </a:moveTo>
                  <a:lnTo>
                    <a:pt x="43" y="109"/>
                  </a:lnTo>
                  <a:lnTo>
                    <a:pt x="45" y="93"/>
                  </a:lnTo>
                  <a:lnTo>
                    <a:pt x="45" y="81"/>
                  </a:lnTo>
                  <a:lnTo>
                    <a:pt x="46" y="69"/>
                  </a:lnTo>
                  <a:lnTo>
                    <a:pt x="48" y="61"/>
                  </a:lnTo>
                  <a:lnTo>
                    <a:pt x="48" y="52"/>
                  </a:lnTo>
                  <a:lnTo>
                    <a:pt x="49" y="47"/>
                  </a:lnTo>
                  <a:lnTo>
                    <a:pt x="50" y="42"/>
                  </a:lnTo>
                  <a:lnTo>
                    <a:pt x="52" y="35"/>
                  </a:lnTo>
                  <a:lnTo>
                    <a:pt x="52" y="28"/>
                  </a:lnTo>
                  <a:lnTo>
                    <a:pt x="50" y="21"/>
                  </a:lnTo>
                  <a:lnTo>
                    <a:pt x="48" y="14"/>
                  </a:lnTo>
                  <a:lnTo>
                    <a:pt x="43" y="8"/>
                  </a:lnTo>
                  <a:lnTo>
                    <a:pt x="39" y="4"/>
                  </a:lnTo>
                  <a:lnTo>
                    <a:pt x="33" y="1"/>
                  </a:lnTo>
                  <a:lnTo>
                    <a:pt x="26" y="0"/>
                  </a:lnTo>
                  <a:lnTo>
                    <a:pt x="19" y="1"/>
                  </a:lnTo>
                  <a:lnTo>
                    <a:pt x="13" y="4"/>
                  </a:lnTo>
                  <a:lnTo>
                    <a:pt x="9" y="8"/>
                  </a:lnTo>
                  <a:lnTo>
                    <a:pt x="4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3" y="47"/>
                  </a:lnTo>
                  <a:lnTo>
                    <a:pt x="3" y="52"/>
                  </a:lnTo>
                  <a:lnTo>
                    <a:pt x="4" y="61"/>
                  </a:lnTo>
                  <a:lnTo>
                    <a:pt x="6" y="69"/>
                  </a:lnTo>
                  <a:lnTo>
                    <a:pt x="7" y="81"/>
                  </a:lnTo>
                  <a:lnTo>
                    <a:pt x="7" y="93"/>
                  </a:lnTo>
                  <a:lnTo>
                    <a:pt x="9" y="109"/>
                  </a:lnTo>
                  <a:lnTo>
                    <a:pt x="9" y="126"/>
                  </a:lnTo>
                  <a:lnTo>
                    <a:pt x="43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6" name="Freeform 51"/>
            <p:cNvSpPr>
              <a:spLocks/>
            </p:cNvSpPr>
            <p:nvPr userDrawn="1"/>
          </p:nvSpPr>
          <p:spPr bwMode="auto">
            <a:xfrm>
              <a:off x="8604265" y="14288"/>
              <a:ext cx="19050" cy="5238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0"/>
                </a:cxn>
                <a:cxn ang="0">
                  <a:pos x="6" y="5"/>
                </a:cxn>
                <a:cxn ang="0">
                  <a:pos x="4" y="12"/>
                </a:cxn>
                <a:cxn ang="0">
                  <a:pos x="4" y="20"/>
                </a:cxn>
                <a:cxn ang="0">
                  <a:pos x="3" y="29"/>
                </a:cxn>
                <a:cxn ang="0">
                  <a:pos x="2" y="42"/>
                </a:cxn>
                <a:cxn ang="0">
                  <a:pos x="2" y="54"/>
                </a:cxn>
                <a:cxn ang="0">
                  <a:pos x="0" y="70"/>
                </a:cxn>
                <a:cxn ang="0">
                  <a:pos x="0" y="87"/>
                </a:cxn>
                <a:cxn ang="0">
                  <a:pos x="20" y="87"/>
                </a:cxn>
                <a:cxn ang="0">
                  <a:pos x="20" y="70"/>
                </a:cxn>
                <a:cxn ang="0">
                  <a:pos x="22" y="54"/>
                </a:cxn>
                <a:cxn ang="0">
                  <a:pos x="22" y="42"/>
                </a:cxn>
                <a:cxn ang="0">
                  <a:pos x="23" y="32"/>
                </a:cxn>
                <a:cxn ang="0">
                  <a:pos x="25" y="23"/>
                </a:cxn>
                <a:cxn ang="0">
                  <a:pos x="25" y="15"/>
                </a:cxn>
                <a:cxn ang="0">
                  <a:pos x="26" y="10"/>
                </a:cxn>
                <a:cxn ang="0">
                  <a:pos x="28" y="6"/>
                </a:cxn>
                <a:cxn ang="0">
                  <a:pos x="28" y="6"/>
                </a:cxn>
                <a:cxn ang="0">
                  <a:pos x="7" y="0"/>
                </a:cxn>
              </a:cxnLst>
              <a:rect l="0" t="0" r="r" b="b"/>
              <a:pathLst>
                <a:path w="28" h="87">
                  <a:moveTo>
                    <a:pt x="7" y="0"/>
                  </a:moveTo>
                  <a:lnTo>
                    <a:pt x="7" y="0"/>
                  </a:lnTo>
                  <a:lnTo>
                    <a:pt x="6" y="5"/>
                  </a:lnTo>
                  <a:lnTo>
                    <a:pt x="4" y="12"/>
                  </a:lnTo>
                  <a:lnTo>
                    <a:pt x="4" y="20"/>
                  </a:lnTo>
                  <a:lnTo>
                    <a:pt x="3" y="29"/>
                  </a:lnTo>
                  <a:lnTo>
                    <a:pt x="2" y="42"/>
                  </a:lnTo>
                  <a:lnTo>
                    <a:pt x="2" y="54"/>
                  </a:lnTo>
                  <a:lnTo>
                    <a:pt x="0" y="70"/>
                  </a:lnTo>
                  <a:lnTo>
                    <a:pt x="0" y="87"/>
                  </a:lnTo>
                  <a:lnTo>
                    <a:pt x="20" y="87"/>
                  </a:lnTo>
                  <a:lnTo>
                    <a:pt x="20" y="70"/>
                  </a:lnTo>
                  <a:lnTo>
                    <a:pt x="22" y="54"/>
                  </a:lnTo>
                  <a:lnTo>
                    <a:pt x="22" y="42"/>
                  </a:lnTo>
                  <a:lnTo>
                    <a:pt x="23" y="32"/>
                  </a:lnTo>
                  <a:lnTo>
                    <a:pt x="25" y="23"/>
                  </a:lnTo>
                  <a:lnTo>
                    <a:pt x="25" y="15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7" name="Freeform 52"/>
            <p:cNvSpPr>
              <a:spLocks/>
            </p:cNvSpPr>
            <p:nvPr userDrawn="1"/>
          </p:nvSpPr>
          <p:spPr bwMode="auto">
            <a:xfrm>
              <a:off x="8597915" y="-17463"/>
              <a:ext cx="26989" cy="34926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4" y="21"/>
                </a:cxn>
                <a:cxn ang="0">
                  <a:pos x="7" y="22"/>
                </a:cxn>
                <a:cxn ang="0">
                  <a:pos x="10" y="25"/>
                </a:cxn>
                <a:cxn ang="0">
                  <a:pos x="13" y="28"/>
                </a:cxn>
                <a:cxn ang="0">
                  <a:pos x="14" y="34"/>
                </a:cxn>
                <a:cxn ang="0">
                  <a:pos x="16" y="39"/>
                </a:cxn>
                <a:cxn ang="0">
                  <a:pos x="16" y="44"/>
                </a:cxn>
                <a:cxn ang="0">
                  <a:pos x="14" y="49"/>
                </a:cxn>
                <a:cxn ang="0">
                  <a:pos x="35" y="55"/>
                </a:cxn>
                <a:cxn ang="0">
                  <a:pos x="36" y="47"/>
                </a:cxn>
                <a:cxn ang="0">
                  <a:pos x="36" y="37"/>
                </a:cxn>
                <a:cxn ang="0">
                  <a:pos x="35" y="28"/>
                </a:cxn>
                <a:cxn ang="0">
                  <a:pos x="30" y="20"/>
                </a:cxn>
                <a:cxn ang="0">
                  <a:pos x="24" y="11"/>
                </a:cxn>
                <a:cxn ang="0">
                  <a:pos x="19" y="5"/>
                </a:cxn>
                <a:cxn ang="0">
                  <a:pos x="1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36" h="55">
                  <a:moveTo>
                    <a:pt x="0" y="20"/>
                  </a:moveTo>
                  <a:lnTo>
                    <a:pt x="0" y="20"/>
                  </a:lnTo>
                  <a:lnTo>
                    <a:pt x="4" y="21"/>
                  </a:lnTo>
                  <a:lnTo>
                    <a:pt x="7" y="22"/>
                  </a:lnTo>
                  <a:lnTo>
                    <a:pt x="10" y="25"/>
                  </a:lnTo>
                  <a:lnTo>
                    <a:pt x="13" y="28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6" y="44"/>
                  </a:lnTo>
                  <a:lnTo>
                    <a:pt x="14" y="49"/>
                  </a:lnTo>
                  <a:lnTo>
                    <a:pt x="35" y="55"/>
                  </a:lnTo>
                  <a:lnTo>
                    <a:pt x="36" y="47"/>
                  </a:lnTo>
                  <a:lnTo>
                    <a:pt x="36" y="37"/>
                  </a:lnTo>
                  <a:lnTo>
                    <a:pt x="35" y="28"/>
                  </a:lnTo>
                  <a:lnTo>
                    <a:pt x="30" y="20"/>
                  </a:lnTo>
                  <a:lnTo>
                    <a:pt x="24" y="11"/>
                  </a:lnTo>
                  <a:lnTo>
                    <a:pt x="19" y="5"/>
                  </a:lnTo>
                  <a:lnTo>
                    <a:pt x="1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8" name="Freeform 53"/>
            <p:cNvSpPr>
              <a:spLocks/>
            </p:cNvSpPr>
            <p:nvPr userDrawn="1"/>
          </p:nvSpPr>
          <p:spPr bwMode="auto">
            <a:xfrm>
              <a:off x="8574102" y="-17463"/>
              <a:ext cx="23812" cy="34926"/>
            </a:xfrm>
            <a:custGeom>
              <a:avLst/>
              <a:gdLst/>
              <a:ahLst/>
              <a:cxnLst>
                <a:cxn ang="0">
                  <a:pos x="22" y="51"/>
                </a:cxn>
                <a:cxn ang="0">
                  <a:pos x="22" y="49"/>
                </a:cxn>
                <a:cxn ang="0">
                  <a:pos x="20" y="44"/>
                </a:cxn>
                <a:cxn ang="0">
                  <a:pos x="20" y="39"/>
                </a:cxn>
                <a:cxn ang="0">
                  <a:pos x="22" y="34"/>
                </a:cxn>
                <a:cxn ang="0">
                  <a:pos x="23" y="28"/>
                </a:cxn>
                <a:cxn ang="0">
                  <a:pos x="26" y="25"/>
                </a:cxn>
                <a:cxn ang="0">
                  <a:pos x="29" y="22"/>
                </a:cxn>
                <a:cxn ang="0">
                  <a:pos x="32" y="21"/>
                </a:cxn>
                <a:cxn ang="0">
                  <a:pos x="36" y="20"/>
                </a:cxn>
                <a:cxn ang="0">
                  <a:pos x="36" y="0"/>
                </a:cxn>
                <a:cxn ang="0">
                  <a:pos x="26" y="1"/>
                </a:cxn>
                <a:cxn ang="0">
                  <a:pos x="17" y="5"/>
                </a:cxn>
                <a:cxn ang="0">
                  <a:pos x="12" y="11"/>
                </a:cxn>
                <a:cxn ang="0">
                  <a:pos x="6" y="20"/>
                </a:cxn>
                <a:cxn ang="0">
                  <a:pos x="1" y="28"/>
                </a:cxn>
                <a:cxn ang="0">
                  <a:pos x="0" y="37"/>
                </a:cxn>
                <a:cxn ang="0">
                  <a:pos x="0" y="47"/>
                </a:cxn>
                <a:cxn ang="0">
                  <a:pos x="1" y="55"/>
                </a:cxn>
                <a:cxn ang="0">
                  <a:pos x="1" y="54"/>
                </a:cxn>
                <a:cxn ang="0">
                  <a:pos x="22" y="51"/>
                </a:cxn>
              </a:cxnLst>
              <a:rect l="0" t="0" r="r" b="b"/>
              <a:pathLst>
                <a:path w="36" h="55">
                  <a:moveTo>
                    <a:pt x="22" y="51"/>
                  </a:moveTo>
                  <a:lnTo>
                    <a:pt x="22" y="49"/>
                  </a:lnTo>
                  <a:lnTo>
                    <a:pt x="20" y="44"/>
                  </a:lnTo>
                  <a:lnTo>
                    <a:pt x="20" y="39"/>
                  </a:lnTo>
                  <a:lnTo>
                    <a:pt x="22" y="34"/>
                  </a:lnTo>
                  <a:lnTo>
                    <a:pt x="23" y="28"/>
                  </a:lnTo>
                  <a:lnTo>
                    <a:pt x="26" y="25"/>
                  </a:lnTo>
                  <a:lnTo>
                    <a:pt x="29" y="22"/>
                  </a:lnTo>
                  <a:lnTo>
                    <a:pt x="32" y="21"/>
                  </a:lnTo>
                  <a:lnTo>
                    <a:pt x="36" y="20"/>
                  </a:lnTo>
                  <a:lnTo>
                    <a:pt x="36" y="0"/>
                  </a:lnTo>
                  <a:lnTo>
                    <a:pt x="26" y="1"/>
                  </a:lnTo>
                  <a:lnTo>
                    <a:pt x="17" y="5"/>
                  </a:lnTo>
                  <a:lnTo>
                    <a:pt x="12" y="11"/>
                  </a:lnTo>
                  <a:lnTo>
                    <a:pt x="6" y="20"/>
                  </a:lnTo>
                  <a:lnTo>
                    <a:pt x="1" y="28"/>
                  </a:lnTo>
                  <a:lnTo>
                    <a:pt x="0" y="37"/>
                  </a:lnTo>
                  <a:lnTo>
                    <a:pt x="0" y="47"/>
                  </a:lnTo>
                  <a:lnTo>
                    <a:pt x="1" y="55"/>
                  </a:lnTo>
                  <a:lnTo>
                    <a:pt x="1" y="54"/>
                  </a:lnTo>
                  <a:lnTo>
                    <a:pt x="22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9" name="Freeform 54"/>
            <p:cNvSpPr>
              <a:spLocks/>
            </p:cNvSpPr>
            <p:nvPr userDrawn="1"/>
          </p:nvSpPr>
          <p:spPr bwMode="auto">
            <a:xfrm>
              <a:off x="8574102" y="14288"/>
              <a:ext cx="19050" cy="58737"/>
            </a:xfrm>
            <a:custGeom>
              <a:avLst/>
              <a:gdLst/>
              <a:ahLst/>
              <a:cxnLst>
                <a:cxn ang="0">
                  <a:pos x="18" y="75"/>
                </a:cxn>
                <a:cxn ang="0">
                  <a:pos x="28" y="85"/>
                </a:cxn>
                <a:cxn ang="0">
                  <a:pos x="28" y="68"/>
                </a:cxn>
                <a:cxn ang="0">
                  <a:pos x="26" y="52"/>
                </a:cxn>
                <a:cxn ang="0">
                  <a:pos x="26" y="40"/>
                </a:cxn>
                <a:cxn ang="0">
                  <a:pos x="25" y="27"/>
                </a:cxn>
                <a:cxn ang="0">
                  <a:pos x="23" y="18"/>
                </a:cxn>
                <a:cxn ang="0">
                  <a:pos x="22" y="10"/>
                </a:cxn>
                <a:cxn ang="0">
                  <a:pos x="22" y="4"/>
                </a:cxn>
                <a:cxn ang="0">
                  <a:pos x="21" y="0"/>
                </a:cxn>
                <a:cxn ang="0">
                  <a:pos x="0" y="3"/>
                </a:cxn>
                <a:cxn ang="0">
                  <a:pos x="2" y="7"/>
                </a:cxn>
                <a:cxn ang="0">
                  <a:pos x="2" y="13"/>
                </a:cxn>
                <a:cxn ang="0">
                  <a:pos x="3" y="21"/>
                </a:cxn>
                <a:cxn ang="0">
                  <a:pos x="5" y="30"/>
                </a:cxn>
                <a:cxn ang="0">
                  <a:pos x="6" y="40"/>
                </a:cxn>
                <a:cxn ang="0">
                  <a:pos x="6" y="52"/>
                </a:cxn>
                <a:cxn ang="0">
                  <a:pos x="8" y="68"/>
                </a:cxn>
                <a:cxn ang="0">
                  <a:pos x="8" y="85"/>
                </a:cxn>
                <a:cxn ang="0">
                  <a:pos x="18" y="95"/>
                </a:cxn>
                <a:cxn ang="0">
                  <a:pos x="8" y="85"/>
                </a:cxn>
                <a:cxn ang="0">
                  <a:pos x="8" y="95"/>
                </a:cxn>
                <a:cxn ang="0">
                  <a:pos x="18" y="95"/>
                </a:cxn>
                <a:cxn ang="0">
                  <a:pos x="18" y="75"/>
                </a:cxn>
              </a:cxnLst>
              <a:rect l="0" t="0" r="r" b="b"/>
              <a:pathLst>
                <a:path w="28" h="95">
                  <a:moveTo>
                    <a:pt x="18" y="75"/>
                  </a:moveTo>
                  <a:lnTo>
                    <a:pt x="28" y="85"/>
                  </a:lnTo>
                  <a:lnTo>
                    <a:pt x="28" y="68"/>
                  </a:lnTo>
                  <a:lnTo>
                    <a:pt x="26" y="52"/>
                  </a:lnTo>
                  <a:lnTo>
                    <a:pt x="26" y="40"/>
                  </a:lnTo>
                  <a:lnTo>
                    <a:pt x="25" y="27"/>
                  </a:lnTo>
                  <a:lnTo>
                    <a:pt x="23" y="18"/>
                  </a:lnTo>
                  <a:lnTo>
                    <a:pt x="22" y="10"/>
                  </a:lnTo>
                  <a:lnTo>
                    <a:pt x="22" y="4"/>
                  </a:lnTo>
                  <a:lnTo>
                    <a:pt x="21" y="0"/>
                  </a:lnTo>
                  <a:lnTo>
                    <a:pt x="0" y="3"/>
                  </a:lnTo>
                  <a:lnTo>
                    <a:pt x="2" y="7"/>
                  </a:lnTo>
                  <a:lnTo>
                    <a:pt x="2" y="13"/>
                  </a:lnTo>
                  <a:lnTo>
                    <a:pt x="3" y="21"/>
                  </a:lnTo>
                  <a:lnTo>
                    <a:pt x="5" y="30"/>
                  </a:lnTo>
                  <a:lnTo>
                    <a:pt x="6" y="40"/>
                  </a:lnTo>
                  <a:lnTo>
                    <a:pt x="6" y="52"/>
                  </a:lnTo>
                  <a:lnTo>
                    <a:pt x="8" y="68"/>
                  </a:lnTo>
                  <a:lnTo>
                    <a:pt x="8" y="85"/>
                  </a:lnTo>
                  <a:lnTo>
                    <a:pt x="18" y="95"/>
                  </a:lnTo>
                  <a:lnTo>
                    <a:pt x="8" y="85"/>
                  </a:lnTo>
                  <a:lnTo>
                    <a:pt x="8" y="95"/>
                  </a:lnTo>
                  <a:lnTo>
                    <a:pt x="18" y="95"/>
                  </a:lnTo>
                  <a:lnTo>
                    <a:pt x="18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0" name="Freeform 55"/>
            <p:cNvSpPr>
              <a:spLocks/>
            </p:cNvSpPr>
            <p:nvPr userDrawn="1"/>
          </p:nvSpPr>
          <p:spPr bwMode="auto">
            <a:xfrm>
              <a:off x="8586803" y="60325"/>
              <a:ext cx="30163" cy="12700"/>
            </a:xfrm>
            <a:custGeom>
              <a:avLst/>
              <a:gdLst/>
              <a:ahLst/>
              <a:cxnLst>
                <a:cxn ang="0">
                  <a:pos x="24" y="10"/>
                </a:cxn>
                <a:cxn ang="0">
                  <a:pos x="34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44" y="10"/>
                </a:cxn>
                <a:cxn ang="0">
                  <a:pos x="34" y="20"/>
                </a:cxn>
                <a:cxn ang="0">
                  <a:pos x="44" y="20"/>
                </a:cxn>
                <a:cxn ang="0">
                  <a:pos x="44" y="10"/>
                </a:cxn>
                <a:cxn ang="0">
                  <a:pos x="24" y="10"/>
                </a:cxn>
              </a:cxnLst>
              <a:rect l="0" t="0" r="r" b="b"/>
              <a:pathLst>
                <a:path w="44" h="20">
                  <a:moveTo>
                    <a:pt x="24" y="1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4" y="20"/>
                  </a:lnTo>
                  <a:lnTo>
                    <a:pt x="44" y="10"/>
                  </a:lnTo>
                  <a:lnTo>
                    <a:pt x="34" y="20"/>
                  </a:lnTo>
                  <a:lnTo>
                    <a:pt x="44" y="20"/>
                  </a:lnTo>
                  <a:lnTo>
                    <a:pt x="44" y="10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1" name="Freeform 56"/>
            <p:cNvSpPr>
              <a:spLocks/>
            </p:cNvSpPr>
            <p:nvPr userDrawn="1"/>
          </p:nvSpPr>
          <p:spPr bwMode="auto">
            <a:xfrm>
              <a:off x="8569339" y="152400"/>
              <a:ext cx="55564" cy="15875"/>
            </a:xfrm>
            <a:custGeom>
              <a:avLst/>
              <a:gdLst/>
              <a:ahLst/>
              <a:cxnLst>
                <a:cxn ang="0">
                  <a:pos x="76" y="1"/>
                </a:cxn>
                <a:cxn ang="0">
                  <a:pos x="76" y="29"/>
                </a:cxn>
                <a:cxn ang="0">
                  <a:pos x="0" y="29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8" y="0"/>
                </a:cxn>
                <a:cxn ang="0">
                  <a:pos x="37" y="0"/>
                </a:cxn>
                <a:cxn ang="0">
                  <a:pos x="46" y="0"/>
                </a:cxn>
                <a:cxn ang="0">
                  <a:pos x="57" y="0"/>
                </a:cxn>
                <a:cxn ang="0">
                  <a:pos x="67" y="0"/>
                </a:cxn>
                <a:cxn ang="0">
                  <a:pos x="76" y="1"/>
                </a:cxn>
              </a:cxnLst>
              <a:rect l="0" t="0" r="r" b="b"/>
              <a:pathLst>
                <a:path w="76" h="29">
                  <a:moveTo>
                    <a:pt x="76" y="1"/>
                  </a:moveTo>
                  <a:lnTo>
                    <a:pt x="76" y="29"/>
                  </a:lnTo>
                  <a:lnTo>
                    <a:pt x="0" y="29"/>
                  </a:lnTo>
                  <a:lnTo>
                    <a:pt x="0" y="1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7" y="0"/>
                  </a:lnTo>
                  <a:lnTo>
                    <a:pt x="46" y="0"/>
                  </a:lnTo>
                  <a:lnTo>
                    <a:pt x="57" y="0"/>
                  </a:lnTo>
                  <a:lnTo>
                    <a:pt x="67" y="0"/>
                  </a:lnTo>
                  <a:lnTo>
                    <a:pt x="76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2" name="Freeform 57"/>
            <p:cNvSpPr>
              <a:spLocks/>
            </p:cNvSpPr>
            <p:nvPr userDrawn="1"/>
          </p:nvSpPr>
          <p:spPr bwMode="auto">
            <a:xfrm>
              <a:off x="8615378" y="152400"/>
              <a:ext cx="14287" cy="22225"/>
            </a:xfrm>
            <a:custGeom>
              <a:avLst/>
              <a:gdLst/>
              <a:ahLst/>
              <a:cxnLst>
                <a:cxn ang="0">
                  <a:pos x="10" y="37"/>
                </a:cxn>
                <a:cxn ang="0">
                  <a:pos x="20" y="28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10" y="18"/>
                </a:cxn>
                <a:cxn ang="0">
                  <a:pos x="10" y="37"/>
                </a:cxn>
                <a:cxn ang="0">
                  <a:pos x="20" y="37"/>
                </a:cxn>
                <a:cxn ang="0">
                  <a:pos x="20" y="28"/>
                </a:cxn>
                <a:cxn ang="0">
                  <a:pos x="10" y="37"/>
                </a:cxn>
              </a:cxnLst>
              <a:rect l="0" t="0" r="r" b="b"/>
              <a:pathLst>
                <a:path w="20" h="37">
                  <a:moveTo>
                    <a:pt x="10" y="37"/>
                  </a:moveTo>
                  <a:lnTo>
                    <a:pt x="20" y="28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10" y="18"/>
                  </a:lnTo>
                  <a:lnTo>
                    <a:pt x="10" y="37"/>
                  </a:lnTo>
                  <a:lnTo>
                    <a:pt x="20" y="37"/>
                  </a:lnTo>
                  <a:lnTo>
                    <a:pt x="20" y="28"/>
                  </a:lnTo>
                  <a:lnTo>
                    <a:pt x="10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3" name="Freeform 58"/>
            <p:cNvSpPr>
              <a:spLocks/>
            </p:cNvSpPr>
            <p:nvPr userDrawn="1"/>
          </p:nvSpPr>
          <p:spPr bwMode="auto">
            <a:xfrm>
              <a:off x="8564577" y="163513"/>
              <a:ext cx="60326" cy="1111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19"/>
                </a:cxn>
                <a:cxn ang="0">
                  <a:pos x="86" y="19"/>
                </a:cxn>
                <a:cxn ang="0">
                  <a:pos x="86" y="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0" y="10"/>
                </a:cxn>
                <a:cxn ang="0">
                  <a:pos x="0" y="19"/>
                </a:cxn>
                <a:cxn ang="0">
                  <a:pos x="10" y="19"/>
                </a:cxn>
                <a:cxn ang="0">
                  <a:pos x="0" y="10"/>
                </a:cxn>
              </a:cxnLst>
              <a:rect l="0" t="0" r="r" b="b"/>
              <a:pathLst>
                <a:path w="86" h="19">
                  <a:moveTo>
                    <a:pt x="0" y="10"/>
                  </a:moveTo>
                  <a:lnTo>
                    <a:pt x="10" y="19"/>
                  </a:lnTo>
                  <a:lnTo>
                    <a:pt x="86" y="19"/>
                  </a:lnTo>
                  <a:lnTo>
                    <a:pt x="86" y="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10" y="1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4" name="Freeform 59"/>
            <p:cNvSpPr>
              <a:spLocks/>
            </p:cNvSpPr>
            <p:nvPr userDrawn="1"/>
          </p:nvSpPr>
          <p:spPr bwMode="auto">
            <a:xfrm>
              <a:off x="8564577" y="146050"/>
              <a:ext cx="12700" cy="222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0" y="37"/>
                </a:cxn>
                <a:cxn ang="0">
                  <a:pos x="20" y="37"/>
                </a:cxn>
                <a:cxn ang="0">
                  <a:pos x="20" y="9"/>
                </a:cxn>
                <a:cxn ang="0">
                  <a:pos x="11" y="19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8" y="0"/>
                </a:cxn>
              </a:cxnLst>
              <a:rect l="0" t="0" r="r" b="b"/>
              <a:pathLst>
                <a:path w="20" h="37">
                  <a:moveTo>
                    <a:pt x="8" y="0"/>
                  </a:moveTo>
                  <a:lnTo>
                    <a:pt x="0" y="9"/>
                  </a:lnTo>
                  <a:lnTo>
                    <a:pt x="0" y="37"/>
                  </a:lnTo>
                  <a:lnTo>
                    <a:pt x="20" y="37"/>
                  </a:lnTo>
                  <a:lnTo>
                    <a:pt x="20" y="9"/>
                  </a:lnTo>
                  <a:lnTo>
                    <a:pt x="11" y="19"/>
                  </a:lnTo>
                  <a:lnTo>
                    <a:pt x="8" y="0"/>
                  </a:lnTo>
                  <a:lnTo>
                    <a:pt x="0" y="1"/>
                  </a:lnTo>
                  <a:lnTo>
                    <a:pt x="0" y="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5" name="Freeform 60"/>
            <p:cNvSpPr>
              <a:spLocks/>
            </p:cNvSpPr>
            <p:nvPr userDrawn="1"/>
          </p:nvSpPr>
          <p:spPr bwMode="auto">
            <a:xfrm>
              <a:off x="8569339" y="144463"/>
              <a:ext cx="26989" cy="1270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9" y="0"/>
                </a:cxn>
                <a:cxn ang="0">
                  <a:pos x="30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0" y="2"/>
                </a:cxn>
                <a:cxn ang="0">
                  <a:pos x="3" y="21"/>
                </a:cxn>
                <a:cxn ang="0">
                  <a:pos x="12" y="20"/>
                </a:cxn>
                <a:cxn ang="0">
                  <a:pos x="20" y="20"/>
                </a:cxn>
                <a:cxn ang="0">
                  <a:pos x="30" y="20"/>
                </a:cxn>
                <a:cxn ang="0">
                  <a:pos x="39" y="20"/>
                </a:cxn>
                <a:cxn ang="0">
                  <a:pos x="39" y="20"/>
                </a:cxn>
                <a:cxn ang="0">
                  <a:pos x="39" y="0"/>
                </a:cxn>
              </a:cxnLst>
              <a:rect l="0" t="0" r="r" b="b"/>
              <a:pathLst>
                <a:path w="39" h="21">
                  <a:moveTo>
                    <a:pt x="39" y="0"/>
                  </a:moveTo>
                  <a:lnTo>
                    <a:pt x="39" y="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0" y="2"/>
                  </a:lnTo>
                  <a:lnTo>
                    <a:pt x="3" y="21"/>
                  </a:lnTo>
                  <a:lnTo>
                    <a:pt x="12" y="20"/>
                  </a:lnTo>
                  <a:lnTo>
                    <a:pt x="20" y="20"/>
                  </a:lnTo>
                  <a:lnTo>
                    <a:pt x="30" y="2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>
              <a:off x="8596328" y="144463"/>
              <a:ext cx="33338" cy="12700"/>
            </a:xfrm>
            <a:custGeom>
              <a:avLst/>
              <a:gdLst/>
              <a:ahLst/>
              <a:cxnLst>
                <a:cxn ang="0">
                  <a:pos x="49" y="11"/>
                </a:cxn>
                <a:cxn ang="0">
                  <a:pos x="40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9" y="20"/>
                </a:cxn>
                <a:cxn ang="0">
                  <a:pos x="20" y="20"/>
                </a:cxn>
                <a:cxn ang="0">
                  <a:pos x="29" y="20"/>
                </a:cxn>
                <a:cxn ang="0">
                  <a:pos x="38" y="21"/>
                </a:cxn>
                <a:cxn ang="0">
                  <a:pos x="29" y="11"/>
                </a:cxn>
                <a:cxn ang="0">
                  <a:pos x="49" y="11"/>
                </a:cxn>
                <a:cxn ang="0">
                  <a:pos x="49" y="3"/>
                </a:cxn>
                <a:cxn ang="0">
                  <a:pos x="40" y="2"/>
                </a:cxn>
                <a:cxn ang="0">
                  <a:pos x="49" y="11"/>
                </a:cxn>
              </a:cxnLst>
              <a:rect l="0" t="0" r="r" b="b"/>
              <a:pathLst>
                <a:path w="49" h="21">
                  <a:moveTo>
                    <a:pt x="49" y="11"/>
                  </a:moveTo>
                  <a:lnTo>
                    <a:pt x="40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20" y="20"/>
                  </a:lnTo>
                  <a:lnTo>
                    <a:pt x="29" y="20"/>
                  </a:lnTo>
                  <a:lnTo>
                    <a:pt x="38" y="21"/>
                  </a:lnTo>
                  <a:lnTo>
                    <a:pt x="29" y="11"/>
                  </a:lnTo>
                  <a:lnTo>
                    <a:pt x="49" y="11"/>
                  </a:lnTo>
                  <a:lnTo>
                    <a:pt x="49" y="3"/>
                  </a:lnTo>
                  <a:lnTo>
                    <a:pt x="40" y="2"/>
                  </a:lnTo>
                  <a:lnTo>
                    <a:pt x="49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8569339" y="63500"/>
              <a:ext cx="55564" cy="14288"/>
            </a:xfrm>
            <a:custGeom>
              <a:avLst/>
              <a:gdLst/>
              <a:ahLst/>
              <a:cxnLst>
                <a:cxn ang="0">
                  <a:pos x="76" y="24"/>
                </a:cxn>
                <a:cxn ang="0">
                  <a:pos x="76" y="0"/>
                </a:cxn>
                <a:cxn ang="0">
                  <a:pos x="0" y="0"/>
                </a:cxn>
                <a:cxn ang="0">
                  <a:pos x="0" y="24"/>
                </a:cxn>
                <a:cxn ang="0">
                  <a:pos x="8" y="23"/>
                </a:cxn>
                <a:cxn ang="0">
                  <a:pos x="20" y="23"/>
                </a:cxn>
                <a:cxn ang="0">
                  <a:pos x="30" y="23"/>
                </a:cxn>
                <a:cxn ang="0">
                  <a:pos x="37" y="23"/>
                </a:cxn>
                <a:cxn ang="0">
                  <a:pos x="46" y="23"/>
                </a:cxn>
                <a:cxn ang="0">
                  <a:pos x="57" y="23"/>
                </a:cxn>
                <a:cxn ang="0">
                  <a:pos x="67" y="23"/>
                </a:cxn>
                <a:cxn ang="0">
                  <a:pos x="76" y="24"/>
                </a:cxn>
              </a:cxnLst>
              <a:rect l="0" t="0" r="r" b="b"/>
              <a:pathLst>
                <a:path w="76" h="24">
                  <a:moveTo>
                    <a:pt x="76" y="2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8" y="23"/>
                  </a:lnTo>
                  <a:lnTo>
                    <a:pt x="20" y="23"/>
                  </a:lnTo>
                  <a:lnTo>
                    <a:pt x="30" y="23"/>
                  </a:lnTo>
                  <a:lnTo>
                    <a:pt x="37" y="23"/>
                  </a:lnTo>
                  <a:lnTo>
                    <a:pt x="46" y="23"/>
                  </a:lnTo>
                  <a:lnTo>
                    <a:pt x="57" y="23"/>
                  </a:lnTo>
                  <a:lnTo>
                    <a:pt x="67" y="23"/>
                  </a:lnTo>
                  <a:lnTo>
                    <a:pt x="76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8615378" y="57150"/>
              <a:ext cx="14287" cy="20638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34"/>
                </a:cxn>
                <a:cxn ang="0">
                  <a:pos x="20" y="34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34">
                  <a:moveTo>
                    <a:pt x="10" y="20"/>
                  </a:moveTo>
                  <a:lnTo>
                    <a:pt x="0" y="10"/>
                  </a:lnTo>
                  <a:lnTo>
                    <a:pt x="0" y="34"/>
                  </a:lnTo>
                  <a:lnTo>
                    <a:pt x="20" y="34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8564577" y="57150"/>
              <a:ext cx="60326" cy="14288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86" y="20"/>
                </a:cxn>
                <a:cxn ang="0">
                  <a:pos x="86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86" h="20">
                  <a:moveTo>
                    <a:pt x="20" y="10"/>
                  </a:moveTo>
                  <a:lnTo>
                    <a:pt x="10" y="20"/>
                  </a:lnTo>
                  <a:lnTo>
                    <a:pt x="86" y="20"/>
                  </a:lnTo>
                  <a:lnTo>
                    <a:pt x="86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8564577" y="63500"/>
              <a:ext cx="12700" cy="22225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20" y="24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24"/>
                </a:cxn>
                <a:cxn ang="0">
                  <a:pos x="11" y="34"/>
                </a:cxn>
                <a:cxn ang="0">
                  <a:pos x="0" y="24"/>
                </a:cxn>
                <a:cxn ang="0">
                  <a:pos x="0" y="35"/>
                </a:cxn>
                <a:cxn ang="0">
                  <a:pos x="11" y="34"/>
                </a:cxn>
                <a:cxn ang="0">
                  <a:pos x="8" y="14"/>
                </a:cxn>
              </a:cxnLst>
              <a:rect l="0" t="0" r="r" b="b"/>
              <a:pathLst>
                <a:path w="20" h="35">
                  <a:moveTo>
                    <a:pt x="8" y="14"/>
                  </a:moveTo>
                  <a:lnTo>
                    <a:pt x="20" y="24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11" y="34"/>
                  </a:lnTo>
                  <a:lnTo>
                    <a:pt x="0" y="24"/>
                  </a:lnTo>
                  <a:lnTo>
                    <a:pt x="0" y="35"/>
                  </a:lnTo>
                  <a:lnTo>
                    <a:pt x="11" y="3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8569339" y="73025"/>
              <a:ext cx="26989" cy="1270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9" y="0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0" y="0"/>
                </a:cxn>
                <a:cxn ang="0">
                  <a:pos x="0" y="1"/>
                </a:cxn>
                <a:cxn ang="0">
                  <a:pos x="3" y="21"/>
                </a:cxn>
                <a:cxn ang="0">
                  <a:pos x="10" y="20"/>
                </a:cxn>
                <a:cxn ang="0">
                  <a:pos x="22" y="20"/>
                </a:cxn>
                <a:cxn ang="0">
                  <a:pos x="32" y="20"/>
                </a:cxn>
                <a:cxn ang="0">
                  <a:pos x="39" y="20"/>
                </a:cxn>
                <a:cxn ang="0">
                  <a:pos x="39" y="20"/>
                </a:cxn>
                <a:cxn ang="0">
                  <a:pos x="39" y="0"/>
                </a:cxn>
              </a:cxnLst>
              <a:rect l="0" t="0" r="r" b="b"/>
              <a:pathLst>
                <a:path w="39" h="21">
                  <a:moveTo>
                    <a:pt x="39" y="0"/>
                  </a:moveTo>
                  <a:lnTo>
                    <a:pt x="39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1"/>
                  </a:lnTo>
                  <a:lnTo>
                    <a:pt x="3" y="21"/>
                  </a:lnTo>
                  <a:lnTo>
                    <a:pt x="10" y="20"/>
                  </a:lnTo>
                  <a:lnTo>
                    <a:pt x="22" y="20"/>
                  </a:lnTo>
                  <a:lnTo>
                    <a:pt x="32" y="2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8596328" y="73025"/>
              <a:ext cx="33338" cy="12700"/>
            </a:xfrm>
            <a:custGeom>
              <a:avLst/>
              <a:gdLst/>
              <a:ahLst/>
              <a:cxnLst>
                <a:cxn ang="0">
                  <a:pos x="29" y="11"/>
                </a:cxn>
                <a:cxn ang="0">
                  <a:pos x="40" y="1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9" y="20"/>
                </a:cxn>
                <a:cxn ang="0">
                  <a:pos x="20" y="20"/>
                </a:cxn>
                <a:cxn ang="0">
                  <a:pos x="29" y="20"/>
                </a:cxn>
                <a:cxn ang="0">
                  <a:pos x="38" y="21"/>
                </a:cxn>
                <a:cxn ang="0">
                  <a:pos x="49" y="11"/>
                </a:cxn>
                <a:cxn ang="0">
                  <a:pos x="38" y="21"/>
                </a:cxn>
                <a:cxn ang="0">
                  <a:pos x="49" y="22"/>
                </a:cxn>
                <a:cxn ang="0">
                  <a:pos x="49" y="11"/>
                </a:cxn>
                <a:cxn ang="0">
                  <a:pos x="29" y="11"/>
                </a:cxn>
              </a:cxnLst>
              <a:rect l="0" t="0" r="r" b="b"/>
              <a:pathLst>
                <a:path w="49" h="22">
                  <a:moveTo>
                    <a:pt x="29" y="11"/>
                  </a:moveTo>
                  <a:lnTo>
                    <a:pt x="40" y="1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20" y="20"/>
                  </a:lnTo>
                  <a:lnTo>
                    <a:pt x="29" y="20"/>
                  </a:lnTo>
                  <a:lnTo>
                    <a:pt x="38" y="21"/>
                  </a:lnTo>
                  <a:lnTo>
                    <a:pt x="49" y="11"/>
                  </a:lnTo>
                  <a:lnTo>
                    <a:pt x="38" y="21"/>
                  </a:lnTo>
                  <a:lnTo>
                    <a:pt x="49" y="22"/>
                  </a:lnTo>
                  <a:lnTo>
                    <a:pt x="49" y="11"/>
                  </a:lnTo>
                  <a:lnTo>
                    <a:pt x="29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3" name="Rectangle 68"/>
            <p:cNvSpPr>
              <a:spLocks noChangeArrowheads="1"/>
            </p:cNvSpPr>
            <p:nvPr userDrawn="1"/>
          </p:nvSpPr>
          <p:spPr bwMode="auto">
            <a:xfrm>
              <a:off x="8569339" y="279400"/>
              <a:ext cx="55564" cy="285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4" name="Freeform 69"/>
            <p:cNvSpPr>
              <a:spLocks/>
            </p:cNvSpPr>
            <p:nvPr userDrawn="1"/>
          </p:nvSpPr>
          <p:spPr bwMode="auto">
            <a:xfrm>
              <a:off x="8615378" y="274638"/>
              <a:ext cx="14287" cy="33337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53"/>
                </a:cxn>
                <a:cxn ang="0">
                  <a:pos x="20" y="53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53">
                  <a:moveTo>
                    <a:pt x="10" y="20"/>
                  </a:moveTo>
                  <a:lnTo>
                    <a:pt x="0" y="10"/>
                  </a:lnTo>
                  <a:lnTo>
                    <a:pt x="0" y="53"/>
                  </a:lnTo>
                  <a:lnTo>
                    <a:pt x="20" y="53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5" name="Freeform 70"/>
            <p:cNvSpPr>
              <a:spLocks/>
            </p:cNvSpPr>
            <p:nvPr userDrawn="1"/>
          </p:nvSpPr>
          <p:spPr bwMode="auto">
            <a:xfrm>
              <a:off x="8564577" y="274638"/>
              <a:ext cx="60326" cy="12700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86" y="20"/>
                </a:cxn>
                <a:cxn ang="0">
                  <a:pos x="86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86" h="20">
                  <a:moveTo>
                    <a:pt x="20" y="10"/>
                  </a:moveTo>
                  <a:lnTo>
                    <a:pt x="10" y="20"/>
                  </a:lnTo>
                  <a:lnTo>
                    <a:pt x="86" y="20"/>
                  </a:lnTo>
                  <a:lnTo>
                    <a:pt x="86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6" name="Freeform 71"/>
            <p:cNvSpPr>
              <a:spLocks/>
            </p:cNvSpPr>
            <p:nvPr userDrawn="1"/>
          </p:nvSpPr>
          <p:spPr bwMode="auto">
            <a:xfrm>
              <a:off x="8564577" y="279400"/>
              <a:ext cx="12700" cy="33338"/>
            </a:xfrm>
            <a:custGeom>
              <a:avLst/>
              <a:gdLst/>
              <a:ahLst/>
              <a:cxnLst>
                <a:cxn ang="0">
                  <a:pos x="10" y="33"/>
                </a:cxn>
                <a:cxn ang="0">
                  <a:pos x="20" y="43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10" y="53"/>
                </a:cxn>
                <a:cxn ang="0">
                  <a:pos x="0" y="43"/>
                </a:cxn>
                <a:cxn ang="0">
                  <a:pos x="0" y="53"/>
                </a:cxn>
                <a:cxn ang="0">
                  <a:pos x="10" y="53"/>
                </a:cxn>
                <a:cxn ang="0">
                  <a:pos x="10" y="33"/>
                </a:cxn>
              </a:cxnLst>
              <a:rect l="0" t="0" r="r" b="b"/>
              <a:pathLst>
                <a:path w="20" h="53">
                  <a:moveTo>
                    <a:pt x="10" y="33"/>
                  </a:moveTo>
                  <a:lnTo>
                    <a:pt x="20" y="43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10" y="53"/>
                  </a:lnTo>
                  <a:lnTo>
                    <a:pt x="0" y="43"/>
                  </a:lnTo>
                  <a:lnTo>
                    <a:pt x="0" y="53"/>
                  </a:lnTo>
                  <a:lnTo>
                    <a:pt x="10" y="5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7" name="Freeform 72"/>
            <p:cNvSpPr>
              <a:spLocks/>
            </p:cNvSpPr>
            <p:nvPr userDrawn="1"/>
          </p:nvSpPr>
          <p:spPr bwMode="auto">
            <a:xfrm>
              <a:off x="8569339" y="300038"/>
              <a:ext cx="60326" cy="12700"/>
            </a:xfrm>
            <a:custGeom>
              <a:avLst/>
              <a:gdLst/>
              <a:ahLst/>
              <a:cxnLst>
                <a:cxn ang="0">
                  <a:pos x="66" y="10"/>
                </a:cxn>
                <a:cxn ang="0">
                  <a:pos x="76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76" y="20"/>
                </a:cxn>
                <a:cxn ang="0">
                  <a:pos x="86" y="10"/>
                </a:cxn>
                <a:cxn ang="0">
                  <a:pos x="76" y="20"/>
                </a:cxn>
                <a:cxn ang="0">
                  <a:pos x="86" y="20"/>
                </a:cxn>
                <a:cxn ang="0">
                  <a:pos x="86" y="10"/>
                </a:cxn>
                <a:cxn ang="0">
                  <a:pos x="66" y="10"/>
                </a:cxn>
              </a:cxnLst>
              <a:rect l="0" t="0" r="r" b="b"/>
              <a:pathLst>
                <a:path w="86" h="20">
                  <a:moveTo>
                    <a:pt x="66" y="10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76" y="20"/>
                  </a:lnTo>
                  <a:lnTo>
                    <a:pt x="86" y="10"/>
                  </a:lnTo>
                  <a:lnTo>
                    <a:pt x="76" y="20"/>
                  </a:lnTo>
                  <a:lnTo>
                    <a:pt x="86" y="20"/>
                  </a:lnTo>
                  <a:lnTo>
                    <a:pt x="86" y="10"/>
                  </a:lnTo>
                  <a:lnTo>
                    <a:pt x="6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8" name="Freeform 73"/>
            <p:cNvSpPr>
              <a:spLocks/>
            </p:cNvSpPr>
            <p:nvPr userDrawn="1"/>
          </p:nvSpPr>
          <p:spPr bwMode="auto">
            <a:xfrm>
              <a:off x="8439162" y="190500"/>
              <a:ext cx="100015" cy="114300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31" y="7"/>
                </a:cxn>
                <a:cxn ang="0">
                  <a:pos x="39" y="17"/>
                </a:cxn>
                <a:cxn ang="0">
                  <a:pos x="47" y="28"/>
                </a:cxn>
                <a:cxn ang="0">
                  <a:pos x="56" y="40"/>
                </a:cxn>
                <a:cxn ang="0">
                  <a:pos x="66" y="53"/>
                </a:cxn>
                <a:cxn ang="0">
                  <a:pos x="77" y="65"/>
                </a:cxn>
                <a:cxn ang="0">
                  <a:pos x="87" y="78"/>
                </a:cxn>
                <a:cxn ang="0">
                  <a:pos x="98" y="88"/>
                </a:cxn>
                <a:cxn ang="0">
                  <a:pos x="99" y="90"/>
                </a:cxn>
                <a:cxn ang="0">
                  <a:pos x="103" y="92"/>
                </a:cxn>
                <a:cxn ang="0">
                  <a:pos x="109" y="100"/>
                </a:cxn>
                <a:cxn ang="0">
                  <a:pos x="116" y="108"/>
                </a:cxn>
                <a:cxn ang="0">
                  <a:pos x="125" y="119"/>
                </a:cxn>
                <a:cxn ang="0">
                  <a:pos x="132" y="134"/>
                </a:cxn>
                <a:cxn ang="0">
                  <a:pos x="139" y="151"/>
                </a:cxn>
                <a:cxn ang="0">
                  <a:pos x="144" y="171"/>
                </a:cxn>
                <a:cxn ang="0">
                  <a:pos x="112" y="186"/>
                </a:cxn>
                <a:cxn ang="0">
                  <a:pos x="95" y="174"/>
                </a:cxn>
                <a:cxn ang="0">
                  <a:pos x="82" y="159"/>
                </a:cxn>
                <a:cxn ang="0">
                  <a:pos x="72" y="147"/>
                </a:cxn>
                <a:cxn ang="0">
                  <a:pos x="64" y="135"/>
                </a:cxn>
                <a:cxn ang="0">
                  <a:pos x="59" y="125"/>
                </a:cxn>
                <a:cxn ang="0">
                  <a:pos x="56" y="118"/>
                </a:cxn>
                <a:cxn ang="0">
                  <a:pos x="54" y="112"/>
                </a:cxn>
                <a:cxn ang="0">
                  <a:pos x="54" y="111"/>
                </a:cxn>
                <a:cxn ang="0">
                  <a:pos x="49" y="98"/>
                </a:cxn>
                <a:cxn ang="0">
                  <a:pos x="41" y="85"/>
                </a:cxn>
                <a:cxn ang="0">
                  <a:pos x="34" y="71"/>
                </a:cxn>
                <a:cxn ang="0">
                  <a:pos x="26" y="57"/>
                </a:cxn>
                <a:cxn ang="0">
                  <a:pos x="18" y="44"/>
                </a:cxn>
                <a:cxn ang="0">
                  <a:pos x="11" y="31"/>
                </a:cxn>
                <a:cxn ang="0">
                  <a:pos x="5" y="21"/>
                </a:cxn>
                <a:cxn ang="0">
                  <a:pos x="0" y="14"/>
                </a:cxn>
                <a:cxn ang="0">
                  <a:pos x="27" y="0"/>
                </a:cxn>
              </a:cxnLst>
              <a:rect l="0" t="0" r="r" b="b"/>
              <a:pathLst>
                <a:path w="144" h="186">
                  <a:moveTo>
                    <a:pt x="27" y="0"/>
                  </a:moveTo>
                  <a:lnTo>
                    <a:pt x="31" y="7"/>
                  </a:lnTo>
                  <a:lnTo>
                    <a:pt x="39" y="17"/>
                  </a:lnTo>
                  <a:lnTo>
                    <a:pt x="47" y="28"/>
                  </a:lnTo>
                  <a:lnTo>
                    <a:pt x="56" y="40"/>
                  </a:lnTo>
                  <a:lnTo>
                    <a:pt x="66" y="53"/>
                  </a:lnTo>
                  <a:lnTo>
                    <a:pt x="77" y="65"/>
                  </a:lnTo>
                  <a:lnTo>
                    <a:pt x="87" y="78"/>
                  </a:lnTo>
                  <a:lnTo>
                    <a:pt x="98" y="88"/>
                  </a:lnTo>
                  <a:lnTo>
                    <a:pt x="99" y="90"/>
                  </a:lnTo>
                  <a:lnTo>
                    <a:pt x="103" y="92"/>
                  </a:lnTo>
                  <a:lnTo>
                    <a:pt x="109" y="100"/>
                  </a:lnTo>
                  <a:lnTo>
                    <a:pt x="116" y="108"/>
                  </a:lnTo>
                  <a:lnTo>
                    <a:pt x="125" y="119"/>
                  </a:lnTo>
                  <a:lnTo>
                    <a:pt x="132" y="134"/>
                  </a:lnTo>
                  <a:lnTo>
                    <a:pt x="139" y="151"/>
                  </a:lnTo>
                  <a:lnTo>
                    <a:pt x="144" y="171"/>
                  </a:lnTo>
                  <a:lnTo>
                    <a:pt x="112" y="186"/>
                  </a:lnTo>
                  <a:lnTo>
                    <a:pt x="95" y="174"/>
                  </a:lnTo>
                  <a:lnTo>
                    <a:pt x="82" y="159"/>
                  </a:lnTo>
                  <a:lnTo>
                    <a:pt x="72" y="147"/>
                  </a:lnTo>
                  <a:lnTo>
                    <a:pt x="64" y="135"/>
                  </a:lnTo>
                  <a:lnTo>
                    <a:pt x="59" y="125"/>
                  </a:lnTo>
                  <a:lnTo>
                    <a:pt x="56" y="118"/>
                  </a:lnTo>
                  <a:lnTo>
                    <a:pt x="54" y="112"/>
                  </a:lnTo>
                  <a:lnTo>
                    <a:pt x="54" y="111"/>
                  </a:lnTo>
                  <a:lnTo>
                    <a:pt x="49" y="98"/>
                  </a:lnTo>
                  <a:lnTo>
                    <a:pt x="41" y="85"/>
                  </a:lnTo>
                  <a:lnTo>
                    <a:pt x="34" y="71"/>
                  </a:lnTo>
                  <a:lnTo>
                    <a:pt x="26" y="57"/>
                  </a:lnTo>
                  <a:lnTo>
                    <a:pt x="18" y="44"/>
                  </a:lnTo>
                  <a:lnTo>
                    <a:pt x="11" y="31"/>
                  </a:lnTo>
                  <a:lnTo>
                    <a:pt x="5" y="21"/>
                  </a:lnTo>
                  <a:lnTo>
                    <a:pt x="0" y="1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9" name="Freeform 74"/>
            <p:cNvSpPr>
              <a:spLocks/>
            </p:cNvSpPr>
            <p:nvPr userDrawn="1"/>
          </p:nvSpPr>
          <p:spPr bwMode="auto">
            <a:xfrm>
              <a:off x="8453450" y="187325"/>
              <a:ext cx="60326" cy="61913"/>
            </a:xfrm>
            <a:custGeom>
              <a:avLst/>
              <a:gdLst/>
              <a:ahLst/>
              <a:cxnLst>
                <a:cxn ang="0">
                  <a:pos x="85" y="86"/>
                </a:cxn>
                <a:cxn ang="0">
                  <a:pos x="87" y="87"/>
                </a:cxn>
                <a:cxn ang="0">
                  <a:pos x="77" y="77"/>
                </a:cxn>
                <a:cxn ang="0">
                  <a:pos x="67" y="66"/>
                </a:cxn>
                <a:cxn ang="0">
                  <a:pos x="55" y="53"/>
                </a:cxn>
                <a:cxn ang="0">
                  <a:pos x="46" y="40"/>
                </a:cxn>
                <a:cxn ang="0">
                  <a:pos x="38" y="29"/>
                </a:cxn>
                <a:cxn ang="0">
                  <a:pos x="29" y="17"/>
                </a:cxn>
                <a:cxn ang="0">
                  <a:pos x="22" y="7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5" y="19"/>
                </a:cxn>
                <a:cxn ang="0">
                  <a:pos x="12" y="29"/>
                </a:cxn>
                <a:cxn ang="0">
                  <a:pos x="21" y="40"/>
                </a:cxn>
                <a:cxn ang="0">
                  <a:pos x="29" y="52"/>
                </a:cxn>
                <a:cxn ang="0">
                  <a:pos x="41" y="64"/>
                </a:cxn>
                <a:cxn ang="0">
                  <a:pos x="52" y="77"/>
                </a:cxn>
                <a:cxn ang="0">
                  <a:pos x="62" y="91"/>
                </a:cxn>
                <a:cxn ang="0">
                  <a:pos x="72" y="101"/>
                </a:cxn>
                <a:cxn ang="0">
                  <a:pos x="74" y="103"/>
                </a:cxn>
                <a:cxn ang="0">
                  <a:pos x="85" y="86"/>
                </a:cxn>
              </a:cxnLst>
              <a:rect l="0" t="0" r="r" b="b"/>
              <a:pathLst>
                <a:path w="87" h="103">
                  <a:moveTo>
                    <a:pt x="85" y="86"/>
                  </a:moveTo>
                  <a:lnTo>
                    <a:pt x="87" y="87"/>
                  </a:lnTo>
                  <a:lnTo>
                    <a:pt x="77" y="77"/>
                  </a:lnTo>
                  <a:lnTo>
                    <a:pt x="67" y="66"/>
                  </a:lnTo>
                  <a:lnTo>
                    <a:pt x="55" y="53"/>
                  </a:lnTo>
                  <a:lnTo>
                    <a:pt x="46" y="40"/>
                  </a:lnTo>
                  <a:lnTo>
                    <a:pt x="38" y="29"/>
                  </a:lnTo>
                  <a:lnTo>
                    <a:pt x="29" y="17"/>
                  </a:lnTo>
                  <a:lnTo>
                    <a:pt x="22" y="7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12" y="29"/>
                  </a:lnTo>
                  <a:lnTo>
                    <a:pt x="21" y="40"/>
                  </a:lnTo>
                  <a:lnTo>
                    <a:pt x="29" y="52"/>
                  </a:lnTo>
                  <a:lnTo>
                    <a:pt x="41" y="64"/>
                  </a:lnTo>
                  <a:lnTo>
                    <a:pt x="52" y="77"/>
                  </a:lnTo>
                  <a:lnTo>
                    <a:pt x="62" y="91"/>
                  </a:lnTo>
                  <a:lnTo>
                    <a:pt x="72" y="101"/>
                  </a:lnTo>
                  <a:lnTo>
                    <a:pt x="74" y="103"/>
                  </a:lnTo>
                  <a:lnTo>
                    <a:pt x="85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0" name="Freeform 75"/>
            <p:cNvSpPr>
              <a:spLocks/>
            </p:cNvSpPr>
            <p:nvPr userDrawn="1"/>
          </p:nvSpPr>
          <p:spPr bwMode="auto">
            <a:xfrm>
              <a:off x="8504251" y="241300"/>
              <a:ext cx="44451" cy="60325"/>
            </a:xfrm>
            <a:custGeom>
              <a:avLst/>
              <a:gdLst/>
              <a:ahLst/>
              <a:cxnLst>
                <a:cxn ang="0">
                  <a:pos x="56" y="99"/>
                </a:cxn>
                <a:cxn ang="0">
                  <a:pos x="62" y="89"/>
                </a:cxn>
                <a:cxn ang="0">
                  <a:pos x="57" y="68"/>
                </a:cxn>
                <a:cxn ang="0">
                  <a:pos x="49" y="49"/>
                </a:cxn>
                <a:cxn ang="0">
                  <a:pos x="41" y="34"/>
                </a:cxn>
                <a:cxn ang="0">
                  <a:pos x="31" y="22"/>
                </a:cxn>
                <a:cxn ang="0">
                  <a:pos x="24" y="14"/>
                </a:cxn>
                <a:cxn ang="0">
                  <a:pos x="18" y="5"/>
                </a:cxn>
                <a:cxn ang="0">
                  <a:pos x="13" y="1"/>
                </a:cxn>
                <a:cxn ang="0">
                  <a:pos x="11" y="0"/>
                </a:cxn>
                <a:cxn ang="0">
                  <a:pos x="0" y="17"/>
                </a:cxn>
                <a:cxn ang="0">
                  <a:pos x="1" y="18"/>
                </a:cxn>
                <a:cxn ang="0">
                  <a:pos x="4" y="20"/>
                </a:cxn>
                <a:cxn ang="0">
                  <a:pos x="10" y="25"/>
                </a:cxn>
                <a:cxn ang="0">
                  <a:pos x="17" y="34"/>
                </a:cxn>
                <a:cxn ang="0">
                  <a:pos x="24" y="45"/>
                </a:cxn>
                <a:cxn ang="0">
                  <a:pos x="31" y="58"/>
                </a:cxn>
                <a:cxn ang="0">
                  <a:pos x="37" y="74"/>
                </a:cxn>
                <a:cxn ang="0">
                  <a:pos x="41" y="92"/>
                </a:cxn>
                <a:cxn ang="0">
                  <a:pos x="47" y="82"/>
                </a:cxn>
                <a:cxn ang="0">
                  <a:pos x="56" y="99"/>
                </a:cxn>
                <a:cxn ang="0">
                  <a:pos x="63" y="96"/>
                </a:cxn>
                <a:cxn ang="0">
                  <a:pos x="62" y="89"/>
                </a:cxn>
                <a:cxn ang="0">
                  <a:pos x="56" y="99"/>
                </a:cxn>
              </a:cxnLst>
              <a:rect l="0" t="0" r="r" b="b"/>
              <a:pathLst>
                <a:path w="63" h="99">
                  <a:moveTo>
                    <a:pt x="56" y="99"/>
                  </a:moveTo>
                  <a:lnTo>
                    <a:pt x="62" y="89"/>
                  </a:lnTo>
                  <a:lnTo>
                    <a:pt x="57" y="68"/>
                  </a:lnTo>
                  <a:lnTo>
                    <a:pt x="49" y="49"/>
                  </a:lnTo>
                  <a:lnTo>
                    <a:pt x="41" y="34"/>
                  </a:lnTo>
                  <a:lnTo>
                    <a:pt x="31" y="22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4" y="20"/>
                  </a:lnTo>
                  <a:lnTo>
                    <a:pt x="10" y="25"/>
                  </a:lnTo>
                  <a:lnTo>
                    <a:pt x="17" y="34"/>
                  </a:lnTo>
                  <a:lnTo>
                    <a:pt x="24" y="45"/>
                  </a:lnTo>
                  <a:lnTo>
                    <a:pt x="31" y="58"/>
                  </a:lnTo>
                  <a:lnTo>
                    <a:pt x="37" y="74"/>
                  </a:lnTo>
                  <a:lnTo>
                    <a:pt x="41" y="92"/>
                  </a:lnTo>
                  <a:lnTo>
                    <a:pt x="47" y="82"/>
                  </a:lnTo>
                  <a:lnTo>
                    <a:pt x="56" y="99"/>
                  </a:lnTo>
                  <a:lnTo>
                    <a:pt x="63" y="96"/>
                  </a:lnTo>
                  <a:lnTo>
                    <a:pt x="62" y="89"/>
                  </a:lnTo>
                  <a:lnTo>
                    <a:pt x="56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1" name="Freeform 76"/>
            <p:cNvSpPr>
              <a:spLocks/>
            </p:cNvSpPr>
            <p:nvPr userDrawn="1"/>
          </p:nvSpPr>
          <p:spPr bwMode="auto">
            <a:xfrm>
              <a:off x="8513776" y="290513"/>
              <a:ext cx="28576" cy="2222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10" y="33"/>
                </a:cxn>
                <a:cxn ang="0">
                  <a:pos x="42" y="17"/>
                </a:cxn>
                <a:cxn ang="0">
                  <a:pos x="33" y="0"/>
                </a:cxn>
                <a:cxn ang="0">
                  <a:pos x="2" y="16"/>
                </a:cxn>
                <a:cxn ang="0">
                  <a:pos x="12" y="16"/>
                </a:cxn>
                <a:cxn ang="0">
                  <a:pos x="0" y="33"/>
                </a:cxn>
                <a:cxn ang="0">
                  <a:pos x="4" y="36"/>
                </a:cxn>
                <a:cxn ang="0">
                  <a:pos x="10" y="33"/>
                </a:cxn>
                <a:cxn ang="0">
                  <a:pos x="0" y="33"/>
                </a:cxn>
              </a:cxnLst>
              <a:rect l="0" t="0" r="r" b="b"/>
              <a:pathLst>
                <a:path w="42" h="36">
                  <a:moveTo>
                    <a:pt x="0" y="33"/>
                  </a:moveTo>
                  <a:lnTo>
                    <a:pt x="10" y="33"/>
                  </a:lnTo>
                  <a:lnTo>
                    <a:pt x="42" y="17"/>
                  </a:lnTo>
                  <a:lnTo>
                    <a:pt x="33" y="0"/>
                  </a:lnTo>
                  <a:lnTo>
                    <a:pt x="2" y="16"/>
                  </a:lnTo>
                  <a:lnTo>
                    <a:pt x="12" y="16"/>
                  </a:lnTo>
                  <a:lnTo>
                    <a:pt x="0" y="33"/>
                  </a:lnTo>
                  <a:lnTo>
                    <a:pt x="4" y="36"/>
                  </a:lnTo>
                  <a:lnTo>
                    <a:pt x="10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2" name="Freeform 77"/>
            <p:cNvSpPr>
              <a:spLocks/>
            </p:cNvSpPr>
            <p:nvPr userDrawn="1"/>
          </p:nvSpPr>
          <p:spPr bwMode="auto">
            <a:xfrm>
              <a:off x="8470912" y="257175"/>
              <a:ext cx="50801" cy="53975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14"/>
                </a:cxn>
                <a:cxn ang="0">
                  <a:pos x="6" y="22"/>
                </a:cxn>
                <a:cxn ang="0">
                  <a:pos x="12" y="34"/>
                </a:cxn>
                <a:cxn ang="0">
                  <a:pos x="19" y="45"/>
                </a:cxn>
                <a:cxn ang="0">
                  <a:pos x="31" y="59"/>
                </a:cxn>
                <a:cxn ang="0">
                  <a:pos x="43" y="74"/>
                </a:cxn>
                <a:cxn ang="0">
                  <a:pos x="62" y="88"/>
                </a:cxn>
                <a:cxn ang="0">
                  <a:pos x="74" y="71"/>
                </a:cxn>
                <a:cxn ang="0">
                  <a:pos x="58" y="59"/>
                </a:cxn>
                <a:cxn ang="0">
                  <a:pos x="45" y="45"/>
                </a:cxn>
                <a:cxn ang="0">
                  <a:pos x="36" y="34"/>
                </a:cxn>
                <a:cxn ang="0">
                  <a:pos x="29" y="22"/>
                </a:cxn>
                <a:cxn ang="0">
                  <a:pos x="23" y="14"/>
                </a:cxn>
                <a:cxn ang="0">
                  <a:pos x="22" y="8"/>
                </a:cxn>
                <a:cxn ang="0">
                  <a:pos x="20" y="4"/>
                </a:cxn>
                <a:cxn ang="0">
                  <a:pos x="20" y="3"/>
                </a:cxn>
                <a:cxn ang="0">
                  <a:pos x="19" y="0"/>
                </a:cxn>
                <a:cxn ang="0">
                  <a:pos x="2" y="8"/>
                </a:cxn>
              </a:cxnLst>
              <a:rect l="0" t="0" r="r" b="b"/>
              <a:pathLst>
                <a:path w="74" h="88">
                  <a:moveTo>
                    <a:pt x="2" y="8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14"/>
                  </a:lnTo>
                  <a:lnTo>
                    <a:pt x="6" y="22"/>
                  </a:lnTo>
                  <a:lnTo>
                    <a:pt x="12" y="34"/>
                  </a:lnTo>
                  <a:lnTo>
                    <a:pt x="19" y="45"/>
                  </a:lnTo>
                  <a:lnTo>
                    <a:pt x="31" y="59"/>
                  </a:lnTo>
                  <a:lnTo>
                    <a:pt x="43" y="74"/>
                  </a:lnTo>
                  <a:lnTo>
                    <a:pt x="62" y="88"/>
                  </a:lnTo>
                  <a:lnTo>
                    <a:pt x="74" y="71"/>
                  </a:lnTo>
                  <a:lnTo>
                    <a:pt x="58" y="59"/>
                  </a:lnTo>
                  <a:lnTo>
                    <a:pt x="45" y="45"/>
                  </a:lnTo>
                  <a:lnTo>
                    <a:pt x="36" y="34"/>
                  </a:lnTo>
                  <a:lnTo>
                    <a:pt x="29" y="22"/>
                  </a:lnTo>
                  <a:lnTo>
                    <a:pt x="23" y="14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20" y="3"/>
                  </a:lnTo>
                  <a:lnTo>
                    <a:pt x="19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3" name="Freeform 78"/>
            <p:cNvSpPr>
              <a:spLocks/>
            </p:cNvSpPr>
            <p:nvPr userDrawn="1"/>
          </p:nvSpPr>
          <p:spPr bwMode="auto">
            <a:xfrm>
              <a:off x="8428050" y="195263"/>
              <a:ext cx="55563" cy="6508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" y="14"/>
                </a:cxn>
                <a:cxn ang="0">
                  <a:pos x="12" y="21"/>
                </a:cxn>
                <a:cxn ang="0">
                  <a:pos x="18" y="30"/>
                </a:cxn>
                <a:cxn ang="0">
                  <a:pos x="25" y="42"/>
                </a:cxn>
                <a:cxn ang="0">
                  <a:pos x="32" y="57"/>
                </a:cxn>
                <a:cxn ang="0">
                  <a:pos x="41" y="69"/>
                </a:cxn>
                <a:cxn ang="0">
                  <a:pos x="48" y="84"/>
                </a:cxn>
                <a:cxn ang="0">
                  <a:pos x="55" y="96"/>
                </a:cxn>
                <a:cxn ang="0">
                  <a:pos x="61" y="109"/>
                </a:cxn>
                <a:cxn ang="0">
                  <a:pos x="78" y="101"/>
                </a:cxn>
                <a:cxn ang="0">
                  <a:pos x="72" y="88"/>
                </a:cxn>
                <a:cxn ang="0">
                  <a:pos x="65" y="75"/>
                </a:cxn>
                <a:cxn ang="0">
                  <a:pos x="58" y="61"/>
                </a:cxn>
                <a:cxn ang="0">
                  <a:pos x="49" y="45"/>
                </a:cxn>
                <a:cxn ang="0">
                  <a:pos x="42" y="34"/>
                </a:cxn>
                <a:cxn ang="0">
                  <a:pos x="35" y="21"/>
                </a:cxn>
                <a:cxn ang="0">
                  <a:pos x="29" y="10"/>
                </a:cxn>
                <a:cxn ang="0">
                  <a:pos x="23" y="3"/>
                </a:cxn>
                <a:cxn ang="0">
                  <a:pos x="19" y="17"/>
                </a:cxn>
                <a:cxn ang="0">
                  <a:pos x="10" y="0"/>
                </a:cxn>
                <a:cxn ang="0">
                  <a:pos x="0" y="5"/>
                </a:cxn>
                <a:cxn ang="0">
                  <a:pos x="6" y="14"/>
                </a:cxn>
                <a:cxn ang="0">
                  <a:pos x="10" y="0"/>
                </a:cxn>
              </a:cxnLst>
              <a:rect l="0" t="0" r="r" b="b"/>
              <a:pathLst>
                <a:path w="78" h="109">
                  <a:moveTo>
                    <a:pt x="10" y="0"/>
                  </a:moveTo>
                  <a:lnTo>
                    <a:pt x="6" y="14"/>
                  </a:lnTo>
                  <a:lnTo>
                    <a:pt x="12" y="21"/>
                  </a:lnTo>
                  <a:lnTo>
                    <a:pt x="18" y="30"/>
                  </a:lnTo>
                  <a:lnTo>
                    <a:pt x="25" y="42"/>
                  </a:lnTo>
                  <a:lnTo>
                    <a:pt x="32" y="57"/>
                  </a:lnTo>
                  <a:lnTo>
                    <a:pt x="41" y="69"/>
                  </a:lnTo>
                  <a:lnTo>
                    <a:pt x="48" y="84"/>
                  </a:lnTo>
                  <a:lnTo>
                    <a:pt x="55" y="96"/>
                  </a:lnTo>
                  <a:lnTo>
                    <a:pt x="61" y="109"/>
                  </a:lnTo>
                  <a:lnTo>
                    <a:pt x="78" y="101"/>
                  </a:lnTo>
                  <a:lnTo>
                    <a:pt x="72" y="88"/>
                  </a:lnTo>
                  <a:lnTo>
                    <a:pt x="65" y="75"/>
                  </a:lnTo>
                  <a:lnTo>
                    <a:pt x="58" y="61"/>
                  </a:lnTo>
                  <a:lnTo>
                    <a:pt x="49" y="45"/>
                  </a:lnTo>
                  <a:lnTo>
                    <a:pt x="42" y="34"/>
                  </a:lnTo>
                  <a:lnTo>
                    <a:pt x="35" y="21"/>
                  </a:lnTo>
                  <a:lnTo>
                    <a:pt x="29" y="10"/>
                  </a:lnTo>
                  <a:lnTo>
                    <a:pt x="23" y="3"/>
                  </a:lnTo>
                  <a:lnTo>
                    <a:pt x="19" y="17"/>
                  </a:lnTo>
                  <a:lnTo>
                    <a:pt x="10" y="0"/>
                  </a:lnTo>
                  <a:lnTo>
                    <a:pt x="0" y="5"/>
                  </a:lnTo>
                  <a:lnTo>
                    <a:pt x="6" y="1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4" name="Freeform 79"/>
            <p:cNvSpPr>
              <a:spLocks/>
            </p:cNvSpPr>
            <p:nvPr userDrawn="1"/>
          </p:nvSpPr>
          <p:spPr bwMode="auto">
            <a:xfrm>
              <a:off x="8435987" y="184150"/>
              <a:ext cx="28576" cy="22225"/>
            </a:xfrm>
            <a:custGeom>
              <a:avLst/>
              <a:gdLst/>
              <a:ahLst/>
              <a:cxnLst>
                <a:cxn ang="0">
                  <a:pos x="41" y="7"/>
                </a:cxn>
                <a:cxn ang="0">
                  <a:pos x="28" y="5"/>
                </a:cxn>
                <a:cxn ang="0">
                  <a:pos x="0" y="19"/>
                </a:cxn>
                <a:cxn ang="0">
                  <a:pos x="9" y="36"/>
                </a:cxn>
                <a:cxn ang="0">
                  <a:pos x="36" y="22"/>
                </a:cxn>
                <a:cxn ang="0">
                  <a:pos x="23" y="19"/>
                </a:cxn>
                <a:cxn ang="0">
                  <a:pos x="41" y="7"/>
                </a:cxn>
                <a:cxn ang="0">
                  <a:pos x="35" y="0"/>
                </a:cxn>
                <a:cxn ang="0">
                  <a:pos x="28" y="5"/>
                </a:cxn>
                <a:cxn ang="0">
                  <a:pos x="41" y="7"/>
                </a:cxn>
              </a:cxnLst>
              <a:rect l="0" t="0" r="r" b="b"/>
              <a:pathLst>
                <a:path w="41" h="36">
                  <a:moveTo>
                    <a:pt x="41" y="7"/>
                  </a:moveTo>
                  <a:lnTo>
                    <a:pt x="28" y="5"/>
                  </a:lnTo>
                  <a:lnTo>
                    <a:pt x="0" y="19"/>
                  </a:lnTo>
                  <a:lnTo>
                    <a:pt x="9" y="36"/>
                  </a:lnTo>
                  <a:lnTo>
                    <a:pt x="36" y="22"/>
                  </a:lnTo>
                  <a:lnTo>
                    <a:pt x="23" y="19"/>
                  </a:lnTo>
                  <a:lnTo>
                    <a:pt x="41" y="7"/>
                  </a:lnTo>
                  <a:lnTo>
                    <a:pt x="35" y="0"/>
                  </a:lnTo>
                  <a:lnTo>
                    <a:pt x="28" y="5"/>
                  </a:lnTo>
                  <a:lnTo>
                    <a:pt x="4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5" name="Freeform 80"/>
            <p:cNvSpPr>
              <a:spLocks/>
            </p:cNvSpPr>
            <p:nvPr userDrawn="1"/>
          </p:nvSpPr>
          <p:spPr bwMode="auto">
            <a:xfrm>
              <a:off x="8328035" y="41275"/>
              <a:ext cx="68264" cy="71438"/>
            </a:xfrm>
            <a:custGeom>
              <a:avLst/>
              <a:gdLst/>
              <a:ahLst/>
              <a:cxnLst>
                <a:cxn ang="0">
                  <a:pos x="98" y="104"/>
                </a:cxn>
                <a:cxn ang="0">
                  <a:pos x="88" y="88"/>
                </a:cxn>
                <a:cxn ang="0">
                  <a:pos x="81" y="75"/>
                </a:cxn>
                <a:cxn ang="0">
                  <a:pos x="73" y="64"/>
                </a:cxn>
                <a:cxn ang="0">
                  <a:pos x="68" y="53"/>
                </a:cxn>
                <a:cxn ang="0">
                  <a:pos x="63" y="44"/>
                </a:cxn>
                <a:cxn ang="0">
                  <a:pos x="60" y="37"/>
                </a:cxn>
                <a:cxn ang="0">
                  <a:pos x="58" y="31"/>
                </a:cxn>
                <a:cxn ang="0">
                  <a:pos x="56" y="27"/>
                </a:cxn>
                <a:cxn ang="0">
                  <a:pos x="53" y="21"/>
                </a:cxn>
                <a:cxn ang="0">
                  <a:pos x="49" y="16"/>
                </a:cxn>
                <a:cxn ang="0">
                  <a:pos x="43" y="10"/>
                </a:cxn>
                <a:cxn ang="0">
                  <a:pos x="37" y="6"/>
                </a:cxn>
                <a:cxn ang="0">
                  <a:pos x="30" y="1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0" y="1"/>
                </a:cxn>
                <a:cxn ang="0">
                  <a:pos x="4" y="6"/>
                </a:cxn>
                <a:cxn ang="0">
                  <a:pos x="2" y="10"/>
                </a:cxn>
                <a:cxn ang="0">
                  <a:pos x="0" y="17"/>
                </a:cxn>
                <a:cxn ang="0">
                  <a:pos x="0" y="23"/>
                </a:cxn>
                <a:cxn ang="0">
                  <a:pos x="2" y="30"/>
                </a:cxn>
                <a:cxn ang="0">
                  <a:pos x="4" y="37"/>
                </a:cxn>
                <a:cxn ang="0">
                  <a:pos x="9" y="43"/>
                </a:cxn>
                <a:cxn ang="0">
                  <a:pos x="13" y="48"/>
                </a:cxn>
                <a:cxn ang="0">
                  <a:pos x="17" y="53"/>
                </a:cxn>
                <a:cxn ang="0">
                  <a:pos x="22" y="57"/>
                </a:cxn>
                <a:cxn ang="0">
                  <a:pos x="27" y="62"/>
                </a:cxn>
                <a:cxn ang="0">
                  <a:pos x="33" y="70"/>
                </a:cxn>
                <a:cxn ang="0">
                  <a:pos x="40" y="80"/>
                </a:cxn>
                <a:cxn ang="0">
                  <a:pos x="49" y="91"/>
                </a:cxn>
                <a:cxn ang="0">
                  <a:pos x="58" y="104"/>
                </a:cxn>
                <a:cxn ang="0">
                  <a:pos x="68" y="118"/>
                </a:cxn>
                <a:cxn ang="0">
                  <a:pos x="98" y="104"/>
                </a:cxn>
              </a:cxnLst>
              <a:rect l="0" t="0" r="r" b="b"/>
              <a:pathLst>
                <a:path w="98" h="118">
                  <a:moveTo>
                    <a:pt x="98" y="104"/>
                  </a:moveTo>
                  <a:lnTo>
                    <a:pt x="88" y="88"/>
                  </a:lnTo>
                  <a:lnTo>
                    <a:pt x="81" y="75"/>
                  </a:lnTo>
                  <a:lnTo>
                    <a:pt x="73" y="64"/>
                  </a:lnTo>
                  <a:lnTo>
                    <a:pt x="68" y="53"/>
                  </a:lnTo>
                  <a:lnTo>
                    <a:pt x="63" y="44"/>
                  </a:lnTo>
                  <a:lnTo>
                    <a:pt x="60" y="37"/>
                  </a:lnTo>
                  <a:lnTo>
                    <a:pt x="58" y="31"/>
                  </a:lnTo>
                  <a:lnTo>
                    <a:pt x="56" y="27"/>
                  </a:lnTo>
                  <a:lnTo>
                    <a:pt x="53" y="21"/>
                  </a:lnTo>
                  <a:lnTo>
                    <a:pt x="49" y="16"/>
                  </a:lnTo>
                  <a:lnTo>
                    <a:pt x="43" y="10"/>
                  </a:lnTo>
                  <a:lnTo>
                    <a:pt x="37" y="6"/>
                  </a:lnTo>
                  <a:lnTo>
                    <a:pt x="30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0" y="1"/>
                  </a:lnTo>
                  <a:lnTo>
                    <a:pt x="4" y="6"/>
                  </a:lnTo>
                  <a:lnTo>
                    <a:pt x="2" y="10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2" y="30"/>
                  </a:lnTo>
                  <a:lnTo>
                    <a:pt x="4" y="37"/>
                  </a:lnTo>
                  <a:lnTo>
                    <a:pt x="9" y="43"/>
                  </a:lnTo>
                  <a:lnTo>
                    <a:pt x="13" y="48"/>
                  </a:lnTo>
                  <a:lnTo>
                    <a:pt x="17" y="53"/>
                  </a:lnTo>
                  <a:lnTo>
                    <a:pt x="22" y="57"/>
                  </a:lnTo>
                  <a:lnTo>
                    <a:pt x="27" y="62"/>
                  </a:lnTo>
                  <a:lnTo>
                    <a:pt x="33" y="70"/>
                  </a:lnTo>
                  <a:lnTo>
                    <a:pt x="40" y="80"/>
                  </a:lnTo>
                  <a:lnTo>
                    <a:pt x="49" y="91"/>
                  </a:lnTo>
                  <a:lnTo>
                    <a:pt x="58" y="104"/>
                  </a:lnTo>
                  <a:lnTo>
                    <a:pt x="68" y="118"/>
                  </a:lnTo>
                  <a:lnTo>
                    <a:pt x="98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6" name="Freeform 81"/>
            <p:cNvSpPr>
              <a:spLocks/>
            </p:cNvSpPr>
            <p:nvPr userDrawn="1"/>
          </p:nvSpPr>
          <p:spPr bwMode="auto">
            <a:xfrm>
              <a:off x="8359785" y="55563"/>
              <a:ext cx="42864" cy="52387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7"/>
                </a:cxn>
                <a:cxn ang="0">
                  <a:pos x="3" y="12"/>
                </a:cxn>
                <a:cxn ang="0">
                  <a:pos x="6" y="18"/>
                </a:cxn>
                <a:cxn ang="0">
                  <a:pos x="9" y="25"/>
                </a:cxn>
                <a:cxn ang="0">
                  <a:pos x="13" y="34"/>
                </a:cxn>
                <a:cxn ang="0">
                  <a:pos x="19" y="45"/>
                </a:cxn>
                <a:cxn ang="0">
                  <a:pos x="26" y="58"/>
                </a:cxn>
                <a:cxn ang="0">
                  <a:pos x="33" y="71"/>
                </a:cxn>
                <a:cxn ang="0">
                  <a:pos x="43" y="86"/>
                </a:cxn>
                <a:cxn ang="0">
                  <a:pos x="61" y="75"/>
                </a:cxn>
                <a:cxn ang="0">
                  <a:pos x="50" y="59"/>
                </a:cxn>
                <a:cxn ang="0">
                  <a:pos x="43" y="47"/>
                </a:cxn>
                <a:cxn ang="0">
                  <a:pos x="36" y="37"/>
                </a:cxn>
                <a:cxn ang="0">
                  <a:pos x="30" y="25"/>
                </a:cxn>
                <a:cxn ang="0">
                  <a:pos x="26" y="17"/>
                </a:cxn>
                <a:cxn ang="0">
                  <a:pos x="23" y="10"/>
                </a:cxn>
                <a:cxn ang="0">
                  <a:pos x="20" y="4"/>
                </a:cxn>
                <a:cxn ang="0">
                  <a:pos x="20" y="1"/>
                </a:cxn>
                <a:cxn ang="0">
                  <a:pos x="19" y="0"/>
                </a:cxn>
                <a:cxn ang="0">
                  <a:pos x="2" y="8"/>
                </a:cxn>
              </a:cxnLst>
              <a:rect l="0" t="0" r="r" b="b"/>
              <a:pathLst>
                <a:path w="61" h="86">
                  <a:moveTo>
                    <a:pt x="2" y="8"/>
                  </a:moveTo>
                  <a:lnTo>
                    <a:pt x="0" y="7"/>
                  </a:lnTo>
                  <a:lnTo>
                    <a:pt x="3" y="12"/>
                  </a:lnTo>
                  <a:lnTo>
                    <a:pt x="6" y="18"/>
                  </a:lnTo>
                  <a:lnTo>
                    <a:pt x="9" y="25"/>
                  </a:lnTo>
                  <a:lnTo>
                    <a:pt x="13" y="34"/>
                  </a:lnTo>
                  <a:lnTo>
                    <a:pt x="19" y="45"/>
                  </a:lnTo>
                  <a:lnTo>
                    <a:pt x="26" y="58"/>
                  </a:lnTo>
                  <a:lnTo>
                    <a:pt x="33" y="71"/>
                  </a:lnTo>
                  <a:lnTo>
                    <a:pt x="43" y="86"/>
                  </a:lnTo>
                  <a:lnTo>
                    <a:pt x="61" y="75"/>
                  </a:lnTo>
                  <a:lnTo>
                    <a:pt x="50" y="59"/>
                  </a:lnTo>
                  <a:lnTo>
                    <a:pt x="43" y="47"/>
                  </a:lnTo>
                  <a:lnTo>
                    <a:pt x="36" y="37"/>
                  </a:lnTo>
                  <a:lnTo>
                    <a:pt x="30" y="25"/>
                  </a:lnTo>
                  <a:lnTo>
                    <a:pt x="26" y="17"/>
                  </a:lnTo>
                  <a:lnTo>
                    <a:pt x="23" y="10"/>
                  </a:lnTo>
                  <a:lnTo>
                    <a:pt x="20" y="4"/>
                  </a:lnTo>
                  <a:lnTo>
                    <a:pt x="20" y="1"/>
                  </a:lnTo>
                  <a:lnTo>
                    <a:pt x="19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7" name="Freeform 82"/>
            <p:cNvSpPr>
              <a:spLocks/>
            </p:cNvSpPr>
            <p:nvPr userDrawn="1"/>
          </p:nvSpPr>
          <p:spPr bwMode="auto">
            <a:xfrm>
              <a:off x="8332798" y="36513"/>
              <a:ext cx="41276" cy="23812"/>
            </a:xfrm>
            <a:custGeom>
              <a:avLst/>
              <a:gdLst/>
              <a:ahLst/>
              <a:cxnLst>
                <a:cxn ang="0">
                  <a:pos x="8" y="20"/>
                </a:cxn>
                <a:cxn ang="0">
                  <a:pos x="8" y="20"/>
                </a:cxn>
                <a:cxn ang="0">
                  <a:pos x="13" y="20"/>
                </a:cxn>
                <a:cxn ang="0">
                  <a:pos x="16" y="20"/>
                </a:cxn>
                <a:cxn ang="0">
                  <a:pos x="20" y="21"/>
                </a:cxn>
                <a:cxn ang="0">
                  <a:pos x="26" y="24"/>
                </a:cxn>
                <a:cxn ang="0">
                  <a:pos x="30" y="27"/>
                </a:cxn>
                <a:cxn ang="0">
                  <a:pos x="36" y="33"/>
                </a:cxn>
                <a:cxn ang="0">
                  <a:pos x="39" y="37"/>
                </a:cxn>
                <a:cxn ang="0">
                  <a:pos x="42" y="41"/>
                </a:cxn>
                <a:cxn ang="0">
                  <a:pos x="59" y="33"/>
                </a:cxn>
                <a:cxn ang="0">
                  <a:pos x="56" y="26"/>
                </a:cxn>
                <a:cxn ang="0">
                  <a:pos x="50" y="18"/>
                </a:cxn>
                <a:cxn ang="0">
                  <a:pos x="44" y="13"/>
                </a:cxn>
                <a:cxn ang="0">
                  <a:pos x="37" y="7"/>
                </a:cxn>
                <a:cxn ang="0">
                  <a:pos x="29" y="1"/>
                </a:cxn>
                <a:cxn ang="0">
                  <a:pos x="19" y="0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8" y="20"/>
                </a:cxn>
              </a:cxnLst>
              <a:rect l="0" t="0" r="r" b="b"/>
              <a:pathLst>
                <a:path w="59" h="41">
                  <a:moveTo>
                    <a:pt x="8" y="20"/>
                  </a:moveTo>
                  <a:lnTo>
                    <a:pt x="8" y="20"/>
                  </a:lnTo>
                  <a:lnTo>
                    <a:pt x="13" y="20"/>
                  </a:lnTo>
                  <a:lnTo>
                    <a:pt x="16" y="20"/>
                  </a:lnTo>
                  <a:lnTo>
                    <a:pt x="20" y="21"/>
                  </a:lnTo>
                  <a:lnTo>
                    <a:pt x="26" y="24"/>
                  </a:lnTo>
                  <a:lnTo>
                    <a:pt x="30" y="27"/>
                  </a:lnTo>
                  <a:lnTo>
                    <a:pt x="36" y="33"/>
                  </a:lnTo>
                  <a:lnTo>
                    <a:pt x="39" y="37"/>
                  </a:lnTo>
                  <a:lnTo>
                    <a:pt x="42" y="41"/>
                  </a:lnTo>
                  <a:lnTo>
                    <a:pt x="59" y="33"/>
                  </a:lnTo>
                  <a:lnTo>
                    <a:pt x="56" y="26"/>
                  </a:lnTo>
                  <a:lnTo>
                    <a:pt x="50" y="18"/>
                  </a:lnTo>
                  <a:lnTo>
                    <a:pt x="44" y="13"/>
                  </a:lnTo>
                  <a:lnTo>
                    <a:pt x="37" y="7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8" name="Freeform 83"/>
            <p:cNvSpPr>
              <a:spLocks/>
            </p:cNvSpPr>
            <p:nvPr userDrawn="1"/>
          </p:nvSpPr>
          <p:spPr bwMode="auto">
            <a:xfrm>
              <a:off x="8320097" y="38100"/>
              <a:ext cx="20637" cy="36513"/>
            </a:xfrm>
            <a:custGeom>
              <a:avLst/>
              <a:gdLst/>
              <a:ahLst/>
              <a:cxnLst>
                <a:cxn ang="0">
                  <a:pos x="30" y="48"/>
                </a:cxn>
                <a:cxn ang="0">
                  <a:pos x="30" y="48"/>
                </a:cxn>
                <a:cxn ang="0">
                  <a:pos x="27" y="44"/>
                </a:cxn>
                <a:cxn ang="0">
                  <a:pos x="23" y="40"/>
                </a:cxn>
                <a:cxn ang="0">
                  <a:pos x="22" y="34"/>
                </a:cxn>
                <a:cxn ang="0">
                  <a:pos x="20" y="28"/>
                </a:cxn>
                <a:cxn ang="0">
                  <a:pos x="20" y="25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24" y="17"/>
                </a:cxn>
                <a:cxn ang="0">
                  <a:pos x="16" y="0"/>
                </a:cxn>
                <a:cxn ang="0">
                  <a:pos x="7" y="5"/>
                </a:cxn>
                <a:cxn ang="0">
                  <a:pos x="1" y="14"/>
                </a:cxn>
                <a:cxn ang="0">
                  <a:pos x="0" y="23"/>
                </a:cxn>
                <a:cxn ang="0">
                  <a:pos x="0" y="31"/>
                </a:cxn>
                <a:cxn ang="0">
                  <a:pos x="1" y="40"/>
                </a:cxn>
                <a:cxn ang="0">
                  <a:pos x="6" y="48"/>
                </a:cxn>
                <a:cxn ang="0">
                  <a:pos x="10" y="55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30" y="48"/>
                </a:cxn>
              </a:cxnLst>
              <a:rect l="0" t="0" r="r" b="b"/>
              <a:pathLst>
                <a:path w="30" h="62">
                  <a:moveTo>
                    <a:pt x="30" y="48"/>
                  </a:moveTo>
                  <a:lnTo>
                    <a:pt x="30" y="48"/>
                  </a:lnTo>
                  <a:lnTo>
                    <a:pt x="27" y="44"/>
                  </a:lnTo>
                  <a:lnTo>
                    <a:pt x="23" y="40"/>
                  </a:lnTo>
                  <a:lnTo>
                    <a:pt x="22" y="34"/>
                  </a:lnTo>
                  <a:lnTo>
                    <a:pt x="20" y="28"/>
                  </a:lnTo>
                  <a:lnTo>
                    <a:pt x="20" y="25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24" y="17"/>
                  </a:lnTo>
                  <a:lnTo>
                    <a:pt x="16" y="0"/>
                  </a:lnTo>
                  <a:lnTo>
                    <a:pt x="7" y="5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0" y="31"/>
                  </a:lnTo>
                  <a:lnTo>
                    <a:pt x="1" y="40"/>
                  </a:lnTo>
                  <a:lnTo>
                    <a:pt x="6" y="48"/>
                  </a:lnTo>
                  <a:lnTo>
                    <a:pt x="10" y="55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3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9" name="Freeform 84"/>
            <p:cNvSpPr>
              <a:spLocks/>
            </p:cNvSpPr>
            <p:nvPr userDrawn="1"/>
          </p:nvSpPr>
          <p:spPr bwMode="auto">
            <a:xfrm>
              <a:off x="8332798" y="66675"/>
              <a:ext cx="47626" cy="55563"/>
            </a:xfrm>
            <a:custGeom>
              <a:avLst/>
              <a:gdLst/>
              <a:ahLst/>
              <a:cxnLst>
                <a:cxn ang="0">
                  <a:pos x="57" y="68"/>
                </a:cxn>
                <a:cxn ang="0">
                  <a:pos x="70" y="71"/>
                </a:cxn>
                <a:cxn ang="0">
                  <a:pos x="60" y="57"/>
                </a:cxn>
                <a:cxn ang="0">
                  <a:pos x="52" y="44"/>
                </a:cxn>
                <a:cxn ang="0">
                  <a:pos x="43" y="33"/>
                </a:cxn>
                <a:cxn ang="0">
                  <a:pos x="36" y="23"/>
                </a:cxn>
                <a:cxn ang="0">
                  <a:pos x="29" y="14"/>
                </a:cxn>
                <a:cxn ang="0">
                  <a:pos x="23" y="9"/>
                </a:cxn>
                <a:cxn ang="0">
                  <a:pos x="19" y="4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4" y="19"/>
                </a:cxn>
                <a:cxn ang="0">
                  <a:pos x="8" y="23"/>
                </a:cxn>
                <a:cxn ang="0">
                  <a:pos x="14" y="29"/>
                </a:cxn>
                <a:cxn ang="0">
                  <a:pos x="19" y="34"/>
                </a:cxn>
                <a:cxn ang="0">
                  <a:pos x="26" y="44"/>
                </a:cxn>
                <a:cxn ang="0">
                  <a:pos x="34" y="56"/>
                </a:cxn>
                <a:cxn ang="0">
                  <a:pos x="43" y="68"/>
                </a:cxn>
                <a:cxn ang="0">
                  <a:pos x="53" y="83"/>
                </a:cxn>
                <a:cxn ang="0">
                  <a:pos x="66" y="85"/>
                </a:cxn>
                <a:cxn ang="0">
                  <a:pos x="53" y="83"/>
                </a:cxn>
                <a:cxn ang="0">
                  <a:pos x="57" y="90"/>
                </a:cxn>
                <a:cxn ang="0">
                  <a:pos x="66" y="85"/>
                </a:cxn>
                <a:cxn ang="0">
                  <a:pos x="57" y="68"/>
                </a:cxn>
              </a:cxnLst>
              <a:rect l="0" t="0" r="r" b="b"/>
              <a:pathLst>
                <a:path w="70" h="90">
                  <a:moveTo>
                    <a:pt x="57" y="68"/>
                  </a:moveTo>
                  <a:lnTo>
                    <a:pt x="70" y="71"/>
                  </a:lnTo>
                  <a:lnTo>
                    <a:pt x="60" y="57"/>
                  </a:lnTo>
                  <a:lnTo>
                    <a:pt x="52" y="44"/>
                  </a:lnTo>
                  <a:lnTo>
                    <a:pt x="43" y="33"/>
                  </a:lnTo>
                  <a:lnTo>
                    <a:pt x="36" y="23"/>
                  </a:lnTo>
                  <a:lnTo>
                    <a:pt x="29" y="14"/>
                  </a:lnTo>
                  <a:lnTo>
                    <a:pt x="23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4" y="19"/>
                  </a:lnTo>
                  <a:lnTo>
                    <a:pt x="8" y="23"/>
                  </a:lnTo>
                  <a:lnTo>
                    <a:pt x="14" y="29"/>
                  </a:lnTo>
                  <a:lnTo>
                    <a:pt x="19" y="34"/>
                  </a:lnTo>
                  <a:lnTo>
                    <a:pt x="26" y="44"/>
                  </a:lnTo>
                  <a:lnTo>
                    <a:pt x="34" y="56"/>
                  </a:lnTo>
                  <a:lnTo>
                    <a:pt x="43" y="68"/>
                  </a:lnTo>
                  <a:lnTo>
                    <a:pt x="53" y="83"/>
                  </a:lnTo>
                  <a:lnTo>
                    <a:pt x="66" y="85"/>
                  </a:lnTo>
                  <a:lnTo>
                    <a:pt x="53" y="83"/>
                  </a:lnTo>
                  <a:lnTo>
                    <a:pt x="57" y="90"/>
                  </a:lnTo>
                  <a:lnTo>
                    <a:pt x="66" y="85"/>
                  </a:lnTo>
                  <a:lnTo>
                    <a:pt x="57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0" name="Freeform 85"/>
            <p:cNvSpPr>
              <a:spLocks/>
            </p:cNvSpPr>
            <p:nvPr userDrawn="1"/>
          </p:nvSpPr>
          <p:spPr bwMode="auto">
            <a:xfrm>
              <a:off x="8374073" y="100013"/>
              <a:ext cx="31751" cy="19050"/>
            </a:xfrm>
            <a:custGeom>
              <a:avLst/>
              <a:gdLst/>
              <a:ahLst/>
              <a:cxnLst>
                <a:cxn ang="0">
                  <a:pos x="26" y="14"/>
                </a:cxn>
                <a:cxn ang="0">
                  <a:pos x="31" y="0"/>
                </a:cxn>
                <a:cxn ang="0">
                  <a:pos x="0" y="14"/>
                </a:cxn>
                <a:cxn ang="0">
                  <a:pos x="9" y="31"/>
                </a:cxn>
                <a:cxn ang="0">
                  <a:pos x="39" y="17"/>
                </a:cxn>
                <a:cxn ang="0">
                  <a:pos x="44" y="3"/>
                </a:cxn>
                <a:cxn ang="0">
                  <a:pos x="39" y="17"/>
                </a:cxn>
                <a:cxn ang="0">
                  <a:pos x="49" y="13"/>
                </a:cxn>
                <a:cxn ang="0">
                  <a:pos x="44" y="3"/>
                </a:cxn>
                <a:cxn ang="0">
                  <a:pos x="26" y="14"/>
                </a:cxn>
              </a:cxnLst>
              <a:rect l="0" t="0" r="r" b="b"/>
              <a:pathLst>
                <a:path w="49" h="31">
                  <a:moveTo>
                    <a:pt x="26" y="14"/>
                  </a:moveTo>
                  <a:lnTo>
                    <a:pt x="31" y="0"/>
                  </a:lnTo>
                  <a:lnTo>
                    <a:pt x="0" y="14"/>
                  </a:lnTo>
                  <a:lnTo>
                    <a:pt x="9" y="31"/>
                  </a:lnTo>
                  <a:lnTo>
                    <a:pt x="39" y="17"/>
                  </a:lnTo>
                  <a:lnTo>
                    <a:pt x="44" y="3"/>
                  </a:lnTo>
                  <a:lnTo>
                    <a:pt x="39" y="17"/>
                  </a:lnTo>
                  <a:lnTo>
                    <a:pt x="49" y="13"/>
                  </a:lnTo>
                  <a:lnTo>
                    <a:pt x="44" y="3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1" name="Freeform 86"/>
            <p:cNvSpPr>
              <a:spLocks/>
            </p:cNvSpPr>
            <p:nvPr userDrawn="1"/>
          </p:nvSpPr>
          <p:spPr bwMode="auto">
            <a:xfrm>
              <a:off x="8416936" y="174625"/>
              <a:ext cx="58739" cy="3492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84" y="24"/>
                </a:cxn>
                <a:cxn ang="0">
                  <a:pos x="17" y="57"/>
                </a:cxn>
                <a:cxn ang="0">
                  <a:pos x="0" y="31"/>
                </a:cxn>
                <a:cxn ang="0">
                  <a:pos x="7" y="27"/>
                </a:cxn>
                <a:cxn ang="0">
                  <a:pos x="16" y="23"/>
                </a:cxn>
                <a:cxn ang="0">
                  <a:pos x="26" y="17"/>
                </a:cxn>
                <a:cxn ang="0">
                  <a:pos x="32" y="14"/>
                </a:cxn>
                <a:cxn ang="0">
                  <a:pos x="37" y="11"/>
                </a:cxn>
                <a:cxn ang="0">
                  <a:pos x="46" y="9"/>
                </a:cxn>
                <a:cxn ang="0">
                  <a:pos x="56" y="4"/>
                </a:cxn>
                <a:cxn ang="0">
                  <a:pos x="66" y="0"/>
                </a:cxn>
              </a:cxnLst>
              <a:rect l="0" t="0" r="r" b="b"/>
              <a:pathLst>
                <a:path w="84" h="57">
                  <a:moveTo>
                    <a:pt x="66" y="0"/>
                  </a:moveTo>
                  <a:lnTo>
                    <a:pt x="84" y="24"/>
                  </a:lnTo>
                  <a:lnTo>
                    <a:pt x="17" y="57"/>
                  </a:lnTo>
                  <a:lnTo>
                    <a:pt x="0" y="31"/>
                  </a:lnTo>
                  <a:lnTo>
                    <a:pt x="7" y="27"/>
                  </a:lnTo>
                  <a:lnTo>
                    <a:pt x="16" y="23"/>
                  </a:lnTo>
                  <a:lnTo>
                    <a:pt x="26" y="17"/>
                  </a:lnTo>
                  <a:lnTo>
                    <a:pt x="32" y="14"/>
                  </a:lnTo>
                  <a:lnTo>
                    <a:pt x="37" y="11"/>
                  </a:lnTo>
                  <a:lnTo>
                    <a:pt x="46" y="9"/>
                  </a:lnTo>
                  <a:lnTo>
                    <a:pt x="56" y="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2" name="Freeform 87"/>
            <p:cNvSpPr>
              <a:spLocks/>
            </p:cNvSpPr>
            <p:nvPr userDrawn="1"/>
          </p:nvSpPr>
          <p:spPr bwMode="auto">
            <a:xfrm>
              <a:off x="8458212" y="169863"/>
              <a:ext cx="26989" cy="25400"/>
            </a:xfrm>
            <a:custGeom>
              <a:avLst/>
              <a:gdLst/>
              <a:ahLst/>
              <a:cxnLst>
                <a:cxn ang="0">
                  <a:pos x="30" y="39"/>
                </a:cxn>
                <a:cxn ang="0">
                  <a:pos x="34" y="25"/>
                </a:cxn>
                <a:cxn ang="0">
                  <a:pos x="17" y="0"/>
                </a:cxn>
                <a:cxn ang="0">
                  <a:pos x="0" y="12"/>
                </a:cxn>
                <a:cxn ang="0">
                  <a:pos x="17" y="36"/>
                </a:cxn>
                <a:cxn ang="0">
                  <a:pos x="21" y="22"/>
                </a:cxn>
                <a:cxn ang="0">
                  <a:pos x="30" y="39"/>
                </a:cxn>
                <a:cxn ang="0">
                  <a:pos x="40" y="34"/>
                </a:cxn>
                <a:cxn ang="0">
                  <a:pos x="34" y="25"/>
                </a:cxn>
                <a:cxn ang="0">
                  <a:pos x="30" y="39"/>
                </a:cxn>
              </a:cxnLst>
              <a:rect l="0" t="0" r="r" b="b"/>
              <a:pathLst>
                <a:path w="40" h="39">
                  <a:moveTo>
                    <a:pt x="30" y="39"/>
                  </a:moveTo>
                  <a:lnTo>
                    <a:pt x="34" y="25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17" y="36"/>
                  </a:lnTo>
                  <a:lnTo>
                    <a:pt x="21" y="22"/>
                  </a:lnTo>
                  <a:lnTo>
                    <a:pt x="30" y="39"/>
                  </a:lnTo>
                  <a:lnTo>
                    <a:pt x="40" y="34"/>
                  </a:lnTo>
                  <a:lnTo>
                    <a:pt x="34" y="25"/>
                  </a:lnTo>
                  <a:lnTo>
                    <a:pt x="3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3" name="Freeform 88"/>
            <p:cNvSpPr>
              <a:spLocks/>
            </p:cNvSpPr>
            <p:nvPr userDrawn="1"/>
          </p:nvSpPr>
          <p:spPr bwMode="auto">
            <a:xfrm>
              <a:off x="8423286" y="184150"/>
              <a:ext cx="55564" cy="3333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13" y="49"/>
                </a:cxn>
                <a:cxn ang="0">
                  <a:pos x="79" y="17"/>
                </a:cxn>
                <a:cxn ang="0">
                  <a:pos x="70" y="0"/>
                </a:cxn>
                <a:cxn ang="0">
                  <a:pos x="4" y="32"/>
                </a:cxn>
                <a:cxn ang="0">
                  <a:pos x="17" y="35"/>
                </a:cxn>
                <a:cxn ang="0">
                  <a:pos x="0" y="47"/>
                </a:cxn>
                <a:cxn ang="0">
                  <a:pos x="5" y="54"/>
                </a:cxn>
                <a:cxn ang="0">
                  <a:pos x="13" y="49"/>
                </a:cxn>
                <a:cxn ang="0">
                  <a:pos x="0" y="47"/>
                </a:cxn>
              </a:cxnLst>
              <a:rect l="0" t="0" r="r" b="b"/>
              <a:pathLst>
                <a:path w="79" h="54">
                  <a:moveTo>
                    <a:pt x="0" y="47"/>
                  </a:moveTo>
                  <a:lnTo>
                    <a:pt x="13" y="49"/>
                  </a:lnTo>
                  <a:lnTo>
                    <a:pt x="79" y="17"/>
                  </a:lnTo>
                  <a:lnTo>
                    <a:pt x="70" y="0"/>
                  </a:lnTo>
                  <a:lnTo>
                    <a:pt x="4" y="32"/>
                  </a:lnTo>
                  <a:lnTo>
                    <a:pt x="17" y="35"/>
                  </a:lnTo>
                  <a:lnTo>
                    <a:pt x="0" y="47"/>
                  </a:lnTo>
                  <a:lnTo>
                    <a:pt x="5" y="54"/>
                  </a:lnTo>
                  <a:lnTo>
                    <a:pt x="13" y="49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4" name="Freeform 89"/>
            <p:cNvSpPr>
              <a:spLocks/>
            </p:cNvSpPr>
            <p:nvPr userDrawn="1"/>
          </p:nvSpPr>
          <p:spPr bwMode="auto">
            <a:xfrm>
              <a:off x="8407411" y="188913"/>
              <a:ext cx="28576" cy="238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5" y="14"/>
                </a:cxn>
                <a:cxn ang="0">
                  <a:pos x="23" y="40"/>
                </a:cxn>
                <a:cxn ang="0">
                  <a:pos x="40" y="28"/>
                </a:cxn>
                <a:cxn ang="0">
                  <a:pos x="23" y="3"/>
                </a:cxn>
                <a:cxn ang="0">
                  <a:pos x="20" y="17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5" y="14"/>
                </a:cxn>
                <a:cxn ang="0">
                  <a:pos x="8" y="0"/>
                </a:cxn>
              </a:cxnLst>
              <a:rect l="0" t="0" r="r" b="b"/>
              <a:pathLst>
                <a:path w="40" h="40">
                  <a:moveTo>
                    <a:pt x="8" y="0"/>
                  </a:moveTo>
                  <a:lnTo>
                    <a:pt x="5" y="14"/>
                  </a:lnTo>
                  <a:lnTo>
                    <a:pt x="23" y="40"/>
                  </a:lnTo>
                  <a:lnTo>
                    <a:pt x="40" y="28"/>
                  </a:lnTo>
                  <a:lnTo>
                    <a:pt x="23" y="3"/>
                  </a:lnTo>
                  <a:lnTo>
                    <a:pt x="20" y="17"/>
                  </a:lnTo>
                  <a:lnTo>
                    <a:pt x="8" y="0"/>
                  </a:lnTo>
                  <a:lnTo>
                    <a:pt x="0" y="5"/>
                  </a:lnTo>
                  <a:lnTo>
                    <a:pt x="5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5" name="Freeform 90"/>
            <p:cNvSpPr>
              <a:spLocks/>
            </p:cNvSpPr>
            <p:nvPr userDrawn="1"/>
          </p:nvSpPr>
          <p:spPr bwMode="auto">
            <a:xfrm>
              <a:off x="8413761" y="176213"/>
              <a:ext cx="28576" cy="2222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33" y="2"/>
                </a:cxn>
                <a:cxn ang="0">
                  <a:pos x="28" y="5"/>
                </a:cxn>
                <a:cxn ang="0">
                  <a:pos x="18" y="10"/>
                </a:cxn>
                <a:cxn ang="0">
                  <a:pos x="9" y="15"/>
                </a:cxn>
                <a:cxn ang="0">
                  <a:pos x="0" y="19"/>
                </a:cxn>
                <a:cxn ang="0">
                  <a:pos x="12" y="36"/>
                </a:cxn>
                <a:cxn ang="0">
                  <a:pos x="18" y="32"/>
                </a:cxn>
                <a:cxn ang="0">
                  <a:pos x="26" y="27"/>
                </a:cxn>
                <a:cxn ang="0">
                  <a:pos x="36" y="22"/>
                </a:cxn>
                <a:cxn ang="0">
                  <a:pos x="42" y="19"/>
                </a:cxn>
                <a:cxn ang="0">
                  <a:pos x="41" y="20"/>
                </a:cxn>
                <a:cxn ang="0">
                  <a:pos x="35" y="0"/>
                </a:cxn>
              </a:cxnLst>
              <a:rect l="0" t="0" r="r" b="b"/>
              <a:pathLst>
                <a:path w="42" h="36">
                  <a:moveTo>
                    <a:pt x="35" y="0"/>
                  </a:moveTo>
                  <a:lnTo>
                    <a:pt x="33" y="2"/>
                  </a:lnTo>
                  <a:lnTo>
                    <a:pt x="28" y="5"/>
                  </a:lnTo>
                  <a:lnTo>
                    <a:pt x="18" y="10"/>
                  </a:lnTo>
                  <a:lnTo>
                    <a:pt x="9" y="15"/>
                  </a:lnTo>
                  <a:lnTo>
                    <a:pt x="0" y="19"/>
                  </a:lnTo>
                  <a:lnTo>
                    <a:pt x="12" y="36"/>
                  </a:lnTo>
                  <a:lnTo>
                    <a:pt x="18" y="32"/>
                  </a:lnTo>
                  <a:lnTo>
                    <a:pt x="26" y="27"/>
                  </a:lnTo>
                  <a:lnTo>
                    <a:pt x="36" y="22"/>
                  </a:lnTo>
                  <a:lnTo>
                    <a:pt x="42" y="19"/>
                  </a:lnTo>
                  <a:lnTo>
                    <a:pt x="41" y="2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6" name="Freeform 91"/>
            <p:cNvSpPr>
              <a:spLocks/>
            </p:cNvSpPr>
            <p:nvPr userDrawn="1"/>
          </p:nvSpPr>
          <p:spPr bwMode="auto">
            <a:xfrm>
              <a:off x="8437575" y="166688"/>
              <a:ext cx="31751" cy="22225"/>
            </a:xfrm>
            <a:custGeom>
              <a:avLst/>
              <a:gdLst/>
              <a:ahLst/>
              <a:cxnLst>
                <a:cxn ang="0">
                  <a:pos x="46" y="5"/>
                </a:cxn>
                <a:cxn ang="0">
                  <a:pos x="34" y="1"/>
                </a:cxn>
                <a:cxn ang="0">
                  <a:pos x="23" y="7"/>
                </a:cxn>
                <a:cxn ang="0">
                  <a:pos x="14" y="10"/>
                </a:cxn>
                <a:cxn ang="0">
                  <a:pos x="4" y="12"/>
                </a:cxn>
                <a:cxn ang="0">
                  <a:pos x="0" y="15"/>
                </a:cxn>
                <a:cxn ang="0">
                  <a:pos x="6" y="35"/>
                </a:cxn>
                <a:cxn ang="0">
                  <a:pos x="13" y="32"/>
                </a:cxn>
                <a:cxn ang="0">
                  <a:pos x="20" y="30"/>
                </a:cxn>
                <a:cxn ang="0">
                  <a:pos x="32" y="24"/>
                </a:cxn>
                <a:cxn ang="0">
                  <a:pos x="40" y="21"/>
                </a:cxn>
                <a:cxn ang="0">
                  <a:pos x="29" y="17"/>
                </a:cxn>
                <a:cxn ang="0">
                  <a:pos x="46" y="5"/>
                </a:cxn>
                <a:cxn ang="0">
                  <a:pos x="42" y="0"/>
                </a:cxn>
                <a:cxn ang="0">
                  <a:pos x="34" y="1"/>
                </a:cxn>
                <a:cxn ang="0">
                  <a:pos x="46" y="5"/>
                </a:cxn>
              </a:cxnLst>
              <a:rect l="0" t="0" r="r" b="b"/>
              <a:pathLst>
                <a:path w="46" h="35">
                  <a:moveTo>
                    <a:pt x="46" y="5"/>
                  </a:moveTo>
                  <a:lnTo>
                    <a:pt x="34" y="1"/>
                  </a:lnTo>
                  <a:lnTo>
                    <a:pt x="23" y="7"/>
                  </a:lnTo>
                  <a:lnTo>
                    <a:pt x="14" y="10"/>
                  </a:lnTo>
                  <a:lnTo>
                    <a:pt x="4" y="12"/>
                  </a:lnTo>
                  <a:lnTo>
                    <a:pt x="0" y="15"/>
                  </a:lnTo>
                  <a:lnTo>
                    <a:pt x="6" y="35"/>
                  </a:lnTo>
                  <a:lnTo>
                    <a:pt x="13" y="32"/>
                  </a:lnTo>
                  <a:lnTo>
                    <a:pt x="20" y="30"/>
                  </a:lnTo>
                  <a:lnTo>
                    <a:pt x="32" y="24"/>
                  </a:lnTo>
                  <a:lnTo>
                    <a:pt x="40" y="21"/>
                  </a:lnTo>
                  <a:lnTo>
                    <a:pt x="29" y="17"/>
                  </a:lnTo>
                  <a:lnTo>
                    <a:pt x="46" y="5"/>
                  </a:lnTo>
                  <a:lnTo>
                    <a:pt x="42" y="0"/>
                  </a:lnTo>
                  <a:lnTo>
                    <a:pt x="34" y="1"/>
                  </a:lnTo>
                  <a:lnTo>
                    <a:pt x="46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7" name="Freeform 92"/>
            <p:cNvSpPr>
              <a:spLocks/>
            </p:cNvSpPr>
            <p:nvPr userDrawn="1"/>
          </p:nvSpPr>
          <p:spPr bwMode="auto">
            <a:xfrm>
              <a:off x="8359785" y="98425"/>
              <a:ext cx="55564" cy="31750"/>
            </a:xfrm>
            <a:custGeom>
              <a:avLst/>
              <a:gdLst/>
              <a:ahLst/>
              <a:cxnLst>
                <a:cxn ang="0">
                  <a:pos x="79" y="20"/>
                </a:cxn>
                <a:cxn ang="0">
                  <a:pos x="66" y="0"/>
                </a:cxn>
                <a:cxn ang="0">
                  <a:pos x="0" y="33"/>
                </a:cxn>
                <a:cxn ang="0">
                  <a:pos x="13" y="53"/>
                </a:cxn>
                <a:cxn ang="0">
                  <a:pos x="22" y="49"/>
                </a:cxn>
                <a:cxn ang="0">
                  <a:pos x="30" y="43"/>
                </a:cxn>
                <a:cxn ang="0">
                  <a:pos x="40" y="37"/>
                </a:cxn>
                <a:cxn ang="0">
                  <a:pos x="46" y="34"/>
                </a:cxn>
                <a:cxn ang="0">
                  <a:pos x="52" y="32"/>
                </a:cxn>
                <a:cxn ang="0">
                  <a:pos x="62" y="27"/>
                </a:cxn>
                <a:cxn ang="0">
                  <a:pos x="71" y="23"/>
                </a:cxn>
                <a:cxn ang="0">
                  <a:pos x="79" y="20"/>
                </a:cxn>
              </a:cxnLst>
              <a:rect l="0" t="0" r="r" b="b"/>
              <a:pathLst>
                <a:path w="79" h="53">
                  <a:moveTo>
                    <a:pt x="79" y="20"/>
                  </a:moveTo>
                  <a:lnTo>
                    <a:pt x="66" y="0"/>
                  </a:lnTo>
                  <a:lnTo>
                    <a:pt x="0" y="33"/>
                  </a:lnTo>
                  <a:lnTo>
                    <a:pt x="13" y="53"/>
                  </a:lnTo>
                  <a:lnTo>
                    <a:pt x="22" y="49"/>
                  </a:lnTo>
                  <a:lnTo>
                    <a:pt x="30" y="43"/>
                  </a:lnTo>
                  <a:lnTo>
                    <a:pt x="40" y="37"/>
                  </a:lnTo>
                  <a:lnTo>
                    <a:pt x="46" y="34"/>
                  </a:lnTo>
                  <a:lnTo>
                    <a:pt x="52" y="32"/>
                  </a:lnTo>
                  <a:lnTo>
                    <a:pt x="62" y="27"/>
                  </a:lnTo>
                  <a:lnTo>
                    <a:pt x="71" y="23"/>
                  </a:lnTo>
                  <a:lnTo>
                    <a:pt x="79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8" name="Freeform 93"/>
            <p:cNvSpPr>
              <a:spLocks/>
            </p:cNvSpPr>
            <p:nvPr userDrawn="1"/>
          </p:nvSpPr>
          <p:spPr bwMode="auto">
            <a:xfrm>
              <a:off x="8399474" y="90488"/>
              <a:ext cx="20637" cy="22225"/>
            </a:xfrm>
            <a:custGeom>
              <a:avLst/>
              <a:gdLst/>
              <a:ahLst/>
              <a:cxnLst>
                <a:cxn ang="0">
                  <a:pos x="13" y="21"/>
                </a:cxn>
                <a:cxn ang="0">
                  <a:pos x="0" y="18"/>
                </a:cxn>
                <a:cxn ang="0">
                  <a:pos x="13" y="38"/>
                </a:cxn>
                <a:cxn ang="0">
                  <a:pos x="30" y="27"/>
                </a:cxn>
                <a:cxn ang="0">
                  <a:pos x="17" y="7"/>
                </a:cxn>
                <a:cxn ang="0">
                  <a:pos x="4" y="4"/>
                </a:cxn>
                <a:cxn ang="0">
                  <a:pos x="17" y="7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13" y="21"/>
                </a:cxn>
              </a:cxnLst>
              <a:rect l="0" t="0" r="r" b="b"/>
              <a:pathLst>
                <a:path w="30" h="38">
                  <a:moveTo>
                    <a:pt x="13" y="21"/>
                  </a:moveTo>
                  <a:lnTo>
                    <a:pt x="0" y="18"/>
                  </a:lnTo>
                  <a:lnTo>
                    <a:pt x="13" y="38"/>
                  </a:lnTo>
                  <a:lnTo>
                    <a:pt x="30" y="27"/>
                  </a:lnTo>
                  <a:lnTo>
                    <a:pt x="17" y="7"/>
                  </a:lnTo>
                  <a:lnTo>
                    <a:pt x="4" y="4"/>
                  </a:lnTo>
                  <a:lnTo>
                    <a:pt x="17" y="7"/>
                  </a:lnTo>
                  <a:lnTo>
                    <a:pt x="11" y="0"/>
                  </a:lnTo>
                  <a:lnTo>
                    <a:pt x="4" y="4"/>
                  </a:lnTo>
                  <a:lnTo>
                    <a:pt x="1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9" name="Freeform 94"/>
            <p:cNvSpPr>
              <a:spLocks/>
            </p:cNvSpPr>
            <p:nvPr userDrawn="1"/>
          </p:nvSpPr>
          <p:spPr bwMode="auto">
            <a:xfrm>
              <a:off x="8348673" y="93663"/>
              <a:ext cx="60326" cy="30162"/>
            </a:xfrm>
            <a:custGeom>
              <a:avLst/>
              <a:gdLst/>
              <a:ahLst/>
              <a:cxnLst>
                <a:cxn ang="0">
                  <a:pos x="23" y="35"/>
                </a:cxn>
                <a:cxn ang="0">
                  <a:pos x="18" y="50"/>
                </a:cxn>
                <a:cxn ang="0">
                  <a:pos x="85" y="17"/>
                </a:cxn>
                <a:cxn ang="0">
                  <a:pos x="76" y="0"/>
                </a:cxn>
                <a:cxn ang="0">
                  <a:pos x="10" y="33"/>
                </a:cxn>
                <a:cxn ang="0">
                  <a:pos x="5" y="47"/>
                </a:cxn>
                <a:cxn ang="0">
                  <a:pos x="10" y="33"/>
                </a:cxn>
                <a:cxn ang="0">
                  <a:pos x="0" y="37"/>
                </a:cxn>
                <a:cxn ang="0">
                  <a:pos x="5" y="47"/>
                </a:cxn>
                <a:cxn ang="0">
                  <a:pos x="23" y="35"/>
                </a:cxn>
              </a:cxnLst>
              <a:rect l="0" t="0" r="r" b="b"/>
              <a:pathLst>
                <a:path w="85" h="50">
                  <a:moveTo>
                    <a:pt x="23" y="35"/>
                  </a:moveTo>
                  <a:lnTo>
                    <a:pt x="18" y="50"/>
                  </a:lnTo>
                  <a:lnTo>
                    <a:pt x="85" y="17"/>
                  </a:lnTo>
                  <a:lnTo>
                    <a:pt x="76" y="0"/>
                  </a:lnTo>
                  <a:lnTo>
                    <a:pt x="10" y="33"/>
                  </a:lnTo>
                  <a:lnTo>
                    <a:pt x="5" y="47"/>
                  </a:lnTo>
                  <a:lnTo>
                    <a:pt x="10" y="33"/>
                  </a:lnTo>
                  <a:lnTo>
                    <a:pt x="0" y="37"/>
                  </a:lnTo>
                  <a:lnTo>
                    <a:pt x="5" y="47"/>
                  </a:lnTo>
                  <a:lnTo>
                    <a:pt x="23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0" name="Freeform 95"/>
            <p:cNvSpPr>
              <a:spLocks/>
            </p:cNvSpPr>
            <p:nvPr userDrawn="1"/>
          </p:nvSpPr>
          <p:spPr bwMode="auto">
            <a:xfrm>
              <a:off x="8355023" y="115888"/>
              <a:ext cx="20637" cy="23812"/>
            </a:xfrm>
            <a:custGeom>
              <a:avLst/>
              <a:gdLst/>
              <a:ahLst/>
              <a:cxnLst>
                <a:cxn ang="0">
                  <a:pos x="16" y="17"/>
                </a:cxn>
                <a:cxn ang="0">
                  <a:pos x="31" y="20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13" y="32"/>
                </a:cxn>
                <a:cxn ang="0">
                  <a:pos x="28" y="34"/>
                </a:cxn>
                <a:cxn ang="0">
                  <a:pos x="13" y="32"/>
                </a:cxn>
                <a:cxn ang="0">
                  <a:pos x="19" y="40"/>
                </a:cxn>
                <a:cxn ang="0">
                  <a:pos x="28" y="34"/>
                </a:cxn>
                <a:cxn ang="0">
                  <a:pos x="16" y="17"/>
                </a:cxn>
              </a:cxnLst>
              <a:rect l="0" t="0" r="r" b="b"/>
              <a:pathLst>
                <a:path w="31" h="40">
                  <a:moveTo>
                    <a:pt x="16" y="17"/>
                  </a:moveTo>
                  <a:lnTo>
                    <a:pt x="31" y="20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13" y="32"/>
                  </a:lnTo>
                  <a:lnTo>
                    <a:pt x="28" y="34"/>
                  </a:lnTo>
                  <a:lnTo>
                    <a:pt x="13" y="32"/>
                  </a:lnTo>
                  <a:lnTo>
                    <a:pt x="19" y="40"/>
                  </a:lnTo>
                  <a:lnTo>
                    <a:pt x="28" y="34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1" name="Freeform 96"/>
            <p:cNvSpPr>
              <a:spLocks/>
            </p:cNvSpPr>
            <p:nvPr userDrawn="1"/>
          </p:nvSpPr>
          <p:spPr bwMode="auto">
            <a:xfrm>
              <a:off x="8364548" y="112713"/>
              <a:ext cx="31751" cy="2222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35" y="0"/>
                </a:cxn>
                <a:cxn ang="0">
                  <a:pos x="29" y="3"/>
                </a:cxn>
                <a:cxn ang="0">
                  <a:pos x="18" y="8"/>
                </a:cxn>
                <a:cxn ang="0">
                  <a:pos x="9" y="14"/>
                </a:cxn>
                <a:cxn ang="0">
                  <a:pos x="0" y="18"/>
                </a:cxn>
                <a:cxn ang="0">
                  <a:pos x="12" y="35"/>
                </a:cxn>
                <a:cxn ang="0">
                  <a:pos x="20" y="31"/>
                </a:cxn>
                <a:cxn ang="0">
                  <a:pos x="29" y="26"/>
                </a:cxn>
                <a:cxn ang="0">
                  <a:pos x="38" y="20"/>
                </a:cxn>
                <a:cxn ang="0">
                  <a:pos x="43" y="17"/>
                </a:cxn>
                <a:cxn ang="0">
                  <a:pos x="43" y="17"/>
                </a:cxn>
                <a:cxn ang="0">
                  <a:pos x="35" y="0"/>
                </a:cxn>
              </a:cxnLst>
              <a:rect l="0" t="0" r="r" b="b"/>
              <a:pathLst>
                <a:path w="43" h="35">
                  <a:moveTo>
                    <a:pt x="35" y="0"/>
                  </a:moveTo>
                  <a:lnTo>
                    <a:pt x="35" y="0"/>
                  </a:lnTo>
                  <a:lnTo>
                    <a:pt x="29" y="3"/>
                  </a:lnTo>
                  <a:lnTo>
                    <a:pt x="18" y="8"/>
                  </a:lnTo>
                  <a:lnTo>
                    <a:pt x="9" y="14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0" y="31"/>
                  </a:lnTo>
                  <a:lnTo>
                    <a:pt x="29" y="26"/>
                  </a:lnTo>
                  <a:lnTo>
                    <a:pt x="38" y="20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2" name="Freeform 97"/>
            <p:cNvSpPr>
              <a:spLocks/>
            </p:cNvSpPr>
            <p:nvPr userDrawn="1"/>
          </p:nvSpPr>
          <p:spPr bwMode="auto">
            <a:xfrm>
              <a:off x="8388361" y="104775"/>
              <a:ext cx="38101" cy="19050"/>
            </a:xfrm>
            <a:custGeom>
              <a:avLst/>
              <a:gdLst/>
              <a:ahLst/>
              <a:cxnLst>
                <a:cxn ang="0">
                  <a:pos x="29" y="16"/>
                </a:cxn>
                <a:cxn ang="0">
                  <a:pos x="36" y="0"/>
                </a:cxn>
                <a:cxn ang="0">
                  <a:pos x="24" y="5"/>
                </a:cxn>
                <a:cxn ang="0">
                  <a:pos x="16" y="9"/>
                </a:cxn>
                <a:cxn ang="0">
                  <a:pos x="6" y="13"/>
                </a:cxn>
                <a:cxn ang="0">
                  <a:pos x="0" y="16"/>
                </a:cxn>
                <a:cxn ang="0">
                  <a:pos x="8" y="33"/>
                </a:cxn>
                <a:cxn ang="0">
                  <a:pos x="14" y="30"/>
                </a:cxn>
                <a:cxn ang="0">
                  <a:pos x="24" y="26"/>
                </a:cxn>
                <a:cxn ang="0">
                  <a:pos x="33" y="22"/>
                </a:cxn>
                <a:cxn ang="0">
                  <a:pos x="39" y="20"/>
                </a:cxn>
                <a:cxn ang="0">
                  <a:pos x="46" y="5"/>
                </a:cxn>
                <a:cxn ang="0">
                  <a:pos x="39" y="20"/>
                </a:cxn>
                <a:cxn ang="0">
                  <a:pos x="54" y="17"/>
                </a:cxn>
                <a:cxn ang="0">
                  <a:pos x="46" y="5"/>
                </a:cxn>
                <a:cxn ang="0">
                  <a:pos x="29" y="16"/>
                </a:cxn>
              </a:cxnLst>
              <a:rect l="0" t="0" r="r" b="b"/>
              <a:pathLst>
                <a:path w="54" h="33">
                  <a:moveTo>
                    <a:pt x="29" y="16"/>
                  </a:moveTo>
                  <a:lnTo>
                    <a:pt x="36" y="0"/>
                  </a:lnTo>
                  <a:lnTo>
                    <a:pt x="24" y="5"/>
                  </a:lnTo>
                  <a:lnTo>
                    <a:pt x="16" y="9"/>
                  </a:lnTo>
                  <a:lnTo>
                    <a:pt x="6" y="13"/>
                  </a:lnTo>
                  <a:lnTo>
                    <a:pt x="0" y="16"/>
                  </a:lnTo>
                  <a:lnTo>
                    <a:pt x="8" y="33"/>
                  </a:lnTo>
                  <a:lnTo>
                    <a:pt x="14" y="30"/>
                  </a:lnTo>
                  <a:lnTo>
                    <a:pt x="24" y="26"/>
                  </a:lnTo>
                  <a:lnTo>
                    <a:pt x="33" y="22"/>
                  </a:lnTo>
                  <a:lnTo>
                    <a:pt x="39" y="20"/>
                  </a:lnTo>
                  <a:lnTo>
                    <a:pt x="46" y="5"/>
                  </a:lnTo>
                  <a:lnTo>
                    <a:pt x="39" y="20"/>
                  </a:lnTo>
                  <a:lnTo>
                    <a:pt x="54" y="17"/>
                  </a:lnTo>
                  <a:lnTo>
                    <a:pt x="46" y="5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3" name="Freeform 98"/>
            <p:cNvSpPr>
              <a:spLocks/>
            </p:cNvSpPr>
            <p:nvPr userDrawn="1"/>
          </p:nvSpPr>
          <p:spPr bwMode="auto">
            <a:xfrm>
              <a:off x="8502663" y="285750"/>
              <a:ext cx="63501" cy="41275"/>
            </a:xfrm>
            <a:custGeom>
              <a:avLst/>
              <a:gdLst/>
              <a:ahLst/>
              <a:cxnLst>
                <a:cxn ang="0">
                  <a:pos x="91" y="39"/>
                </a:cxn>
                <a:cxn ang="0">
                  <a:pos x="66" y="0"/>
                </a:cxn>
                <a:cxn ang="0">
                  <a:pos x="0" y="33"/>
                </a:cxn>
                <a:cxn ang="0">
                  <a:pos x="26" y="71"/>
                </a:cxn>
                <a:cxn ang="0">
                  <a:pos x="91" y="39"/>
                </a:cxn>
              </a:cxnLst>
              <a:rect l="0" t="0" r="r" b="b"/>
              <a:pathLst>
                <a:path w="91" h="71">
                  <a:moveTo>
                    <a:pt x="91" y="39"/>
                  </a:moveTo>
                  <a:lnTo>
                    <a:pt x="66" y="0"/>
                  </a:lnTo>
                  <a:lnTo>
                    <a:pt x="0" y="33"/>
                  </a:lnTo>
                  <a:lnTo>
                    <a:pt x="26" y="71"/>
                  </a:lnTo>
                  <a:lnTo>
                    <a:pt x="91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4" name="Freeform 99"/>
            <p:cNvSpPr>
              <a:spLocks/>
            </p:cNvSpPr>
            <p:nvPr userDrawn="1"/>
          </p:nvSpPr>
          <p:spPr bwMode="auto">
            <a:xfrm>
              <a:off x="8542352" y="276225"/>
              <a:ext cx="30163" cy="34925"/>
            </a:xfrm>
            <a:custGeom>
              <a:avLst/>
              <a:gdLst/>
              <a:ahLst/>
              <a:cxnLst>
                <a:cxn ang="0">
                  <a:pos x="13" y="22"/>
                </a:cxn>
                <a:cxn ang="0">
                  <a:pos x="0" y="19"/>
                </a:cxn>
                <a:cxn ang="0">
                  <a:pos x="25" y="57"/>
                </a:cxn>
                <a:cxn ang="0">
                  <a:pos x="42" y="46"/>
                </a:cxn>
                <a:cxn ang="0">
                  <a:pos x="18" y="8"/>
                </a:cxn>
                <a:cxn ang="0">
                  <a:pos x="5" y="5"/>
                </a:cxn>
                <a:cxn ang="0">
                  <a:pos x="18" y="8"/>
                </a:cxn>
                <a:cxn ang="0">
                  <a:pos x="13" y="0"/>
                </a:cxn>
                <a:cxn ang="0">
                  <a:pos x="5" y="5"/>
                </a:cxn>
                <a:cxn ang="0">
                  <a:pos x="13" y="22"/>
                </a:cxn>
              </a:cxnLst>
              <a:rect l="0" t="0" r="r" b="b"/>
              <a:pathLst>
                <a:path w="42" h="57">
                  <a:moveTo>
                    <a:pt x="13" y="22"/>
                  </a:moveTo>
                  <a:lnTo>
                    <a:pt x="0" y="19"/>
                  </a:lnTo>
                  <a:lnTo>
                    <a:pt x="25" y="57"/>
                  </a:lnTo>
                  <a:lnTo>
                    <a:pt x="42" y="46"/>
                  </a:lnTo>
                  <a:lnTo>
                    <a:pt x="18" y="8"/>
                  </a:lnTo>
                  <a:lnTo>
                    <a:pt x="5" y="5"/>
                  </a:lnTo>
                  <a:lnTo>
                    <a:pt x="18" y="8"/>
                  </a:lnTo>
                  <a:lnTo>
                    <a:pt x="13" y="0"/>
                  </a:lnTo>
                  <a:lnTo>
                    <a:pt x="5" y="5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5" name="Freeform 100"/>
            <p:cNvSpPr>
              <a:spLocks/>
            </p:cNvSpPr>
            <p:nvPr userDrawn="1"/>
          </p:nvSpPr>
          <p:spPr bwMode="auto">
            <a:xfrm>
              <a:off x="8493138" y="279400"/>
              <a:ext cx="57151" cy="30163"/>
            </a:xfrm>
            <a:custGeom>
              <a:avLst/>
              <a:gdLst/>
              <a:ahLst/>
              <a:cxnLst>
                <a:cxn ang="0">
                  <a:pos x="23" y="35"/>
                </a:cxn>
                <a:cxn ang="0">
                  <a:pos x="18" y="49"/>
                </a:cxn>
                <a:cxn ang="0">
                  <a:pos x="84" y="17"/>
                </a:cxn>
                <a:cxn ang="0">
                  <a:pos x="76" y="0"/>
                </a:cxn>
                <a:cxn ang="0">
                  <a:pos x="10" y="32"/>
                </a:cxn>
                <a:cxn ang="0">
                  <a:pos x="5" y="47"/>
                </a:cxn>
                <a:cxn ang="0">
                  <a:pos x="10" y="32"/>
                </a:cxn>
                <a:cxn ang="0">
                  <a:pos x="0" y="37"/>
                </a:cxn>
                <a:cxn ang="0">
                  <a:pos x="5" y="47"/>
                </a:cxn>
                <a:cxn ang="0">
                  <a:pos x="23" y="35"/>
                </a:cxn>
              </a:cxnLst>
              <a:rect l="0" t="0" r="r" b="b"/>
              <a:pathLst>
                <a:path w="84" h="49">
                  <a:moveTo>
                    <a:pt x="23" y="35"/>
                  </a:moveTo>
                  <a:lnTo>
                    <a:pt x="18" y="49"/>
                  </a:lnTo>
                  <a:lnTo>
                    <a:pt x="84" y="17"/>
                  </a:lnTo>
                  <a:lnTo>
                    <a:pt x="76" y="0"/>
                  </a:lnTo>
                  <a:lnTo>
                    <a:pt x="10" y="32"/>
                  </a:lnTo>
                  <a:lnTo>
                    <a:pt x="5" y="47"/>
                  </a:lnTo>
                  <a:lnTo>
                    <a:pt x="10" y="32"/>
                  </a:lnTo>
                  <a:lnTo>
                    <a:pt x="0" y="37"/>
                  </a:lnTo>
                  <a:lnTo>
                    <a:pt x="5" y="47"/>
                  </a:lnTo>
                  <a:lnTo>
                    <a:pt x="23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6" name="Freeform 101"/>
            <p:cNvSpPr>
              <a:spLocks/>
            </p:cNvSpPr>
            <p:nvPr userDrawn="1"/>
          </p:nvSpPr>
          <p:spPr bwMode="auto">
            <a:xfrm>
              <a:off x="8496313" y="301625"/>
              <a:ext cx="30164" cy="34925"/>
            </a:xfrm>
            <a:custGeom>
              <a:avLst/>
              <a:gdLst/>
              <a:ahLst/>
              <a:cxnLst>
                <a:cxn ang="0">
                  <a:pos x="30" y="36"/>
                </a:cxn>
                <a:cxn ang="0">
                  <a:pos x="43" y="39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26" y="50"/>
                </a:cxn>
                <a:cxn ang="0">
                  <a:pos x="39" y="53"/>
                </a:cxn>
                <a:cxn ang="0">
                  <a:pos x="26" y="50"/>
                </a:cxn>
                <a:cxn ang="0">
                  <a:pos x="32" y="57"/>
                </a:cxn>
                <a:cxn ang="0">
                  <a:pos x="39" y="53"/>
                </a:cxn>
                <a:cxn ang="0">
                  <a:pos x="30" y="36"/>
                </a:cxn>
              </a:cxnLst>
              <a:rect l="0" t="0" r="r" b="b"/>
              <a:pathLst>
                <a:path w="43" h="57">
                  <a:moveTo>
                    <a:pt x="30" y="36"/>
                  </a:moveTo>
                  <a:lnTo>
                    <a:pt x="43" y="39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26" y="50"/>
                  </a:lnTo>
                  <a:lnTo>
                    <a:pt x="39" y="53"/>
                  </a:lnTo>
                  <a:lnTo>
                    <a:pt x="26" y="50"/>
                  </a:lnTo>
                  <a:lnTo>
                    <a:pt x="32" y="57"/>
                  </a:lnTo>
                  <a:lnTo>
                    <a:pt x="39" y="53"/>
                  </a:lnTo>
                  <a:lnTo>
                    <a:pt x="3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7" name="Freeform 102"/>
            <p:cNvSpPr>
              <a:spLocks/>
            </p:cNvSpPr>
            <p:nvPr userDrawn="1"/>
          </p:nvSpPr>
          <p:spPr bwMode="auto">
            <a:xfrm>
              <a:off x="8516951" y="303213"/>
              <a:ext cx="58738" cy="30162"/>
            </a:xfrm>
            <a:custGeom>
              <a:avLst/>
              <a:gdLst/>
              <a:ahLst/>
              <a:cxnLst>
                <a:cxn ang="0">
                  <a:pos x="61" y="14"/>
                </a:cxn>
                <a:cxn ang="0">
                  <a:pos x="65" y="0"/>
                </a:cxn>
                <a:cxn ang="0">
                  <a:pos x="0" y="33"/>
                </a:cxn>
                <a:cxn ang="0">
                  <a:pos x="9" y="50"/>
                </a:cxn>
                <a:cxn ang="0">
                  <a:pos x="74" y="17"/>
                </a:cxn>
                <a:cxn ang="0">
                  <a:pos x="78" y="3"/>
                </a:cxn>
                <a:cxn ang="0">
                  <a:pos x="74" y="17"/>
                </a:cxn>
                <a:cxn ang="0">
                  <a:pos x="84" y="13"/>
                </a:cxn>
                <a:cxn ang="0">
                  <a:pos x="78" y="3"/>
                </a:cxn>
                <a:cxn ang="0">
                  <a:pos x="61" y="14"/>
                </a:cxn>
              </a:cxnLst>
              <a:rect l="0" t="0" r="r" b="b"/>
              <a:pathLst>
                <a:path w="84" h="50">
                  <a:moveTo>
                    <a:pt x="61" y="14"/>
                  </a:moveTo>
                  <a:lnTo>
                    <a:pt x="65" y="0"/>
                  </a:lnTo>
                  <a:lnTo>
                    <a:pt x="0" y="33"/>
                  </a:lnTo>
                  <a:lnTo>
                    <a:pt x="9" y="50"/>
                  </a:lnTo>
                  <a:lnTo>
                    <a:pt x="74" y="17"/>
                  </a:lnTo>
                  <a:lnTo>
                    <a:pt x="78" y="3"/>
                  </a:lnTo>
                  <a:lnTo>
                    <a:pt x="74" y="17"/>
                  </a:lnTo>
                  <a:lnTo>
                    <a:pt x="84" y="13"/>
                  </a:lnTo>
                  <a:lnTo>
                    <a:pt x="78" y="3"/>
                  </a:lnTo>
                  <a:lnTo>
                    <a:pt x="6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8" name="Freeform 103"/>
            <p:cNvSpPr>
              <a:spLocks/>
            </p:cNvSpPr>
            <p:nvPr userDrawn="1"/>
          </p:nvSpPr>
          <p:spPr bwMode="auto">
            <a:xfrm>
              <a:off x="8337560" y="269875"/>
              <a:ext cx="147641" cy="7620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4" y="5"/>
                </a:cxn>
                <a:cxn ang="0">
                  <a:pos x="36" y="9"/>
                </a:cxn>
                <a:cxn ang="0">
                  <a:pos x="50" y="16"/>
                </a:cxn>
                <a:cxn ang="0">
                  <a:pos x="66" y="22"/>
                </a:cxn>
                <a:cxn ang="0">
                  <a:pos x="82" y="29"/>
                </a:cxn>
                <a:cxn ang="0">
                  <a:pos x="97" y="35"/>
                </a:cxn>
                <a:cxn ang="0">
                  <a:pos x="113" y="42"/>
                </a:cxn>
                <a:cxn ang="0">
                  <a:pos x="128" y="46"/>
                </a:cxn>
                <a:cxn ang="0">
                  <a:pos x="129" y="46"/>
                </a:cxn>
                <a:cxn ang="0">
                  <a:pos x="135" y="47"/>
                </a:cxn>
                <a:cxn ang="0">
                  <a:pos x="145" y="50"/>
                </a:cxn>
                <a:cxn ang="0">
                  <a:pos x="156" y="54"/>
                </a:cxn>
                <a:cxn ang="0">
                  <a:pos x="169" y="62"/>
                </a:cxn>
                <a:cxn ang="0">
                  <a:pos x="184" y="70"/>
                </a:cxn>
                <a:cxn ang="0">
                  <a:pos x="200" y="83"/>
                </a:cxn>
                <a:cxn ang="0">
                  <a:pos x="215" y="97"/>
                </a:cxn>
                <a:cxn ang="0">
                  <a:pos x="197" y="124"/>
                </a:cxn>
                <a:cxn ang="0">
                  <a:pos x="174" y="120"/>
                </a:cxn>
                <a:cxn ang="0">
                  <a:pos x="155" y="114"/>
                </a:cxn>
                <a:cxn ang="0">
                  <a:pos x="138" y="109"/>
                </a:cxn>
                <a:cxn ang="0">
                  <a:pos x="125" y="101"/>
                </a:cxn>
                <a:cxn ang="0">
                  <a:pos x="115" y="94"/>
                </a:cxn>
                <a:cxn ang="0">
                  <a:pos x="107" y="90"/>
                </a:cxn>
                <a:cxn ang="0">
                  <a:pos x="103" y="86"/>
                </a:cxn>
                <a:cxn ang="0">
                  <a:pos x="102" y="84"/>
                </a:cxn>
                <a:cxn ang="0">
                  <a:pos x="90" y="76"/>
                </a:cxn>
                <a:cxn ang="0">
                  <a:pos x="76" y="67"/>
                </a:cxn>
                <a:cxn ang="0">
                  <a:pos x="61" y="57"/>
                </a:cxn>
                <a:cxn ang="0">
                  <a:pos x="47" y="49"/>
                </a:cxn>
                <a:cxn ang="0">
                  <a:pos x="33" y="40"/>
                </a:cxn>
                <a:cxn ang="0">
                  <a:pos x="20" y="33"/>
                </a:cxn>
                <a:cxn ang="0">
                  <a:pos x="8" y="27"/>
                </a:cxn>
                <a:cxn ang="0">
                  <a:pos x="0" y="23"/>
                </a:cxn>
                <a:cxn ang="0">
                  <a:pos x="15" y="0"/>
                </a:cxn>
              </a:cxnLst>
              <a:rect l="0" t="0" r="r" b="b"/>
              <a:pathLst>
                <a:path w="215" h="124">
                  <a:moveTo>
                    <a:pt x="15" y="0"/>
                  </a:moveTo>
                  <a:lnTo>
                    <a:pt x="24" y="5"/>
                  </a:lnTo>
                  <a:lnTo>
                    <a:pt x="36" y="9"/>
                  </a:lnTo>
                  <a:lnTo>
                    <a:pt x="50" y="16"/>
                  </a:lnTo>
                  <a:lnTo>
                    <a:pt x="66" y="22"/>
                  </a:lnTo>
                  <a:lnTo>
                    <a:pt x="82" y="29"/>
                  </a:lnTo>
                  <a:lnTo>
                    <a:pt x="97" y="35"/>
                  </a:lnTo>
                  <a:lnTo>
                    <a:pt x="113" y="42"/>
                  </a:lnTo>
                  <a:lnTo>
                    <a:pt x="128" y="46"/>
                  </a:lnTo>
                  <a:lnTo>
                    <a:pt x="129" y="46"/>
                  </a:lnTo>
                  <a:lnTo>
                    <a:pt x="135" y="47"/>
                  </a:lnTo>
                  <a:lnTo>
                    <a:pt x="145" y="50"/>
                  </a:lnTo>
                  <a:lnTo>
                    <a:pt x="156" y="54"/>
                  </a:lnTo>
                  <a:lnTo>
                    <a:pt x="169" y="62"/>
                  </a:lnTo>
                  <a:lnTo>
                    <a:pt x="184" y="70"/>
                  </a:lnTo>
                  <a:lnTo>
                    <a:pt x="200" y="83"/>
                  </a:lnTo>
                  <a:lnTo>
                    <a:pt x="215" y="97"/>
                  </a:lnTo>
                  <a:lnTo>
                    <a:pt x="197" y="124"/>
                  </a:lnTo>
                  <a:lnTo>
                    <a:pt x="174" y="120"/>
                  </a:lnTo>
                  <a:lnTo>
                    <a:pt x="155" y="114"/>
                  </a:lnTo>
                  <a:lnTo>
                    <a:pt x="138" y="109"/>
                  </a:lnTo>
                  <a:lnTo>
                    <a:pt x="125" y="101"/>
                  </a:lnTo>
                  <a:lnTo>
                    <a:pt x="115" y="94"/>
                  </a:lnTo>
                  <a:lnTo>
                    <a:pt x="107" y="90"/>
                  </a:lnTo>
                  <a:lnTo>
                    <a:pt x="103" y="86"/>
                  </a:lnTo>
                  <a:lnTo>
                    <a:pt x="102" y="84"/>
                  </a:lnTo>
                  <a:lnTo>
                    <a:pt x="90" y="76"/>
                  </a:lnTo>
                  <a:lnTo>
                    <a:pt x="76" y="67"/>
                  </a:lnTo>
                  <a:lnTo>
                    <a:pt x="61" y="57"/>
                  </a:lnTo>
                  <a:lnTo>
                    <a:pt x="47" y="49"/>
                  </a:lnTo>
                  <a:lnTo>
                    <a:pt x="33" y="40"/>
                  </a:lnTo>
                  <a:lnTo>
                    <a:pt x="20" y="33"/>
                  </a:lnTo>
                  <a:lnTo>
                    <a:pt x="8" y="27"/>
                  </a:lnTo>
                  <a:lnTo>
                    <a:pt x="0" y="2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9" name="Freeform 104"/>
            <p:cNvSpPr>
              <a:spLocks/>
            </p:cNvSpPr>
            <p:nvPr userDrawn="1"/>
          </p:nvSpPr>
          <p:spPr bwMode="auto">
            <a:xfrm>
              <a:off x="8343910" y="265113"/>
              <a:ext cx="82552" cy="39687"/>
            </a:xfrm>
            <a:custGeom>
              <a:avLst/>
              <a:gdLst/>
              <a:ahLst/>
              <a:cxnLst>
                <a:cxn ang="0">
                  <a:pos x="118" y="44"/>
                </a:cxn>
                <a:cxn ang="0">
                  <a:pos x="119" y="44"/>
                </a:cxn>
                <a:cxn ang="0">
                  <a:pos x="105" y="40"/>
                </a:cxn>
                <a:cxn ang="0">
                  <a:pos x="91" y="34"/>
                </a:cxn>
                <a:cxn ang="0">
                  <a:pos x="75" y="28"/>
                </a:cxn>
                <a:cxn ang="0">
                  <a:pos x="59" y="21"/>
                </a:cxn>
                <a:cxn ang="0">
                  <a:pos x="43" y="16"/>
                </a:cxn>
                <a:cxn ang="0">
                  <a:pos x="29" y="8"/>
                </a:cxn>
                <a:cxn ang="0">
                  <a:pos x="17" y="4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9" y="21"/>
                </a:cxn>
                <a:cxn ang="0">
                  <a:pos x="20" y="26"/>
                </a:cxn>
                <a:cxn ang="0">
                  <a:pos x="35" y="33"/>
                </a:cxn>
                <a:cxn ang="0">
                  <a:pos x="50" y="38"/>
                </a:cxn>
                <a:cxn ang="0">
                  <a:pos x="66" y="45"/>
                </a:cxn>
                <a:cxn ang="0">
                  <a:pos x="82" y="51"/>
                </a:cxn>
                <a:cxn ang="0">
                  <a:pos x="99" y="60"/>
                </a:cxn>
                <a:cxn ang="0">
                  <a:pos x="114" y="64"/>
                </a:cxn>
                <a:cxn ang="0">
                  <a:pos x="115" y="64"/>
                </a:cxn>
                <a:cxn ang="0">
                  <a:pos x="118" y="44"/>
                </a:cxn>
              </a:cxnLst>
              <a:rect l="0" t="0" r="r" b="b"/>
              <a:pathLst>
                <a:path w="119" h="64">
                  <a:moveTo>
                    <a:pt x="118" y="44"/>
                  </a:moveTo>
                  <a:lnTo>
                    <a:pt x="119" y="44"/>
                  </a:lnTo>
                  <a:lnTo>
                    <a:pt x="105" y="40"/>
                  </a:lnTo>
                  <a:lnTo>
                    <a:pt x="91" y="34"/>
                  </a:lnTo>
                  <a:lnTo>
                    <a:pt x="75" y="28"/>
                  </a:lnTo>
                  <a:lnTo>
                    <a:pt x="59" y="21"/>
                  </a:lnTo>
                  <a:lnTo>
                    <a:pt x="43" y="16"/>
                  </a:lnTo>
                  <a:lnTo>
                    <a:pt x="29" y="8"/>
                  </a:lnTo>
                  <a:lnTo>
                    <a:pt x="17" y="4"/>
                  </a:lnTo>
                  <a:lnTo>
                    <a:pt x="9" y="0"/>
                  </a:lnTo>
                  <a:lnTo>
                    <a:pt x="0" y="17"/>
                  </a:lnTo>
                  <a:lnTo>
                    <a:pt x="9" y="21"/>
                  </a:lnTo>
                  <a:lnTo>
                    <a:pt x="20" y="26"/>
                  </a:lnTo>
                  <a:lnTo>
                    <a:pt x="35" y="33"/>
                  </a:lnTo>
                  <a:lnTo>
                    <a:pt x="50" y="38"/>
                  </a:lnTo>
                  <a:lnTo>
                    <a:pt x="66" y="45"/>
                  </a:lnTo>
                  <a:lnTo>
                    <a:pt x="82" y="51"/>
                  </a:lnTo>
                  <a:lnTo>
                    <a:pt x="99" y="60"/>
                  </a:lnTo>
                  <a:lnTo>
                    <a:pt x="114" y="64"/>
                  </a:lnTo>
                  <a:lnTo>
                    <a:pt x="115" y="64"/>
                  </a:lnTo>
                  <a:lnTo>
                    <a:pt x="11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0" name="Freeform 105"/>
            <p:cNvSpPr>
              <a:spLocks/>
            </p:cNvSpPr>
            <p:nvPr userDrawn="1"/>
          </p:nvSpPr>
          <p:spPr bwMode="auto">
            <a:xfrm>
              <a:off x="8424874" y="292100"/>
              <a:ext cx="71438" cy="42863"/>
            </a:xfrm>
            <a:custGeom>
              <a:avLst/>
              <a:gdLst/>
              <a:ahLst/>
              <a:cxnLst>
                <a:cxn ang="0">
                  <a:pos x="98" y="67"/>
                </a:cxn>
                <a:cxn ang="0">
                  <a:pos x="97" y="54"/>
                </a:cxn>
                <a:cxn ang="0">
                  <a:pos x="81" y="40"/>
                </a:cxn>
                <a:cxn ang="0">
                  <a:pos x="63" y="26"/>
                </a:cxn>
                <a:cxn ang="0">
                  <a:pos x="49" y="17"/>
                </a:cxn>
                <a:cxn ang="0">
                  <a:pos x="35" y="10"/>
                </a:cxn>
                <a:cxn ang="0">
                  <a:pos x="22" y="4"/>
                </a:cxn>
                <a:cxn ang="0">
                  <a:pos x="12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0" y="20"/>
                </a:cxn>
                <a:cxn ang="0">
                  <a:pos x="2" y="20"/>
                </a:cxn>
                <a:cxn ang="0">
                  <a:pos x="6" y="21"/>
                </a:cxn>
                <a:cxn ang="0">
                  <a:pos x="16" y="24"/>
                </a:cxn>
                <a:cxn ang="0">
                  <a:pos x="26" y="27"/>
                </a:cxn>
                <a:cxn ang="0">
                  <a:pos x="38" y="34"/>
                </a:cxn>
                <a:cxn ang="0">
                  <a:pos x="52" y="43"/>
                </a:cxn>
                <a:cxn ang="0">
                  <a:pos x="66" y="54"/>
                </a:cxn>
                <a:cxn ang="0">
                  <a:pos x="82" y="68"/>
                </a:cxn>
                <a:cxn ang="0">
                  <a:pos x="81" y="55"/>
                </a:cxn>
                <a:cxn ang="0">
                  <a:pos x="98" y="67"/>
                </a:cxn>
                <a:cxn ang="0">
                  <a:pos x="102" y="60"/>
                </a:cxn>
                <a:cxn ang="0">
                  <a:pos x="97" y="54"/>
                </a:cxn>
                <a:cxn ang="0">
                  <a:pos x="98" y="67"/>
                </a:cxn>
              </a:cxnLst>
              <a:rect l="0" t="0" r="r" b="b"/>
              <a:pathLst>
                <a:path w="102" h="68">
                  <a:moveTo>
                    <a:pt x="98" y="67"/>
                  </a:moveTo>
                  <a:lnTo>
                    <a:pt x="97" y="54"/>
                  </a:lnTo>
                  <a:lnTo>
                    <a:pt x="81" y="40"/>
                  </a:lnTo>
                  <a:lnTo>
                    <a:pt x="63" y="26"/>
                  </a:lnTo>
                  <a:lnTo>
                    <a:pt x="49" y="17"/>
                  </a:lnTo>
                  <a:lnTo>
                    <a:pt x="35" y="10"/>
                  </a:lnTo>
                  <a:lnTo>
                    <a:pt x="22" y="4"/>
                  </a:lnTo>
                  <a:lnTo>
                    <a:pt x="12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6" y="21"/>
                  </a:lnTo>
                  <a:lnTo>
                    <a:pt x="16" y="24"/>
                  </a:lnTo>
                  <a:lnTo>
                    <a:pt x="26" y="27"/>
                  </a:lnTo>
                  <a:lnTo>
                    <a:pt x="38" y="34"/>
                  </a:lnTo>
                  <a:lnTo>
                    <a:pt x="52" y="43"/>
                  </a:lnTo>
                  <a:lnTo>
                    <a:pt x="66" y="54"/>
                  </a:lnTo>
                  <a:lnTo>
                    <a:pt x="82" y="68"/>
                  </a:lnTo>
                  <a:lnTo>
                    <a:pt x="81" y="55"/>
                  </a:lnTo>
                  <a:lnTo>
                    <a:pt x="98" y="67"/>
                  </a:lnTo>
                  <a:lnTo>
                    <a:pt x="102" y="60"/>
                  </a:lnTo>
                  <a:lnTo>
                    <a:pt x="97" y="54"/>
                  </a:lnTo>
                  <a:lnTo>
                    <a:pt x="98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1" name="Freeform 106"/>
            <p:cNvSpPr>
              <a:spLocks/>
            </p:cNvSpPr>
            <p:nvPr userDrawn="1"/>
          </p:nvSpPr>
          <p:spPr bwMode="auto">
            <a:xfrm>
              <a:off x="8466150" y="325438"/>
              <a:ext cx="26988" cy="28575"/>
            </a:xfrm>
            <a:custGeom>
              <a:avLst/>
              <a:gdLst/>
              <a:ahLst/>
              <a:cxnLst>
                <a:cxn ang="0">
                  <a:pos x="7" y="43"/>
                </a:cxn>
                <a:cxn ang="0">
                  <a:pos x="17" y="39"/>
                </a:cxn>
                <a:cxn ang="0">
                  <a:pos x="36" y="12"/>
                </a:cxn>
                <a:cxn ang="0">
                  <a:pos x="19" y="0"/>
                </a:cxn>
                <a:cxn ang="0">
                  <a:pos x="0" y="27"/>
                </a:cxn>
                <a:cxn ang="0">
                  <a:pos x="10" y="23"/>
                </a:cxn>
                <a:cxn ang="0">
                  <a:pos x="7" y="43"/>
                </a:cxn>
                <a:cxn ang="0">
                  <a:pos x="13" y="43"/>
                </a:cxn>
                <a:cxn ang="0">
                  <a:pos x="17" y="39"/>
                </a:cxn>
                <a:cxn ang="0">
                  <a:pos x="7" y="43"/>
                </a:cxn>
              </a:cxnLst>
              <a:rect l="0" t="0" r="r" b="b"/>
              <a:pathLst>
                <a:path w="36" h="43">
                  <a:moveTo>
                    <a:pt x="7" y="43"/>
                  </a:moveTo>
                  <a:lnTo>
                    <a:pt x="17" y="39"/>
                  </a:lnTo>
                  <a:lnTo>
                    <a:pt x="36" y="12"/>
                  </a:lnTo>
                  <a:lnTo>
                    <a:pt x="19" y="0"/>
                  </a:lnTo>
                  <a:lnTo>
                    <a:pt x="0" y="27"/>
                  </a:lnTo>
                  <a:lnTo>
                    <a:pt x="10" y="23"/>
                  </a:lnTo>
                  <a:lnTo>
                    <a:pt x="7" y="43"/>
                  </a:lnTo>
                  <a:lnTo>
                    <a:pt x="13" y="43"/>
                  </a:lnTo>
                  <a:lnTo>
                    <a:pt x="17" y="39"/>
                  </a:lnTo>
                  <a:lnTo>
                    <a:pt x="7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2" name="Freeform 107"/>
            <p:cNvSpPr>
              <a:spLocks/>
            </p:cNvSpPr>
            <p:nvPr userDrawn="1"/>
          </p:nvSpPr>
          <p:spPr bwMode="auto">
            <a:xfrm>
              <a:off x="8402649" y="315913"/>
              <a:ext cx="73026" cy="38100"/>
            </a:xfrm>
            <a:custGeom>
              <a:avLst/>
              <a:gdLst/>
              <a:ahLst/>
              <a:cxnLst>
                <a:cxn ang="0">
                  <a:pos x="1" y="17"/>
                </a:cxn>
                <a:cxn ang="0">
                  <a:pos x="0" y="15"/>
                </a:cxn>
                <a:cxn ang="0">
                  <a:pos x="1" y="17"/>
                </a:cxn>
                <a:cxn ang="0">
                  <a:pos x="7" y="23"/>
                </a:cxn>
                <a:cxn ang="0">
                  <a:pos x="14" y="27"/>
                </a:cxn>
                <a:cxn ang="0">
                  <a:pos x="24" y="34"/>
                </a:cxn>
                <a:cxn ang="0">
                  <a:pos x="38" y="41"/>
                </a:cxn>
                <a:cxn ang="0">
                  <a:pos x="57" y="48"/>
                </a:cxn>
                <a:cxn ang="0">
                  <a:pos x="76" y="54"/>
                </a:cxn>
                <a:cxn ang="0">
                  <a:pos x="100" y="58"/>
                </a:cxn>
                <a:cxn ang="0">
                  <a:pos x="103" y="38"/>
                </a:cxn>
                <a:cxn ang="0">
                  <a:pos x="82" y="34"/>
                </a:cxn>
                <a:cxn ang="0">
                  <a:pos x="63" y="28"/>
                </a:cxn>
                <a:cxn ang="0">
                  <a:pos x="47" y="24"/>
                </a:cxn>
                <a:cxn ang="0">
                  <a:pos x="35" y="17"/>
                </a:cxn>
                <a:cxn ang="0">
                  <a:pos x="25" y="10"/>
                </a:cxn>
                <a:cxn ang="0">
                  <a:pos x="18" y="5"/>
                </a:cxn>
                <a:cxn ang="0">
                  <a:pos x="15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" y="17"/>
                </a:cxn>
              </a:cxnLst>
              <a:rect l="0" t="0" r="r" b="b"/>
              <a:pathLst>
                <a:path w="103" h="58">
                  <a:moveTo>
                    <a:pt x="1" y="17"/>
                  </a:moveTo>
                  <a:lnTo>
                    <a:pt x="0" y="15"/>
                  </a:lnTo>
                  <a:lnTo>
                    <a:pt x="1" y="17"/>
                  </a:lnTo>
                  <a:lnTo>
                    <a:pt x="7" y="23"/>
                  </a:lnTo>
                  <a:lnTo>
                    <a:pt x="14" y="27"/>
                  </a:lnTo>
                  <a:lnTo>
                    <a:pt x="24" y="34"/>
                  </a:lnTo>
                  <a:lnTo>
                    <a:pt x="38" y="41"/>
                  </a:lnTo>
                  <a:lnTo>
                    <a:pt x="57" y="48"/>
                  </a:lnTo>
                  <a:lnTo>
                    <a:pt x="76" y="54"/>
                  </a:lnTo>
                  <a:lnTo>
                    <a:pt x="100" y="58"/>
                  </a:lnTo>
                  <a:lnTo>
                    <a:pt x="103" y="38"/>
                  </a:lnTo>
                  <a:lnTo>
                    <a:pt x="82" y="34"/>
                  </a:lnTo>
                  <a:lnTo>
                    <a:pt x="63" y="28"/>
                  </a:lnTo>
                  <a:lnTo>
                    <a:pt x="47" y="24"/>
                  </a:lnTo>
                  <a:lnTo>
                    <a:pt x="35" y="17"/>
                  </a:lnTo>
                  <a:lnTo>
                    <a:pt x="25" y="10"/>
                  </a:lnTo>
                  <a:lnTo>
                    <a:pt x="18" y="5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3" name="Freeform 108"/>
            <p:cNvSpPr>
              <a:spLocks/>
            </p:cNvSpPr>
            <p:nvPr userDrawn="1"/>
          </p:nvSpPr>
          <p:spPr bwMode="auto">
            <a:xfrm>
              <a:off x="8326447" y="279400"/>
              <a:ext cx="82552" cy="47625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10" y="17"/>
                </a:cxn>
                <a:cxn ang="0">
                  <a:pos x="19" y="21"/>
                </a:cxn>
                <a:cxn ang="0">
                  <a:pos x="30" y="27"/>
                </a:cxn>
                <a:cxn ang="0">
                  <a:pos x="42" y="34"/>
                </a:cxn>
                <a:cxn ang="0">
                  <a:pos x="56" y="42"/>
                </a:cxn>
                <a:cxn ang="0">
                  <a:pos x="71" y="51"/>
                </a:cxn>
                <a:cxn ang="0">
                  <a:pos x="85" y="61"/>
                </a:cxn>
                <a:cxn ang="0">
                  <a:pos x="99" y="69"/>
                </a:cxn>
                <a:cxn ang="0">
                  <a:pos x="111" y="78"/>
                </a:cxn>
                <a:cxn ang="0">
                  <a:pos x="122" y="61"/>
                </a:cxn>
                <a:cxn ang="0">
                  <a:pos x="111" y="52"/>
                </a:cxn>
                <a:cxn ang="0">
                  <a:pos x="97" y="44"/>
                </a:cxn>
                <a:cxn ang="0">
                  <a:pos x="82" y="34"/>
                </a:cxn>
                <a:cxn ang="0">
                  <a:pos x="68" y="25"/>
                </a:cxn>
                <a:cxn ang="0">
                  <a:pos x="53" y="17"/>
                </a:cxn>
                <a:cxn ang="0">
                  <a:pos x="39" y="10"/>
                </a:cxn>
                <a:cxn ang="0">
                  <a:pos x="28" y="4"/>
                </a:cxn>
                <a:cxn ang="0">
                  <a:pos x="19" y="0"/>
                </a:cxn>
                <a:cxn ang="0">
                  <a:pos x="23" y="14"/>
                </a:cxn>
                <a:cxn ang="0">
                  <a:pos x="6" y="3"/>
                </a:cxn>
                <a:cxn ang="0">
                  <a:pos x="0" y="12"/>
                </a:cxn>
                <a:cxn ang="0">
                  <a:pos x="10" y="17"/>
                </a:cxn>
                <a:cxn ang="0">
                  <a:pos x="6" y="3"/>
                </a:cxn>
              </a:cxnLst>
              <a:rect l="0" t="0" r="r" b="b"/>
              <a:pathLst>
                <a:path w="122" h="78">
                  <a:moveTo>
                    <a:pt x="6" y="3"/>
                  </a:moveTo>
                  <a:lnTo>
                    <a:pt x="10" y="17"/>
                  </a:lnTo>
                  <a:lnTo>
                    <a:pt x="19" y="21"/>
                  </a:lnTo>
                  <a:lnTo>
                    <a:pt x="30" y="27"/>
                  </a:lnTo>
                  <a:lnTo>
                    <a:pt x="42" y="34"/>
                  </a:lnTo>
                  <a:lnTo>
                    <a:pt x="56" y="42"/>
                  </a:lnTo>
                  <a:lnTo>
                    <a:pt x="71" y="51"/>
                  </a:lnTo>
                  <a:lnTo>
                    <a:pt x="85" y="61"/>
                  </a:lnTo>
                  <a:lnTo>
                    <a:pt x="99" y="69"/>
                  </a:lnTo>
                  <a:lnTo>
                    <a:pt x="111" y="78"/>
                  </a:lnTo>
                  <a:lnTo>
                    <a:pt x="122" y="61"/>
                  </a:lnTo>
                  <a:lnTo>
                    <a:pt x="111" y="52"/>
                  </a:lnTo>
                  <a:lnTo>
                    <a:pt x="97" y="44"/>
                  </a:lnTo>
                  <a:lnTo>
                    <a:pt x="82" y="34"/>
                  </a:lnTo>
                  <a:lnTo>
                    <a:pt x="68" y="25"/>
                  </a:lnTo>
                  <a:lnTo>
                    <a:pt x="53" y="17"/>
                  </a:lnTo>
                  <a:lnTo>
                    <a:pt x="39" y="10"/>
                  </a:lnTo>
                  <a:lnTo>
                    <a:pt x="28" y="4"/>
                  </a:lnTo>
                  <a:lnTo>
                    <a:pt x="19" y="0"/>
                  </a:lnTo>
                  <a:lnTo>
                    <a:pt x="23" y="14"/>
                  </a:lnTo>
                  <a:lnTo>
                    <a:pt x="6" y="3"/>
                  </a:lnTo>
                  <a:lnTo>
                    <a:pt x="0" y="12"/>
                  </a:lnTo>
                  <a:lnTo>
                    <a:pt x="10" y="17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4" name="Freeform 109"/>
            <p:cNvSpPr>
              <a:spLocks/>
            </p:cNvSpPr>
            <p:nvPr userDrawn="1"/>
          </p:nvSpPr>
          <p:spPr bwMode="auto">
            <a:xfrm>
              <a:off x="8329623" y="263525"/>
              <a:ext cx="25401" cy="25400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16" y="7"/>
                </a:cxn>
                <a:cxn ang="0">
                  <a:pos x="0" y="30"/>
                </a:cxn>
                <a:cxn ang="0">
                  <a:pos x="17" y="41"/>
                </a:cxn>
                <a:cxn ang="0">
                  <a:pos x="33" y="18"/>
                </a:cxn>
                <a:cxn ang="0">
                  <a:pos x="20" y="21"/>
                </a:cxn>
                <a:cxn ang="0">
                  <a:pos x="29" y="4"/>
                </a:cxn>
                <a:cxn ang="0">
                  <a:pos x="22" y="0"/>
                </a:cxn>
                <a:cxn ang="0">
                  <a:pos x="16" y="7"/>
                </a:cxn>
                <a:cxn ang="0">
                  <a:pos x="29" y="4"/>
                </a:cxn>
              </a:cxnLst>
              <a:rect l="0" t="0" r="r" b="b"/>
              <a:pathLst>
                <a:path w="33" h="41">
                  <a:moveTo>
                    <a:pt x="29" y="4"/>
                  </a:moveTo>
                  <a:lnTo>
                    <a:pt x="16" y="7"/>
                  </a:lnTo>
                  <a:lnTo>
                    <a:pt x="0" y="30"/>
                  </a:lnTo>
                  <a:lnTo>
                    <a:pt x="17" y="41"/>
                  </a:lnTo>
                  <a:lnTo>
                    <a:pt x="33" y="18"/>
                  </a:lnTo>
                  <a:lnTo>
                    <a:pt x="20" y="21"/>
                  </a:lnTo>
                  <a:lnTo>
                    <a:pt x="29" y="4"/>
                  </a:lnTo>
                  <a:lnTo>
                    <a:pt x="22" y="0"/>
                  </a:lnTo>
                  <a:lnTo>
                    <a:pt x="16" y="7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5" name="Freeform 110"/>
            <p:cNvSpPr>
              <a:spLocks/>
            </p:cNvSpPr>
            <p:nvPr userDrawn="1"/>
          </p:nvSpPr>
          <p:spPr bwMode="auto">
            <a:xfrm>
              <a:off x="8139119" y="184150"/>
              <a:ext cx="98427" cy="50800"/>
            </a:xfrm>
            <a:custGeom>
              <a:avLst/>
              <a:gdLst/>
              <a:ahLst/>
              <a:cxnLst>
                <a:cxn ang="0">
                  <a:pos x="140" y="60"/>
                </a:cxn>
                <a:cxn ang="0">
                  <a:pos x="122" y="51"/>
                </a:cxn>
                <a:cxn ang="0">
                  <a:pos x="107" y="43"/>
                </a:cxn>
                <a:cxn ang="0">
                  <a:pos x="94" y="36"/>
                </a:cxn>
                <a:cxn ang="0">
                  <a:pos x="84" y="29"/>
                </a:cxn>
                <a:cxn ang="0">
                  <a:pos x="73" y="23"/>
                </a:cxn>
                <a:cxn ang="0">
                  <a:pos x="68" y="19"/>
                </a:cxn>
                <a:cxn ang="0">
                  <a:pos x="62" y="14"/>
                </a:cxn>
                <a:cxn ang="0">
                  <a:pos x="58" y="12"/>
                </a:cxn>
                <a:cxn ang="0">
                  <a:pos x="52" y="7"/>
                </a:cxn>
                <a:cxn ang="0">
                  <a:pos x="45" y="5"/>
                </a:cxn>
                <a:cxn ang="0">
                  <a:pos x="36" y="2"/>
                </a:cxn>
                <a:cxn ang="0">
                  <a:pos x="29" y="0"/>
                </a:cxn>
                <a:cxn ang="0">
                  <a:pos x="20" y="0"/>
                </a:cxn>
                <a:cxn ang="0">
                  <a:pos x="13" y="2"/>
                </a:cxn>
                <a:cxn ang="0">
                  <a:pos x="7" y="5"/>
                </a:cxn>
                <a:cxn ang="0">
                  <a:pos x="3" y="9"/>
                </a:cxn>
                <a:cxn ang="0">
                  <a:pos x="0" y="20"/>
                </a:cxn>
                <a:cxn ang="0">
                  <a:pos x="7" y="33"/>
                </a:cxn>
                <a:cxn ang="0">
                  <a:pos x="19" y="41"/>
                </a:cxn>
                <a:cxn ang="0">
                  <a:pos x="33" y="49"/>
                </a:cxn>
                <a:cxn ang="0">
                  <a:pos x="39" y="50"/>
                </a:cxn>
                <a:cxn ang="0">
                  <a:pos x="45" y="53"/>
                </a:cxn>
                <a:cxn ang="0">
                  <a:pos x="53" y="56"/>
                </a:cxn>
                <a:cxn ang="0">
                  <a:pos x="63" y="59"/>
                </a:cxn>
                <a:cxn ang="0">
                  <a:pos x="75" y="64"/>
                </a:cxn>
                <a:cxn ang="0">
                  <a:pos x="88" y="70"/>
                </a:cxn>
                <a:cxn ang="0">
                  <a:pos x="104" y="77"/>
                </a:cxn>
                <a:cxn ang="0">
                  <a:pos x="121" y="86"/>
                </a:cxn>
                <a:cxn ang="0">
                  <a:pos x="140" y="60"/>
                </a:cxn>
              </a:cxnLst>
              <a:rect l="0" t="0" r="r" b="b"/>
              <a:pathLst>
                <a:path w="140" h="86">
                  <a:moveTo>
                    <a:pt x="140" y="60"/>
                  </a:moveTo>
                  <a:lnTo>
                    <a:pt x="122" y="51"/>
                  </a:lnTo>
                  <a:lnTo>
                    <a:pt x="107" y="43"/>
                  </a:lnTo>
                  <a:lnTo>
                    <a:pt x="94" y="36"/>
                  </a:lnTo>
                  <a:lnTo>
                    <a:pt x="84" y="29"/>
                  </a:lnTo>
                  <a:lnTo>
                    <a:pt x="73" y="23"/>
                  </a:lnTo>
                  <a:lnTo>
                    <a:pt x="68" y="19"/>
                  </a:lnTo>
                  <a:lnTo>
                    <a:pt x="62" y="14"/>
                  </a:lnTo>
                  <a:lnTo>
                    <a:pt x="58" y="12"/>
                  </a:lnTo>
                  <a:lnTo>
                    <a:pt x="52" y="7"/>
                  </a:lnTo>
                  <a:lnTo>
                    <a:pt x="45" y="5"/>
                  </a:lnTo>
                  <a:lnTo>
                    <a:pt x="36" y="2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3" y="2"/>
                  </a:lnTo>
                  <a:lnTo>
                    <a:pt x="7" y="5"/>
                  </a:lnTo>
                  <a:lnTo>
                    <a:pt x="3" y="9"/>
                  </a:lnTo>
                  <a:lnTo>
                    <a:pt x="0" y="20"/>
                  </a:lnTo>
                  <a:lnTo>
                    <a:pt x="7" y="33"/>
                  </a:lnTo>
                  <a:lnTo>
                    <a:pt x="19" y="41"/>
                  </a:lnTo>
                  <a:lnTo>
                    <a:pt x="33" y="49"/>
                  </a:lnTo>
                  <a:lnTo>
                    <a:pt x="39" y="50"/>
                  </a:lnTo>
                  <a:lnTo>
                    <a:pt x="45" y="53"/>
                  </a:lnTo>
                  <a:lnTo>
                    <a:pt x="53" y="56"/>
                  </a:lnTo>
                  <a:lnTo>
                    <a:pt x="63" y="59"/>
                  </a:lnTo>
                  <a:lnTo>
                    <a:pt x="75" y="64"/>
                  </a:lnTo>
                  <a:lnTo>
                    <a:pt x="88" y="70"/>
                  </a:lnTo>
                  <a:lnTo>
                    <a:pt x="104" y="77"/>
                  </a:lnTo>
                  <a:lnTo>
                    <a:pt x="121" y="86"/>
                  </a:lnTo>
                  <a:lnTo>
                    <a:pt x="14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6" name="Freeform 111"/>
            <p:cNvSpPr>
              <a:spLocks/>
            </p:cNvSpPr>
            <p:nvPr userDrawn="1"/>
          </p:nvSpPr>
          <p:spPr bwMode="auto">
            <a:xfrm>
              <a:off x="8175631" y="185738"/>
              <a:ext cx="65089" cy="3968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4" y="18"/>
                </a:cxn>
                <a:cxn ang="0">
                  <a:pos x="10" y="22"/>
                </a:cxn>
                <a:cxn ang="0">
                  <a:pos x="16" y="27"/>
                </a:cxn>
                <a:cxn ang="0">
                  <a:pos x="26" y="32"/>
                </a:cxn>
                <a:cxn ang="0">
                  <a:pos x="36" y="39"/>
                </a:cxn>
                <a:cxn ang="0">
                  <a:pos x="50" y="46"/>
                </a:cxn>
                <a:cxn ang="0">
                  <a:pos x="66" y="55"/>
                </a:cxn>
                <a:cxn ang="0">
                  <a:pos x="83" y="64"/>
                </a:cxn>
                <a:cxn ang="0">
                  <a:pos x="92" y="46"/>
                </a:cxn>
                <a:cxn ang="0">
                  <a:pos x="75" y="38"/>
                </a:cxn>
                <a:cxn ang="0">
                  <a:pos x="59" y="29"/>
                </a:cxn>
                <a:cxn ang="0">
                  <a:pos x="47" y="22"/>
                </a:cxn>
                <a:cxn ang="0">
                  <a:pos x="37" y="15"/>
                </a:cxn>
                <a:cxn ang="0">
                  <a:pos x="27" y="9"/>
                </a:cxn>
                <a:cxn ang="0">
                  <a:pos x="21" y="5"/>
                </a:cxn>
                <a:cxn ang="0">
                  <a:pos x="16" y="1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0" y="14"/>
                </a:cxn>
              </a:cxnLst>
              <a:rect l="0" t="0" r="r" b="b"/>
              <a:pathLst>
                <a:path w="92" h="64">
                  <a:moveTo>
                    <a:pt x="0" y="14"/>
                  </a:moveTo>
                  <a:lnTo>
                    <a:pt x="0" y="14"/>
                  </a:lnTo>
                  <a:lnTo>
                    <a:pt x="4" y="18"/>
                  </a:lnTo>
                  <a:lnTo>
                    <a:pt x="10" y="22"/>
                  </a:lnTo>
                  <a:lnTo>
                    <a:pt x="16" y="27"/>
                  </a:lnTo>
                  <a:lnTo>
                    <a:pt x="26" y="32"/>
                  </a:lnTo>
                  <a:lnTo>
                    <a:pt x="36" y="39"/>
                  </a:lnTo>
                  <a:lnTo>
                    <a:pt x="50" y="46"/>
                  </a:lnTo>
                  <a:lnTo>
                    <a:pt x="66" y="55"/>
                  </a:lnTo>
                  <a:lnTo>
                    <a:pt x="83" y="64"/>
                  </a:lnTo>
                  <a:lnTo>
                    <a:pt x="92" y="46"/>
                  </a:lnTo>
                  <a:lnTo>
                    <a:pt x="75" y="38"/>
                  </a:lnTo>
                  <a:lnTo>
                    <a:pt x="59" y="29"/>
                  </a:lnTo>
                  <a:lnTo>
                    <a:pt x="47" y="22"/>
                  </a:lnTo>
                  <a:lnTo>
                    <a:pt x="37" y="15"/>
                  </a:lnTo>
                  <a:lnTo>
                    <a:pt x="27" y="9"/>
                  </a:lnTo>
                  <a:lnTo>
                    <a:pt x="21" y="5"/>
                  </a:lnTo>
                  <a:lnTo>
                    <a:pt x="16" y="1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7" name="Freeform 112"/>
            <p:cNvSpPr>
              <a:spLocks/>
            </p:cNvSpPr>
            <p:nvPr userDrawn="1"/>
          </p:nvSpPr>
          <p:spPr bwMode="auto">
            <a:xfrm>
              <a:off x="8135944" y="176213"/>
              <a:ext cx="49213" cy="19050"/>
            </a:xfrm>
            <a:custGeom>
              <a:avLst/>
              <a:gdLst/>
              <a:ahLst/>
              <a:cxnLst>
                <a:cxn ang="0">
                  <a:pos x="18" y="24"/>
                </a:cxn>
                <a:cxn ang="0">
                  <a:pos x="18" y="24"/>
                </a:cxn>
                <a:cxn ang="0">
                  <a:pos x="19" y="23"/>
                </a:cxn>
                <a:cxn ang="0">
                  <a:pos x="22" y="22"/>
                </a:cxn>
                <a:cxn ang="0">
                  <a:pos x="28" y="20"/>
                </a:cxn>
                <a:cxn ang="0">
                  <a:pos x="33" y="20"/>
                </a:cxn>
                <a:cxn ang="0">
                  <a:pos x="39" y="22"/>
                </a:cxn>
                <a:cxn ang="0">
                  <a:pos x="48" y="24"/>
                </a:cxn>
                <a:cxn ang="0">
                  <a:pos x="54" y="26"/>
                </a:cxn>
                <a:cxn ang="0">
                  <a:pos x="58" y="29"/>
                </a:cxn>
                <a:cxn ang="0">
                  <a:pos x="69" y="15"/>
                </a:cxn>
                <a:cxn ang="0">
                  <a:pos x="62" y="9"/>
                </a:cxn>
                <a:cxn ang="0">
                  <a:pos x="54" y="5"/>
                </a:cxn>
                <a:cxn ang="0">
                  <a:pos x="45" y="2"/>
                </a:cxn>
                <a:cxn ang="0">
                  <a:pos x="36" y="0"/>
                </a:cxn>
                <a:cxn ang="0">
                  <a:pos x="25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18" y="24"/>
                </a:cxn>
              </a:cxnLst>
              <a:rect l="0" t="0" r="r" b="b"/>
              <a:pathLst>
                <a:path w="69" h="29">
                  <a:moveTo>
                    <a:pt x="18" y="24"/>
                  </a:moveTo>
                  <a:lnTo>
                    <a:pt x="18" y="24"/>
                  </a:lnTo>
                  <a:lnTo>
                    <a:pt x="19" y="23"/>
                  </a:lnTo>
                  <a:lnTo>
                    <a:pt x="22" y="22"/>
                  </a:lnTo>
                  <a:lnTo>
                    <a:pt x="28" y="20"/>
                  </a:lnTo>
                  <a:lnTo>
                    <a:pt x="33" y="20"/>
                  </a:lnTo>
                  <a:lnTo>
                    <a:pt x="39" y="22"/>
                  </a:lnTo>
                  <a:lnTo>
                    <a:pt x="48" y="24"/>
                  </a:lnTo>
                  <a:lnTo>
                    <a:pt x="54" y="26"/>
                  </a:lnTo>
                  <a:lnTo>
                    <a:pt x="58" y="29"/>
                  </a:lnTo>
                  <a:lnTo>
                    <a:pt x="69" y="15"/>
                  </a:lnTo>
                  <a:lnTo>
                    <a:pt x="62" y="9"/>
                  </a:lnTo>
                  <a:lnTo>
                    <a:pt x="54" y="5"/>
                  </a:lnTo>
                  <a:lnTo>
                    <a:pt x="45" y="2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8" name="Freeform 113"/>
            <p:cNvSpPr>
              <a:spLocks/>
            </p:cNvSpPr>
            <p:nvPr userDrawn="1"/>
          </p:nvSpPr>
          <p:spPr bwMode="auto">
            <a:xfrm>
              <a:off x="8134356" y="185738"/>
              <a:ext cx="31751" cy="33337"/>
            </a:xfrm>
            <a:custGeom>
              <a:avLst/>
              <a:gdLst/>
              <a:ahLst/>
              <a:cxnLst>
                <a:cxn ang="0">
                  <a:pos x="46" y="36"/>
                </a:cxn>
                <a:cxn ang="0">
                  <a:pos x="46" y="36"/>
                </a:cxn>
                <a:cxn ang="0">
                  <a:pos x="35" y="30"/>
                </a:cxn>
                <a:cxn ang="0">
                  <a:pos x="24" y="23"/>
                </a:cxn>
                <a:cxn ang="0">
                  <a:pos x="20" y="16"/>
                </a:cxn>
                <a:cxn ang="0">
                  <a:pos x="22" y="11"/>
                </a:cxn>
                <a:cxn ang="0">
                  <a:pos x="4" y="0"/>
                </a:cxn>
                <a:cxn ang="0">
                  <a:pos x="0" y="19"/>
                </a:cxn>
                <a:cxn ang="0">
                  <a:pos x="10" y="37"/>
                </a:cxn>
                <a:cxn ang="0">
                  <a:pos x="23" y="47"/>
                </a:cxn>
                <a:cxn ang="0">
                  <a:pos x="40" y="56"/>
                </a:cxn>
                <a:cxn ang="0">
                  <a:pos x="40" y="56"/>
                </a:cxn>
                <a:cxn ang="0">
                  <a:pos x="46" y="36"/>
                </a:cxn>
              </a:cxnLst>
              <a:rect l="0" t="0" r="r" b="b"/>
              <a:pathLst>
                <a:path w="46" h="56">
                  <a:moveTo>
                    <a:pt x="46" y="36"/>
                  </a:moveTo>
                  <a:lnTo>
                    <a:pt x="46" y="36"/>
                  </a:lnTo>
                  <a:lnTo>
                    <a:pt x="35" y="30"/>
                  </a:lnTo>
                  <a:lnTo>
                    <a:pt x="24" y="23"/>
                  </a:lnTo>
                  <a:lnTo>
                    <a:pt x="20" y="16"/>
                  </a:lnTo>
                  <a:lnTo>
                    <a:pt x="22" y="11"/>
                  </a:lnTo>
                  <a:lnTo>
                    <a:pt x="4" y="0"/>
                  </a:lnTo>
                  <a:lnTo>
                    <a:pt x="0" y="19"/>
                  </a:lnTo>
                  <a:lnTo>
                    <a:pt x="10" y="37"/>
                  </a:lnTo>
                  <a:lnTo>
                    <a:pt x="23" y="47"/>
                  </a:lnTo>
                  <a:lnTo>
                    <a:pt x="40" y="56"/>
                  </a:lnTo>
                  <a:lnTo>
                    <a:pt x="40" y="56"/>
                  </a:lnTo>
                  <a:lnTo>
                    <a:pt x="46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9" name="Freeform 114"/>
            <p:cNvSpPr>
              <a:spLocks/>
            </p:cNvSpPr>
            <p:nvPr userDrawn="1"/>
          </p:nvSpPr>
          <p:spPr bwMode="auto">
            <a:xfrm>
              <a:off x="8159756" y="207963"/>
              <a:ext cx="69851" cy="34925"/>
            </a:xfrm>
            <a:custGeom>
              <a:avLst/>
              <a:gdLst/>
              <a:ahLst/>
              <a:cxnLst>
                <a:cxn ang="0">
                  <a:pos x="82" y="41"/>
                </a:cxn>
                <a:cxn ang="0">
                  <a:pos x="95" y="38"/>
                </a:cxn>
                <a:cxn ang="0">
                  <a:pos x="78" y="30"/>
                </a:cxn>
                <a:cxn ang="0">
                  <a:pos x="62" y="22"/>
                </a:cxn>
                <a:cxn ang="0">
                  <a:pos x="49" y="17"/>
                </a:cxn>
                <a:cxn ang="0">
                  <a:pos x="38" y="10"/>
                </a:cxn>
                <a:cxn ang="0">
                  <a:pos x="26" y="7"/>
                </a:cxn>
                <a:cxn ang="0">
                  <a:pos x="19" y="4"/>
                </a:cxn>
                <a:cxn ang="0">
                  <a:pos x="12" y="1"/>
                </a:cxn>
                <a:cxn ang="0">
                  <a:pos x="6" y="0"/>
                </a:cxn>
                <a:cxn ang="0">
                  <a:pos x="0" y="20"/>
                </a:cxn>
                <a:cxn ang="0">
                  <a:pos x="6" y="21"/>
                </a:cxn>
                <a:cxn ang="0">
                  <a:pos x="10" y="24"/>
                </a:cxn>
                <a:cxn ang="0">
                  <a:pos x="20" y="27"/>
                </a:cxn>
                <a:cxn ang="0">
                  <a:pos x="29" y="30"/>
                </a:cxn>
                <a:cxn ang="0">
                  <a:pos x="41" y="34"/>
                </a:cxn>
                <a:cxn ang="0">
                  <a:pos x="54" y="39"/>
                </a:cxn>
                <a:cxn ang="0">
                  <a:pos x="69" y="47"/>
                </a:cxn>
                <a:cxn ang="0">
                  <a:pos x="87" y="55"/>
                </a:cxn>
                <a:cxn ang="0">
                  <a:pos x="100" y="52"/>
                </a:cxn>
                <a:cxn ang="0">
                  <a:pos x="87" y="55"/>
                </a:cxn>
                <a:cxn ang="0">
                  <a:pos x="94" y="59"/>
                </a:cxn>
                <a:cxn ang="0">
                  <a:pos x="100" y="52"/>
                </a:cxn>
                <a:cxn ang="0">
                  <a:pos x="82" y="41"/>
                </a:cxn>
              </a:cxnLst>
              <a:rect l="0" t="0" r="r" b="b"/>
              <a:pathLst>
                <a:path w="100" h="59">
                  <a:moveTo>
                    <a:pt x="82" y="41"/>
                  </a:moveTo>
                  <a:lnTo>
                    <a:pt x="95" y="38"/>
                  </a:lnTo>
                  <a:lnTo>
                    <a:pt x="78" y="30"/>
                  </a:lnTo>
                  <a:lnTo>
                    <a:pt x="62" y="22"/>
                  </a:lnTo>
                  <a:lnTo>
                    <a:pt x="49" y="17"/>
                  </a:lnTo>
                  <a:lnTo>
                    <a:pt x="38" y="10"/>
                  </a:lnTo>
                  <a:lnTo>
                    <a:pt x="26" y="7"/>
                  </a:lnTo>
                  <a:lnTo>
                    <a:pt x="19" y="4"/>
                  </a:lnTo>
                  <a:lnTo>
                    <a:pt x="12" y="1"/>
                  </a:lnTo>
                  <a:lnTo>
                    <a:pt x="6" y="0"/>
                  </a:lnTo>
                  <a:lnTo>
                    <a:pt x="0" y="20"/>
                  </a:lnTo>
                  <a:lnTo>
                    <a:pt x="6" y="21"/>
                  </a:lnTo>
                  <a:lnTo>
                    <a:pt x="10" y="24"/>
                  </a:lnTo>
                  <a:lnTo>
                    <a:pt x="20" y="27"/>
                  </a:lnTo>
                  <a:lnTo>
                    <a:pt x="29" y="30"/>
                  </a:lnTo>
                  <a:lnTo>
                    <a:pt x="41" y="34"/>
                  </a:lnTo>
                  <a:lnTo>
                    <a:pt x="54" y="39"/>
                  </a:lnTo>
                  <a:lnTo>
                    <a:pt x="69" y="47"/>
                  </a:lnTo>
                  <a:lnTo>
                    <a:pt x="87" y="55"/>
                  </a:lnTo>
                  <a:lnTo>
                    <a:pt x="100" y="52"/>
                  </a:lnTo>
                  <a:lnTo>
                    <a:pt x="87" y="55"/>
                  </a:lnTo>
                  <a:lnTo>
                    <a:pt x="94" y="59"/>
                  </a:lnTo>
                  <a:lnTo>
                    <a:pt x="100" y="52"/>
                  </a:lnTo>
                  <a:lnTo>
                    <a:pt x="82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0" name="Freeform 115"/>
            <p:cNvSpPr>
              <a:spLocks/>
            </p:cNvSpPr>
            <p:nvPr userDrawn="1"/>
          </p:nvSpPr>
          <p:spPr bwMode="auto">
            <a:xfrm>
              <a:off x="8216907" y="214313"/>
              <a:ext cx="30164" cy="23812"/>
            </a:xfrm>
            <a:custGeom>
              <a:avLst/>
              <a:gdLst/>
              <a:ahLst/>
              <a:cxnLst>
                <a:cxn ang="0">
                  <a:pos x="23" y="18"/>
                </a:cxn>
                <a:cxn ang="0">
                  <a:pos x="19" y="3"/>
                </a:cxn>
                <a:cxn ang="0">
                  <a:pos x="0" y="29"/>
                </a:cxn>
                <a:cxn ang="0">
                  <a:pos x="18" y="40"/>
                </a:cxn>
                <a:cxn ang="0">
                  <a:pos x="36" y="15"/>
                </a:cxn>
                <a:cxn ang="0">
                  <a:pos x="32" y="0"/>
                </a:cxn>
                <a:cxn ang="0">
                  <a:pos x="36" y="15"/>
                </a:cxn>
                <a:cxn ang="0">
                  <a:pos x="42" y="6"/>
                </a:cxn>
                <a:cxn ang="0">
                  <a:pos x="32" y="0"/>
                </a:cxn>
                <a:cxn ang="0">
                  <a:pos x="23" y="18"/>
                </a:cxn>
              </a:cxnLst>
              <a:rect l="0" t="0" r="r" b="b"/>
              <a:pathLst>
                <a:path w="42" h="40">
                  <a:moveTo>
                    <a:pt x="23" y="18"/>
                  </a:moveTo>
                  <a:lnTo>
                    <a:pt x="19" y="3"/>
                  </a:lnTo>
                  <a:lnTo>
                    <a:pt x="0" y="29"/>
                  </a:lnTo>
                  <a:lnTo>
                    <a:pt x="18" y="40"/>
                  </a:lnTo>
                  <a:lnTo>
                    <a:pt x="36" y="15"/>
                  </a:lnTo>
                  <a:lnTo>
                    <a:pt x="32" y="0"/>
                  </a:lnTo>
                  <a:lnTo>
                    <a:pt x="36" y="15"/>
                  </a:lnTo>
                  <a:lnTo>
                    <a:pt x="42" y="6"/>
                  </a:lnTo>
                  <a:lnTo>
                    <a:pt x="32" y="0"/>
                  </a:lnTo>
                  <a:lnTo>
                    <a:pt x="23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1" name="Freeform 116"/>
            <p:cNvSpPr>
              <a:spLocks/>
            </p:cNvSpPr>
            <p:nvPr userDrawn="1"/>
          </p:nvSpPr>
          <p:spPr bwMode="auto">
            <a:xfrm>
              <a:off x="8313747" y="254000"/>
              <a:ext cx="46038" cy="4445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6" y="14"/>
                </a:cxn>
                <a:cxn ang="0">
                  <a:pos x="29" y="73"/>
                </a:cxn>
                <a:cxn ang="0">
                  <a:pos x="0" y="58"/>
                </a:cxn>
                <a:cxn ang="0">
                  <a:pos x="4" y="50"/>
                </a:cxn>
                <a:cxn ang="0">
                  <a:pos x="7" y="43"/>
                </a:cxn>
                <a:cxn ang="0">
                  <a:pos x="11" y="36"/>
                </a:cxn>
                <a:cxn ang="0">
                  <a:pos x="16" y="28"/>
                </a:cxn>
                <a:cxn ang="0">
                  <a:pos x="22" y="20"/>
                </a:cxn>
                <a:cxn ang="0">
                  <a:pos x="27" y="13"/>
                </a:cxn>
                <a:cxn ang="0">
                  <a:pos x="32" y="6"/>
                </a:cxn>
                <a:cxn ang="0">
                  <a:pos x="37" y="0"/>
                </a:cxn>
              </a:cxnLst>
              <a:rect l="0" t="0" r="r" b="b"/>
              <a:pathLst>
                <a:path w="66" h="73">
                  <a:moveTo>
                    <a:pt x="37" y="0"/>
                  </a:moveTo>
                  <a:lnTo>
                    <a:pt x="66" y="14"/>
                  </a:lnTo>
                  <a:lnTo>
                    <a:pt x="29" y="73"/>
                  </a:lnTo>
                  <a:lnTo>
                    <a:pt x="0" y="58"/>
                  </a:lnTo>
                  <a:lnTo>
                    <a:pt x="4" y="50"/>
                  </a:lnTo>
                  <a:lnTo>
                    <a:pt x="7" y="43"/>
                  </a:lnTo>
                  <a:lnTo>
                    <a:pt x="11" y="36"/>
                  </a:lnTo>
                  <a:lnTo>
                    <a:pt x="16" y="28"/>
                  </a:lnTo>
                  <a:lnTo>
                    <a:pt x="22" y="20"/>
                  </a:lnTo>
                  <a:lnTo>
                    <a:pt x="27" y="13"/>
                  </a:lnTo>
                  <a:lnTo>
                    <a:pt x="32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2" name="Freeform 117"/>
            <p:cNvSpPr>
              <a:spLocks/>
            </p:cNvSpPr>
            <p:nvPr userDrawn="1"/>
          </p:nvSpPr>
          <p:spPr bwMode="auto">
            <a:xfrm>
              <a:off x="8337560" y="247650"/>
              <a:ext cx="31751" cy="19050"/>
            </a:xfrm>
            <a:custGeom>
              <a:avLst/>
              <a:gdLst/>
              <a:ahLst/>
              <a:cxnLst>
                <a:cxn ang="0">
                  <a:pos x="42" y="29"/>
                </a:cxn>
                <a:cxn ang="0">
                  <a:pos x="37" y="15"/>
                </a:cxn>
                <a:cxn ang="0">
                  <a:pos x="9" y="0"/>
                </a:cxn>
                <a:cxn ang="0">
                  <a:pos x="0" y="18"/>
                </a:cxn>
                <a:cxn ang="0">
                  <a:pos x="29" y="32"/>
                </a:cxn>
                <a:cxn ang="0">
                  <a:pos x="24" y="18"/>
                </a:cxn>
                <a:cxn ang="0">
                  <a:pos x="42" y="29"/>
                </a:cxn>
                <a:cxn ang="0">
                  <a:pos x="47" y="19"/>
                </a:cxn>
                <a:cxn ang="0">
                  <a:pos x="37" y="15"/>
                </a:cxn>
                <a:cxn ang="0">
                  <a:pos x="42" y="29"/>
                </a:cxn>
              </a:cxnLst>
              <a:rect l="0" t="0" r="r" b="b"/>
              <a:pathLst>
                <a:path w="47" h="32">
                  <a:moveTo>
                    <a:pt x="42" y="29"/>
                  </a:moveTo>
                  <a:lnTo>
                    <a:pt x="37" y="15"/>
                  </a:lnTo>
                  <a:lnTo>
                    <a:pt x="9" y="0"/>
                  </a:lnTo>
                  <a:lnTo>
                    <a:pt x="0" y="18"/>
                  </a:lnTo>
                  <a:lnTo>
                    <a:pt x="29" y="32"/>
                  </a:lnTo>
                  <a:lnTo>
                    <a:pt x="24" y="18"/>
                  </a:lnTo>
                  <a:lnTo>
                    <a:pt x="42" y="29"/>
                  </a:lnTo>
                  <a:lnTo>
                    <a:pt x="47" y="19"/>
                  </a:lnTo>
                  <a:lnTo>
                    <a:pt x="37" y="15"/>
                  </a:lnTo>
                  <a:lnTo>
                    <a:pt x="42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3" name="Freeform 118"/>
            <p:cNvSpPr>
              <a:spLocks/>
            </p:cNvSpPr>
            <p:nvPr userDrawn="1"/>
          </p:nvSpPr>
          <p:spPr bwMode="auto">
            <a:xfrm>
              <a:off x="8328035" y="258763"/>
              <a:ext cx="38101" cy="46037"/>
            </a:xfrm>
            <a:custGeom>
              <a:avLst/>
              <a:gdLst/>
              <a:ahLst/>
              <a:cxnLst>
                <a:cxn ang="0">
                  <a:pos x="4" y="72"/>
                </a:cxn>
                <a:cxn ang="0">
                  <a:pos x="17" y="69"/>
                </a:cxn>
                <a:cxn ang="0">
                  <a:pos x="55" y="11"/>
                </a:cxn>
                <a:cxn ang="0">
                  <a:pos x="37" y="0"/>
                </a:cxn>
                <a:cxn ang="0">
                  <a:pos x="0" y="58"/>
                </a:cxn>
                <a:cxn ang="0">
                  <a:pos x="13" y="55"/>
                </a:cxn>
                <a:cxn ang="0">
                  <a:pos x="4" y="72"/>
                </a:cxn>
                <a:cxn ang="0">
                  <a:pos x="13" y="76"/>
                </a:cxn>
                <a:cxn ang="0">
                  <a:pos x="17" y="69"/>
                </a:cxn>
                <a:cxn ang="0">
                  <a:pos x="4" y="72"/>
                </a:cxn>
              </a:cxnLst>
              <a:rect l="0" t="0" r="r" b="b"/>
              <a:pathLst>
                <a:path w="55" h="76">
                  <a:moveTo>
                    <a:pt x="4" y="72"/>
                  </a:moveTo>
                  <a:lnTo>
                    <a:pt x="17" y="69"/>
                  </a:lnTo>
                  <a:lnTo>
                    <a:pt x="55" y="11"/>
                  </a:lnTo>
                  <a:lnTo>
                    <a:pt x="37" y="0"/>
                  </a:lnTo>
                  <a:lnTo>
                    <a:pt x="0" y="58"/>
                  </a:lnTo>
                  <a:lnTo>
                    <a:pt x="13" y="55"/>
                  </a:lnTo>
                  <a:lnTo>
                    <a:pt x="4" y="72"/>
                  </a:lnTo>
                  <a:lnTo>
                    <a:pt x="13" y="76"/>
                  </a:lnTo>
                  <a:lnTo>
                    <a:pt x="17" y="69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4" name="Freeform 119"/>
            <p:cNvSpPr>
              <a:spLocks/>
            </p:cNvSpPr>
            <p:nvPr userDrawn="1"/>
          </p:nvSpPr>
          <p:spPr bwMode="auto">
            <a:xfrm>
              <a:off x="8305809" y="282575"/>
              <a:ext cx="31751" cy="20638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9" y="17"/>
                </a:cxn>
                <a:cxn ang="0">
                  <a:pos x="37" y="31"/>
                </a:cxn>
                <a:cxn ang="0">
                  <a:pos x="46" y="14"/>
                </a:cxn>
                <a:cxn ang="0">
                  <a:pos x="17" y="0"/>
                </a:cxn>
                <a:cxn ang="0">
                  <a:pos x="22" y="13"/>
                </a:cxn>
                <a:cxn ang="0">
                  <a:pos x="4" y="4"/>
                </a:cxn>
                <a:cxn ang="0">
                  <a:pos x="0" y="13"/>
                </a:cxn>
                <a:cxn ang="0">
                  <a:pos x="9" y="17"/>
                </a:cxn>
                <a:cxn ang="0">
                  <a:pos x="4" y="4"/>
                </a:cxn>
              </a:cxnLst>
              <a:rect l="0" t="0" r="r" b="b"/>
              <a:pathLst>
                <a:path w="46" h="31">
                  <a:moveTo>
                    <a:pt x="4" y="4"/>
                  </a:moveTo>
                  <a:lnTo>
                    <a:pt x="9" y="17"/>
                  </a:lnTo>
                  <a:lnTo>
                    <a:pt x="37" y="31"/>
                  </a:lnTo>
                  <a:lnTo>
                    <a:pt x="46" y="14"/>
                  </a:lnTo>
                  <a:lnTo>
                    <a:pt x="17" y="0"/>
                  </a:lnTo>
                  <a:lnTo>
                    <a:pt x="22" y="13"/>
                  </a:lnTo>
                  <a:lnTo>
                    <a:pt x="4" y="4"/>
                  </a:lnTo>
                  <a:lnTo>
                    <a:pt x="0" y="13"/>
                  </a:lnTo>
                  <a:lnTo>
                    <a:pt x="9" y="17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5" name="Freeform 120"/>
            <p:cNvSpPr>
              <a:spLocks/>
            </p:cNvSpPr>
            <p:nvPr userDrawn="1"/>
          </p:nvSpPr>
          <p:spPr bwMode="auto">
            <a:xfrm>
              <a:off x="8307397" y="266700"/>
              <a:ext cx="22225" cy="2540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2" y="7"/>
                </a:cxn>
                <a:cxn ang="0">
                  <a:pos x="8" y="15"/>
                </a:cxn>
                <a:cxn ang="0">
                  <a:pos x="5" y="23"/>
                </a:cxn>
                <a:cxn ang="0">
                  <a:pos x="0" y="31"/>
                </a:cxn>
                <a:cxn ang="0">
                  <a:pos x="18" y="40"/>
                </a:cxn>
                <a:cxn ang="0">
                  <a:pos x="22" y="31"/>
                </a:cxn>
                <a:cxn ang="0">
                  <a:pos x="25" y="24"/>
                </a:cxn>
                <a:cxn ang="0">
                  <a:pos x="29" y="18"/>
                </a:cxn>
                <a:cxn ang="0">
                  <a:pos x="33" y="11"/>
                </a:cxn>
                <a:cxn ang="0">
                  <a:pos x="33" y="11"/>
                </a:cxn>
                <a:cxn ang="0">
                  <a:pos x="16" y="0"/>
                </a:cxn>
              </a:cxnLst>
              <a:rect l="0" t="0" r="r" b="b"/>
              <a:pathLst>
                <a:path w="33" h="40">
                  <a:moveTo>
                    <a:pt x="16" y="0"/>
                  </a:moveTo>
                  <a:lnTo>
                    <a:pt x="16" y="0"/>
                  </a:lnTo>
                  <a:lnTo>
                    <a:pt x="12" y="7"/>
                  </a:lnTo>
                  <a:lnTo>
                    <a:pt x="8" y="15"/>
                  </a:lnTo>
                  <a:lnTo>
                    <a:pt x="5" y="23"/>
                  </a:lnTo>
                  <a:lnTo>
                    <a:pt x="0" y="31"/>
                  </a:lnTo>
                  <a:lnTo>
                    <a:pt x="18" y="40"/>
                  </a:lnTo>
                  <a:lnTo>
                    <a:pt x="22" y="31"/>
                  </a:lnTo>
                  <a:lnTo>
                    <a:pt x="25" y="24"/>
                  </a:lnTo>
                  <a:lnTo>
                    <a:pt x="29" y="18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6" name="Freeform 121"/>
            <p:cNvSpPr>
              <a:spLocks/>
            </p:cNvSpPr>
            <p:nvPr userDrawn="1"/>
          </p:nvSpPr>
          <p:spPr bwMode="auto">
            <a:xfrm>
              <a:off x="8318509" y="244475"/>
              <a:ext cx="26989" cy="30163"/>
            </a:xfrm>
            <a:custGeom>
              <a:avLst/>
              <a:gdLst/>
              <a:ahLst/>
              <a:cxnLst>
                <a:cxn ang="0">
                  <a:pos x="35" y="4"/>
                </a:cxn>
                <a:cxn ang="0">
                  <a:pos x="23" y="7"/>
                </a:cxn>
                <a:cxn ang="0">
                  <a:pos x="16" y="13"/>
                </a:cxn>
                <a:cxn ang="0">
                  <a:pos x="12" y="20"/>
                </a:cxn>
                <a:cxn ang="0">
                  <a:pos x="6" y="27"/>
                </a:cxn>
                <a:cxn ang="0">
                  <a:pos x="0" y="36"/>
                </a:cxn>
                <a:cxn ang="0">
                  <a:pos x="17" y="47"/>
                </a:cxn>
                <a:cxn ang="0">
                  <a:pos x="23" y="39"/>
                </a:cxn>
                <a:cxn ang="0">
                  <a:pos x="29" y="31"/>
                </a:cxn>
                <a:cxn ang="0">
                  <a:pos x="33" y="24"/>
                </a:cxn>
                <a:cxn ang="0">
                  <a:pos x="38" y="19"/>
                </a:cxn>
                <a:cxn ang="0">
                  <a:pos x="26" y="22"/>
                </a:cxn>
                <a:cxn ang="0">
                  <a:pos x="35" y="4"/>
                </a:cxn>
                <a:cxn ang="0">
                  <a:pos x="27" y="0"/>
                </a:cxn>
                <a:cxn ang="0">
                  <a:pos x="23" y="7"/>
                </a:cxn>
                <a:cxn ang="0">
                  <a:pos x="35" y="4"/>
                </a:cxn>
              </a:cxnLst>
              <a:rect l="0" t="0" r="r" b="b"/>
              <a:pathLst>
                <a:path w="38" h="47">
                  <a:moveTo>
                    <a:pt x="35" y="4"/>
                  </a:moveTo>
                  <a:lnTo>
                    <a:pt x="23" y="7"/>
                  </a:lnTo>
                  <a:lnTo>
                    <a:pt x="16" y="13"/>
                  </a:lnTo>
                  <a:lnTo>
                    <a:pt x="12" y="20"/>
                  </a:lnTo>
                  <a:lnTo>
                    <a:pt x="6" y="27"/>
                  </a:lnTo>
                  <a:lnTo>
                    <a:pt x="0" y="36"/>
                  </a:lnTo>
                  <a:lnTo>
                    <a:pt x="17" y="47"/>
                  </a:lnTo>
                  <a:lnTo>
                    <a:pt x="23" y="39"/>
                  </a:lnTo>
                  <a:lnTo>
                    <a:pt x="29" y="31"/>
                  </a:lnTo>
                  <a:lnTo>
                    <a:pt x="33" y="24"/>
                  </a:lnTo>
                  <a:lnTo>
                    <a:pt x="38" y="19"/>
                  </a:lnTo>
                  <a:lnTo>
                    <a:pt x="26" y="22"/>
                  </a:lnTo>
                  <a:lnTo>
                    <a:pt x="35" y="4"/>
                  </a:lnTo>
                  <a:lnTo>
                    <a:pt x="27" y="0"/>
                  </a:lnTo>
                  <a:lnTo>
                    <a:pt x="23" y="7"/>
                  </a:lnTo>
                  <a:lnTo>
                    <a:pt x="3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7" name="Freeform 122"/>
            <p:cNvSpPr>
              <a:spLocks/>
            </p:cNvSpPr>
            <p:nvPr userDrawn="1"/>
          </p:nvSpPr>
          <p:spPr bwMode="auto">
            <a:xfrm>
              <a:off x="8215320" y="209550"/>
              <a:ext cx="39688" cy="42863"/>
            </a:xfrm>
            <a:custGeom>
              <a:avLst/>
              <a:gdLst/>
              <a:ahLst/>
              <a:cxnLst>
                <a:cxn ang="0">
                  <a:pos x="59" y="10"/>
                </a:cxn>
                <a:cxn ang="0">
                  <a:pos x="37" y="0"/>
                </a:cxn>
                <a:cxn ang="0">
                  <a:pos x="0" y="57"/>
                </a:cxn>
                <a:cxn ang="0">
                  <a:pos x="21" y="67"/>
                </a:cxn>
                <a:cxn ang="0">
                  <a:pos x="25" y="59"/>
                </a:cxn>
                <a:cxn ang="0">
                  <a:pos x="31" y="52"/>
                </a:cxn>
                <a:cxn ang="0">
                  <a:pos x="36" y="44"/>
                </a:cxn>
                <a:cxn ang="0">
                  <a:pos x="40" y="39"/>
                </a:cxn>
                <a:cxn ang="0">
                  <a:pos x="44" y="33"/>
                </a:cxn>
                <a:cxn ang="0">
                  <a:pos x="48" y="25"/>
                </a:cxn>
                <a:cxn ang="0">
                  <a:pos x="54" y="17"/>
                </a:cxn>
                <a:cxn ang="0">
                  <a:pos x="59" y="10"/>
                </a:cxn>
              </a:cxnLst>
              <a:rect l="0" t="0" r="r" b="b"/>
              <a:pathLst>
                <a:path w="59" h="67">
                  <a:moveTo>
                    <a:pt x="59" y="10"/>
                  </a:moveTo>
                  <a:lnTo>
                    <a:pt x="37" y="0"/>
                  </a:lnTo>
                  <a:lnTo>
                    <a:pt x="0" y="57"/>
                  </a:lnTo>
                  <a:lnTo>
                    <a:pt x="21" y="67"/>
                  </a:lnTo>
                  <a:lnTo>
                    <a:pt x="25" y="59"/>
                  </a:lnTo>
                  <a:lnTo>
                    <a:pt x="31" y="52"/>
                  </a:lnTo>
                  <a:lnTo>
                    <a:pt x="36" y="44"/>
                  </a:lnTo>
                  <a:lnTo>
                    <a:pt x="40" y="39"/>
                  </a:lnTo>
                  <a:lnTo>
                    <a:pt x="44" y="33"/>
                  </a:lnTo>
                  <a:lnTo>
                    <a:pt x="48" y="25"/>
                  </a:lnTo>
                  <a:lnTo>
                    <a:pt x="54" y="17"/>
                  </a:lnTo>
                  <a:lnTo>
                    <a:pt x="59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8" name="Freeform 123"/>
            <p:cNvSpPr>
              <a:spLocks/>
            </p:cNvSpPr>
            <p:nvPr userDrawn="1"/>
          </p:nvSpPr>
          <p:spPr bwMode="auto">
            <a:xfrm>
              <a:off x="8234371" y="201613"/>
              <a:ext cx="25401" cy="20637"/>
            </a:xfrm>
            <a:custGeom>
              <a:avLst/>
              <a:gdLst/>
              <a:ahLst/>
              <a:cxnLst>
                <a:cxn ang="0">
                  <a:pos x="18" y="18"/>
                </a:cxn>
                <a:cxn ang="0">
                  <a:pos x="5" y="21"/>
                </a:cxn>
                <a:cxn ang="0">
                  <a:pos x="26" y="31"/>
                </a:cxn>
                <a:cxn ang="0">
                  <a:pos x="35" y="14"/>
                </a:cxn>
                <a:cxn ang="0">
                  <a:pos x="13" y="4"/>
                </a:cxn>
                <a:cxn ang="0">
                  <a:pos x="0" y="7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18" y="18"/>
                </a:cxn>
              </a:cxnLst>
              <a:rect l="0" t="0" r="r" b="b"/>
              <a:pathLst>
                <a:path w="35" h="31">
                  <a:moveTo>
                    <a:pt x="18" y="18"/>
                  </a:moveTo>
                  <a:lnTo>
                    <a:pt x="5" y="21"/>
                  </a:lnTo>
                  <a:lnTo>
                    <a:pt x="26" y="31"/>
                  </a:lnTo>
                  <a:lnTo>
                    <a:pt x="35" y="14"/>
                  </a:lnTo>
                  <a:lnTo>
                    <a:pt x="13" y="4"/>
                  </a:lnTo>
                  <a:lnTo>
                    <a:pt x="0" y="7"/>
                  </a:lnTo>
                  <a:lnTo>
                    <a:pt x="13" y="4"/>
                  </a:lnTo>
                  <a:lnTo>
                    <a:pt x="5" y="0"/>
                  </a:lnTo>
                  <a:lnTo>
                    <a:pt x="0" y="7"/>
                  </a:lnTo>
                  <a:lnTo>
                    <a:pt x="1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9" name="Freeform 124"/>
            <p:cNvSpPr>
              <a:spLocks/>
            </p:cNvSpPr>
            <p:nvPr userDrawn="1"/>
          </p:nvSpPr>
          <p:spPr bwMode="auto">
            <a:xfrm>
              <a:off x="8205795" y="207963"/>
              <a:ext cx="41276" cy="41275"/>
            </a:xfrm>
            <a:custGeom>
              <a:avLst/>
              <a:gdLst/>
              <a:ahLst/>
              <a:cxnLst>
                <a:cxn ang="0">
                  <a:pos x="19" y="54"/>
                </a:cxn>
                <a:cxn ang="0">
                  <a:pos x="23" y="68"/>
                </a:cxn>
                <a:cxn ang="0">
                  <a:pos x="61" y="11"/>
                </a:cxn>
                <a:cxn ang="0">
                  <a:pos x="43" y="0"/>
                </a:cxn>
                <a:cxn ang="0">
                  <a:pos x="6" y="57"/>
                </a:cxn>
                <a:cxn ang="0">
                  <a:pos x="10" y="71"/>
                </a:cxn>
                <a:cxn ang="0">
                  <a:pos x="6" y="57"/>
                </a:cxn>
                <a:cxn ang="0">
                  <a:pos x="0" y="66"/>
                </a:cxn>
                <a:cxn ang="0">
                  <a:pos x="10" y="71"/>
                </a:cxn>
                <a:cxn ang="0">
                  <a:pos x="19" y="54"/>
                </a:cxn>
              </a:cxnLst>
              <a:rect l="0" t="0" r="r" b="b"/>
              <a:pathLst>
                <a:path w="61" h="71">
                  <a:moveTo>
                    <a:pt x="19" y="54"/>
                  </a:moveTo>
                  <a:lnTo>
                    <a:pt x="23" y="68"/>
                  </a:lnTo>
                  <a:lnTo>
                    <a:pt x="61" y="11"/>
                  </a:lnTo>
                  <a:lnTo>
                    <a:pt x="43" y="0"/>
                  </a:lnTo>
                  <a:lnTo>
                    <a:pt x="6" y="57"/>
                  </a:lnTo>
                  <a:lnTo>
                    <a:pt x="10" y="71"/>
                  </a:lnTo>
                  <a:lnTo>
                    <a:pt x="6" y="57"/>
                  </a:lnTo>
                  <a:lnTo>
                    <a:pt x="0" y="66"/>
                  </a:lnTo>
                  <a:lnTo>
                    <a:pt x="10" y="71"/>
                  </a:lnTo>
                  <a:lnTo>
                    <a:pt x="19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0" name="Freeform 125"/>
            <p:cNvSpPr>
              <a:spLocks/>
            </p:cNvSpPr>
            <p:nvPr userDrawn="1"/>
          </p:nvSpPr>
          <p:spPr bwMode="auto">
            <a:xfrm>
              <a:off x="8210557" y="241300"/>
              <a:ext cx="25401" cy="17463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30" y="10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22" y="27"/>
                </a:cxn>
                <a:cxn ang="0">
                  <a:pos x="35" y="22"/>
                </a:cxn>
                <a:cxn ang="0">
                  <a:pos x="22" y="27"/>
                </a:cxn>
                <a:cxn ang="0">
                  <a:pos x="30" y="31"/>
                </a:cxn>
                <a:cxn ang="0">
                  <a:pos x="35" y="22"/>
                </a:cxn>
                <a:cxn ang="0">
                  <a:pos x="17" y="14"/>
                </a:cxn>
              </a:cxnLst>
              <a:rect l="0" t="0" r="r" b="b"/>
              <a:pathLst>
                <a:path w="35" h="31">
                  <a:moveTo>
                    <a:pt x="17" y="14"/>
                  </a:moveTo>
                  <a:lnTo>
                    <a:pt x="30" y="10"/>
                  </a:lnTo>
                  <a:lnTo>
                    <a:pt x="9" y="0"/>
                  </a:lnTo>
                  <a:lnTo>
                    <a:pt x="0" y="17"/>
                  </a:lnTo>
                  <a:lnTo>
                    <a:pt x="22" y="27"/>
                  </a:lnTo>
                  <a:lnTo>
                    <a:pt x="35" y="22"/>
                  </a:lnTo>
                  <a:lnTo>
                    <a:pt x="22" y="27"/>
                  </a:lnTo>
                  <a:lnTo>
                    <a:pt x="30" y="31"/>
                  </a:lnTo>
                  <a:lnTo>
                    <a:pt x="35" y="22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1" name="Freeform 126"/>
            <p:cNvSpPr>
              <a:spLocks/>
            </p:cNvSpPr>
            <p:nvPr userDrawn="1"/>
          </p:nvSpPr>
          <p:spPr bwMode="auto">
            <a:xfrm>
              <a:off x="8224845" y="230188"/>
              <a:ext cx="23812" cy="23812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1" y="0"/>
                </a:cxn>
                <a:cxn ang="0">
                  <a:pos x="15" y="6"/>
                </a:cxn>
                <a:cxn ang="0">
                  <a:pos x="11" y="13"/>
                </a:cxn>
                <a:cxn ang="0">
                  <a:pos x="5" y="20"/>
                </a:cxn>
                <a:cxn ang="0">
                  <a:pos x="0" y="30"/>
                </a:cxn>
                <a:cxn ang="0">
                  <a:pos x="18" y="38"/>
                </a:cxn>
                <a:cxn ang="0">
                  <a:pos x="22" y="31"/>
                </a:cxn>
                <a:cxn ang="0">
                  <a:pos x="28" y="24"/>
                </a:cxn>
                <a:cxn ang="0">
                  <a:pos x="32" y="17"/>
                </a:cxn>
                <a:cxn ang="0">
                  <a:pos x="35" y="11"/>
                </a:cxn>
                <a:cxn ang="0">
                  <a:pos x="36" y="11"/>
                </a:cxn>
                <a:cxn ang="0">
                  <a:pos x="19" y="0"/>
                </a:cxn>
              </a:cxnLst>
              <a:rect l="0" t="0" r="r" b="b"/>
              <a:pathLst>
                <a:path w="36" h="38">
                  <a:moveTo>
                    <a:pt x="19" y="0"/>
                  </a:moveTo>
                  <a:lnTo>
                    <a:pt x="21" y="0"/>
                  </a:lnTo>
                  <a:lnTo>
                    <a:pt x="15" y="6"/>
                  </a:lnTo>
                  <a:lnTo>
                    <a:pt x="11" y="13"/>
                  </a:lnTo>
                  <a:lnTo>
                    <a:pt x="5" y="20"/>
                  </a:lnTo>
                  <a:lnTo>
                    <a:pt x="0" y="30"/>
                  </a:lnTo>
                  <a:lnTo>
                    <a:pt x="18" y="38"/>
                  </a:lnTo>
                  <a:lnTo>
                    <a:pt x="22" y="31"/>
                  </a:lnTo>
                  <a:lnTo>
                    <a:pt x="28" y="24"/>
                  </a:lnTo>
                  <a:lnTo>
                    <a:pt x="32" y="17"/>
                  </a:lnTo>
                  <a:lnTo>
                    <a:pt x="35" y="11"/>
                  </a:lnTo>
                  <a:lnTo>
                    <a:pt x="36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2" name="Freeform 127"/>
            <p:cNvSpPr>
              <a:spLocks/>
            </p:cNvSpPr>
            <p:nvPr userDrawn="1"/>
          </p:nvSpPr>
          <p:spPr bwMode="auto">
            <a:xfrm>
              <a:off x="8235958" y="211138"/>
              <a:ext cx="30164" cy="25400"/>
            </a:xfrm>
            <a:custGeom>
              <a:avLst/>
              <a:gdLst/>
              <a:ahLst/>
              <a:cxnLst>
                <a:cxn ang="0">
                  <a:pos x="23" y="17"/>
                </a:cxn>
                <a:cxn ang="0">
                  <a:pos x="19" y="3"/>
                </a:cxn>
                <a:cxn ang="0">
                  <a:pos x="15" y="10"/>
                </a:cxn>
                <a:cxn ang="0">
                  <a:pos x="9" y="17"/>
                </a:cxn>
                <a:cxn ang="0">
                  <a:pos x="5" y="25"/>
                </a:cxn>
                <a:cxn ang="0">
                  <a:pos x="0" y="31"/>
                </a:cxn>
                <a:cxn ang="0">
                  <a:pos x="17" y="42"/>
                </a:cxn>
                <a:cxn ang="0">
                  <a:pos x="22" y="37"/>
                </a:cxn>
                <a:cxn ang="0">
                  <a:pos x="26" y="28"/>
                </a:cxn>
                <a:cxn ang="0">
                  <a:pos x="32" y="21"/>
                </a:cxn>
                <a:cxn ang="0">
                  <a:pos x="36" y="14"/>
                </a:cxn>
                <a:cxn ang="0">
                  <a:pos x="32" y="0"/>
                </a:cxn>
                <a:cxn ang="0">
                  <a:pos x="36" y="14"/>
                </a:cxn>
                <a:cxn ang="0">
                  <a:pos x="42" y="4"/>
                </a:cxn>
                <a:cxn ang="0">
                  <a:pos x="32" y="0"/>
                </a:cxn>
                <a:cxn ang="0">
                  <a:pos x="23" y="17"/>
                </a:cxn>
              </a:cxnLst>
              <a:rect l="0" t="0" r="r" b="b"/>
              <a:pathLst>
                <a:path w="42" h="42">
                  <a:moveTo>
                    <a:pt x="23" y="17"/>
                  </a:moveTo>
                  <a:lnTo>
                    <a:pt x="19" y="3"/>
                  </a:lnTo>
                  <a:lnTo>
                    <a:pt x="15" y="10"/>
                  </a:lnTo>
                  <a:lnTo>
                    <a:pt x="9" y="17"/>
                  </a:lnTo>
                  <a:lnTo>
                    <a:pt x="5" y="25"/>
                  </a:lnTo>
                  <a:lnTo>
                    <a:pt x="0" y="31"/>
                  </a:lnTo>
                  <a:lnTo>
                    <a:pt x="17" y="42"/>
                  </a:lnTo>
                  <a:lnTo>
                    <a:pt x="22" y="37"/>
                  </a:lnTo>
                  <a:lnTo>
                    <a:pt x="26" y="28"/>
                  </a:lnTo>
                  <a:lnTo>
                    <a:pt x="32" y="21"/>
                  </a:lnTo>
                  <a:lnTo>
                    <a:pt x="36" y="14"/>
                  </a:lnTo>
                  <a:lnTo>
                    <a:pt x="32" y="0"/>
                  </a:lnTo>
                  <a:lnTo>
                    <a:pt x="36" y="14"/>
                  </a:lnTo>
                  <a:lnTo>
                    <a:pt x="42" y="4"/>
                  </a:lnTo>
                  <a:lnTo>
                    <a:pt x="32" y="0"/>
                  </a:lnTo>
                  <a:lnTo>
                    <a:pt x="23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3" name="Freeform 128"/>
            <p:cNvSpPr>
              <a:spLocks/>
            </p:cNvSpPr>
            <p:nvPr userDrawn="1"/>
          </p:nvSpPr>
          <p:spPr bwMode="auto">
            <a:xfrm>
              <a:off x="8459800" y="317500"/>
              <a:ext cx="57151" cy="49213"/>
            </a:xfrm>
            <a:custGeom>
              <a:avLst/>
              <a:gdLst/>
              <a:ahLst/>
              <a:cxnLst>
                <a:cxn ang="0">
                  <a:pos x="81" y="22"/>
                </a:cxn>
                <a:cxn ang="0">
                  <a:pos x="37" y="0"/>
                </a:cxn>
                <a:cxn ang="0">
                  <a:pos x="0" y="57"/>
                </a:cxn>
                <a:cxn ang="0">
                  <a:pos x="43" y="78"/>
                </a:cxn>
                <a:cxn ang="0">
                  <a:pos x="81" y="22"/>
                </a:cxn>
              </a:cxnLst>
              <a:rect l="0" t="0" r="r" b="b"/>
              <a:pathLst>
                <a:path w="81" h="78">
                  <a:moveTo>
                    <a:pt x="81" y="22"/>
                  </a:moveTo>
                  <a:lnTo>
                    <a:pt x="37" y="0"/>
                  </a:lnTo>
                  <a:lnTo>
                    <a:pt x="0" y="57"/>
                  </a:lnTo>
                  <a:lnTo>
                    <a:pt x="43" y="78"/>
                  </a:lnTo>
                  <a:lnTo>
                    <a:pt x="81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4" name="Freeform 129"/>
            <p:cNvSpPr>
              <a:spLocks/>
            </p:cNvSpPr>
            <p:nvPr userDrawn="1"/>
          </p:nvSpPr>
          <p:spPr bwMode="auto">
            <a:xfrm>
              <a:off x="8478851" y="309563"/>
              <a:ext cx="39688" cy="26987"/>
            </a:xfrm>
            <a:custGeom>
              <a:avLst/>
              <a:gdLst/>
              <a:ahLst/>
              <a:cxnLst>
                <a:cxn ang="0">
                  <a:pos x="18" y="19"/>
                </a:cxn>
                <a:cxn ang="0">
                  <a:pos x="5" y="22"/>
                </a:cxn>
                <a:cxn ang="0">
                  <a:pos x="49" y="43"/>
                </a:cxn>
                <a:cxn ang="0">
                  <a:pos x="58" y="26"/>
                </a:cxn>
                <a:cxn ang="0">
                  <a:pos x="13" y="5"/>
                </a:cxn>
                <a:cxn ang="0">
                  <a:pos x="0" y="8"/>
                </a:cxn>
                <a:cxn ang="0">
                  <a:pos x="13" y="5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18" y="19"/>
                </a:cxn>
              </a:cxnLst>
              <a:rect l="0" t="0" r="r" b="b"/>
              <a:pathLst>
                <a:path w="58" h="43">
                  <a:moveTo>
                    <a:pt x="18" y="19"/>
                  </a:moveTo>
                  <a:lnTo>
                    <a:pt x="5" y="22"/>
                  </a:lnTo>
                  <a:lnTo>
                    <a:pt x="49" y="43"/>
                  </a:lnTo>
                  <a:lnTo>
                    <a:pt x="58" y="26"/>
                  </a:lnTo>
                  <a:lnTo>
                    <a:pt x="13" y="5"/>
                  </a:lnTo>
                  <a:lnTo>
                    <a:pt x="0" y="8"/>
                  </a:lnTo>
                  <a:lnTo>
                    <a:pt x="13" y="5"/>
                  </a:lnTo>
                  <a:lnTo>
                    <a:pt x="6" y="0"/>
                  </a:lnTo>
                  <a:lnTo>
                    <a:pt x="0" y="8"/>
                  </a:lnTo>
                  <a:lnTo>
                    <a:pt x="18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5" name="Freeform 130"/>
            <p:cNvSpPr>
              <a:spLocks/>
            </p:cNvSpPr>
            <p:nvPr userDrawn="1"/>
          </p:nvSpPr>
          <p:spPr bwMode="auto">
            <a:xfrm>
              <a:off x="8450275" y="314325"/>
              <a:ext cx="42863" cy="44450"/>
            </a:xfrm>
            <a:custGeom>
              <a:avLst/>
              <a:gdLst/>
              <a:ahLst/>
              <a:cxnLst>
                <a:cxn ang="0">
                  <a:pos x="19" y="54"/>
                </a:cxn>
                <a:cxn ang="0">
                  <a:pos x="23" y="68"/>
                </a:cxn>
                <a:cxn ang="0">
                  <a:pos x="61" y="11"/>
                </a:cxn>
                <a:cxn ang="0">
                  <a:pos x="43" y="0"/>
                </a:cxn>
                <a:cxn ang="0">
                  <a:pos x="6" y="56"/>
                </a:cxn>
                <a:cxn ang="0">
                  <a:pos x="10" y="71"/>
                </a:cxn>
                <a:cxn ang="0">
                  <a:pos x="6" y="56"/>
                </a:cxn>
                <a:cxn ang="0">
                  <a:pos x="0" y="66"/>
                </a:cxn>
                <a:cxn ang="0">
                  <a:pos x="10" y="71"/>
                </a:cxn>
                <a:cxn ang="0">
                  <a:pos x="19" y="54"/>
                </a:cxn>
              </a:cxnLst>
              <a:rect l="0" t="0" r="r" b="b"/>
              <a:pathLst>
                <a:path w="61" h="71">
                  <a:moveTo>
                    <a:pt x="19" y="54"/>
                  </a:moveTo>
                  <a:lnTo>
                    <a:pt x="23" y="68"/>
                  </a:lnTo>
                  <a:lnTo>
                    <a:pt x="61" y="11"/>
                  </a:lnTo>
                  <a:lnTo>
                    <a:pt x="43" y="0"/>
                  </a:lnTo>
                  <a:lnTo>
                    <a:pt x="6" y="56"/>
                  </a:lnTo>
                  <a:lnTo>
                    <a:pt x="10" y="71"/>
                  </a:lnTo>
                  <a:lnTo>
                    <a:pt x="6" y="56"/>
                  </a:lnTo>
                  <a:lnTo>
                    <a:pt x="0" y="66"/>
                  </a:lnTo>
                  <a:lnTo>
                    <a:pt x="10" y="71"/>
                  </a:lnTo>
                  <a:lnTo>
                    <a:pt x="19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6" name="Freeform 131"/>
            <p:cNvSpPr>
              <a:spLocks/>
            </p:cNvSpPr>
            <p:nvPr userDrawn="1"/>
          </p:nvSpPr>
          <p:spPr bwMode="auto">
            <a:xfrm>
              <a:off x="8456625" y="347663"/>
              <a:ext cx="39688" cy="25400"/>
            </a:xfrm>
            <a:custGeom>
              <a:avLst/>
              <a:gdLst/>
              <a:ahLst/>
              <a:cxnLst>
                <a:cxn ang="0">
                  <a:pos x="39" y="24"/>
                </a:cxn>
                <a:cxn ang="0">
                  <a:pos x="52" y="21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43" y="38"/>
                </a:cxn>
                <a:cxn ang="0">
                  <a:pos x="56" y="35"/>
                </a:cxn>
                <a:cxn ang="0">
                  <a:pos x="43" y="38"/>
                </a:cxn>
                <a:cxn ang="0">
                  <a:pos x="51" y="42"/>
                </a:cxn>
                <a:cxn ang="0">
                  <a:pos x="56" y="35"/>
                </a:cxn>
                <a:cxn ang="0">
                  <a:pos x="39" y="24"/>
                </a:cxn>
              </a:cxnLst>
              <a:rect l="0" t="0" r="r" b="b"/>
              <a:pathLst>
                <a:path w="56" h="42">
                  <a:moveTo>
                    <a:pt x="39" y="24"/>
                  </a:moveTo>
                  <a:lnTo>
                    <a:pt x="52" y="21"/>
                  </a:lnTo>
                  <a:lnTo>
                    <a:pt x="9" y="0"/>
                  </a:lnTo>
                  <a:lnTo>
                    <a:pt x="0" y="17"/>
                  </a:lnTo>
                  <a:lnTo>
                    <a:pt x="43" y="38"/>
                  </a:lnTo>
                  <a:lnTo>
                    <a:pt x="56" y="35"/>
                  </a:lnTo>
                  <a:lnTo>
                    <a:pt x="43" y="38"/>
                  </a:lnTo>
                  <a:lnTo>
                    <a:pt x="51" y="42"/>
                  </a:lnTo>
                  <a:lnTo>
                    <a:pt x="56" y="35"/>
                  </a:lnTo>
                  <a:lnTo>
                    <a:pt x="39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7" name="Freeform 132"/>
            <p:cNvSpPr>
              <a:spLocks/>
            </p:cNvSpPr>
            <p:nvPr userDrawn="1"/>
          </p:nvSpPr>
          <p:spPr bwMode="auto">
            <a:xfrm>
              <a:off x="8483613" y="325438"/>
              <a:ext cx="44451" cy="44450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39" y="3"/>
                </a:cxn>
                <a:cxn ang="0">
                  <a:pos x="0" y="60"/>
                </a:cxn>
                <a:cxn ang="0">
                  <a:pos x="17" y="71"/>
                </a:cxn>
                <a:cxn ang="0">
                  <a:pos x="56" y="14"/>
                </a:cxn>
                <a:cxn ang="0">
                  <a:pos x="52" y="0"/>
                </a:cxn>
                <a:cxn ang="0">
                  <a:pos x="56" y="14"/>
                </a:cxn>
                <a:cxn ang="0">
                  <a:pos x="62" y="4"/>
                </a:cxn>
                <a:cxn ang="0">
                  <a:pos x="52" y="0"/>
                </a:cxn>
                <a:cxn ang="0">
                  <a:pos x="43" y="17"/>
                </a:cxn>
              </a:cxnLst>
              <a:rect l="0" t="0" r="r" b="b"/>
              <a:pathLst>
                <a:path w="62" h="71">
                  <a:moveTo>
                    <a:pt x="43" y="17"/>
                  </a:moveTo>
                  <a:lnTo>
                    <a:pt x="39" y="3"/>
                  </a:lnTo>
                  <a:lnTo>
                    <a:pt x="0" y="60"/>
                  </a:lnTo>
                  <a:lnTo>
                    <a:pt x="17" y="71"/>
                  </a:lnTo>
                  <a:lnTo>
                    <a:pt x="56" y="14"/>
                  </a:lnTo>
                  <a:lnTo>
                    <a:pt x="52" y="0"/>
                  </a:lnTo>
                  <a:lnTo>
                    <a:pt x="56" y="14"/>
                  </a:lnTo>
                  <a:lnTo>
                    <a:pt x="62" y="4"/>
                  </a:lnTo>
                  <a:lnTo>
                    <a:pt x="52" y="0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8" name="Freeform 133"/>
            <p:cNvSpPr>
              <a:spLocks/>
            </p:cNvSpPr>
            <p:nvPr userDrawn="1"/>
          </p:nvSpPr>
          <p:spPr bwMode="auto">
            <a:xfrm>
              <a:off x="8304222" y="373063"/>
              <a:ext cx="158753" cy="3333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0" y="13"/>
                </a:cxn>
                <a:cxn ang="0">
                  <a:pos x="23" y="13"/>
                </a:cxn>
                <a:cxn ang="0">
                  <a:pos x="39" y="12"/>
                </a:cxn>
                <a:cxn ang="0">
                  <a:pos x="56" y="10"/>
                </a:cxn>
                <a:cxn ang="0">
                  <a:pos x="73" y="10"/>
                </a:cxn>
                <a:cxn ang="0">
                  <a:pos x="91" y="9"/>
                </a:cxn>
                <a:cxn ang="0">
                  <a:pos x="108" y="6"/>
                </a:cxn>
                <a:cxn ang="0">
                  <a:pos x="124" y="4"/>
                </a:cxn>
                <a:cxn ang="0">
                  <a:pos x="125" y="4"/>
                </a:cxn>
                <a:cxn ang="0">
                  <a:pos x="131" y="3"/>
                </a:cxn>
                <a:cxn ang="0">
                  <a:pos x="141" y="2"/>
                </a:cxn>
                <a:cxn ang="0">
                  <a:pos x="153" y="0"/>
                </a:cxn>
                <a:cxn ang="0">
                  <a:pos x="168" y="0"/>
                </a:cxn>
                <a:cxn ang="0">
                  <a:pos x="186" y="0"/>
                </a:cxn>
                <a:cxn ang="0">
                  <a:pos x="207" y="4"/>
                </a:cxn>
                <a:cxn ang="0">
                  <a:pos x="229" y="10"/>
                </a:cxn>
                <a:cxn ang="0">
                  <a:pos x="229" y="43"/>
                </a:cxn>
                <a:cxn ang="0">
                  <a:pos x="207" y="49"/>
                </a:cxn>
                <a:cxn ang="0">
                  <a:pos x="186" y="53"/>
                </a:cxn>
                <a:cxn ang="0">
                  <a:pos x="168" y="53"/>
                </a:cxn>
                <a:cxn ang="0">
                  <a:pos x="153" y="53"/>
                </a:cxn>
                <a:cxn ang="0">
                  <a:pos x="141" y="51"/>
                </a:cxn>
                <a:cxn ang="0">
                  <a:pos x="131" y="50"/>
                </a:cxn>
                <a:cxn ang="0">
                  <a:pos x="125" y="49"/>
                </a:cxn>
                <a:cxn ang="0">
                  <a:pos x="124" y="49"/>
                </a:cxn>
                <a:cxn ang="0">
                  <a:pos x="108" y="47"/>
                </a:cxn>
                <a:cxn ang="0">
                  <a:pos x="91" y="44"/>
                </a:cxn>
                <a:cxn ang="0">
                  <a:pos x="73" y="43"/>
                </a:cxn>
                <a:cxn ang="0">
                  <a:pos x="56" y="41"/>
                </a:cxn>
                <a:cxn ang="0">
                  <a:pos x="39" y="41"/>
                </a:cxn>
                <a:cxn ang="0">
                  <a:pos x="23" y="40"/>
                </a:cxn>
                <a:cxn ang="0">
                  <a:pos x="10" y="40"/>
                </a:cxn>
                <a:cxn ang="0">
                  <a:pos x="0" y="40"/>
                </a:cxn>
                <a:cxn ang="0">
                  <a:pos x="0" y="13"/>
                </a:cxn>
              </a:cxnLst>
              <a:rect l="0" t="0" r="r" b="b"/>
              <a:pathLst>
                <a:path w="229" h="53">
                  <a:moveTo>
                    <a:pt x="0" y="13"/>
                  </a:moveTo>
                  <a:lnTo>
                    <a:pt x="10" y="13"/>
                  </a:lnTo>
                  <a:lnTo>
                    <a:pt x="23" y="13"/>
                  </a:lnTo>
                  <a:lnTo>
                    <a:pt x="39" y="12"/>
                  </a:lnTo>
                  <a:lnTo>
                    <a:pt x="56" y="10"/>
                  </a:lnTo>
                  <a:lnTo>
                    <a:pt x="73" y="10"/>
                  </a:lnTo>
                  <a:lnTo>
                    <a:pt x="91" y="9"/>
                  </a:lnTo>
                  <a:lnTo>
                    <a:pt x="108" y="6"/>
                  </a:lnTo>
                  <a:lnTo>
                    <a:pt x="124" y="4"/>
                  </a:lnTo>
                  <a:lnTo>
                    <a:pt x="125" y="4"/>
                  </a:lnTo>
                  <a:lnTo>
                    <a:pt x="131" y="3"/>
                  </a:lnTo>
                  <a:lnTo>
                    <a:pt x="141" y="2"/>
                  </a:lnTo>
                  <a:lnTo>
                    <a:pt x="153" y="0"/>
                  </a:lnTo>
                  <a:lnTo>
                    <a:pt x="168" y="0"/>
                  </a:lnTo>
                  <a:lnTo>
                    <a:pt x="186" y="0"/>
                  </a:lnTo>
                  <a:lnTo>
                    <a:pt x="207" y="4"/>
                  </a:lnTo>
                  <a:lnTo>
                    <a:pt x="229" y="10"/>
                  </a:lnTo>
                  <a:lnTo>
                    <a:pt x="229" y="43"/>
                  </a:lnTo>
                  <a:lnTo>
                    <a:pt x="207" y="49"/>
                  </a:lnTo>
                  <a:lnTo>
                    <a:pt x="186" y="53"/>
                  </a:lnTo>
                  <a:lnTo>
                    <a:pt x="168" y="53"/>
                  </a:lnTo>
                  <a:lnTo>
                    <a:pt x="153" y="53"/>
                  </a:lnTo>
                  <a:lnTo>
                    <a:pt x="141" y="51"/>
                  </a:lnTo>
                  <a:lnTo>
                    <a:pt x="131" y="50"/>
                  </a:lnTo>
                  <a:lnTo>
                    <a:pt x="125" y="49"/>
                  </a:lnTo>
                  <a:lnTo>
                    <a:pt x="124" y="49"/>
                  </a:lnTo>
                  <a:lnTo>
                    <a:pt x="108" y="47"/>
                  </a:lnTo>
                  <a:lnTo>
                    <a:pt x="91" y="44"/>
                  </a:lnTo>
                  <a:lnTo>
                    <a:pt x="73" y="43"/>
                  </a:lnTo>
                  <a:lnTo>
                    <a:pt x="56" y="41"/>
                  </a:lnTo>
                  <a:lnTo>
                    <a:pt x="39" y="41"/>
                  </a:lnTo>
                  <a:lnTo>
                    <a:pt x="23" y="40"/>
                  </a:lnTo>
                  <a:lnTo>
                    <a:pt x="10" y="40"/>
                  </a:lnTo>
                  <a:lnTo>
                    <a:pt x="0" y="4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9" name="Freeform 134"/>
            <p:cNvSpPr>
              <a:spLocks/>
            </p:cNvSpPr>
            <p:nvPr userDrawn="1"/>
          </p:nvSpPr>
          <p:spPr bwMode="auto">
            <a:xfrm>
              <a:off x="8304222" y="369888"/>
              <a:ext cx="85727" cy="190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22" y="0"/>
                </a:cxn>
                <a:cxn ang="0">
                  <a:pos x="107" y="1"/>
                </a:cxn>
                <a:cxn ang="0">
                  <a:pos x="89" y="4"/>
                </a:cxn>
                <a:cxn ang="0">
                  <a:pos x="73" y="5"/>
                </a:cxn>
                <a:cxn ang="0">
                  <a:pos x="56" y="5"/>
                </a:cxn>
                <a:cxn ang="0">
                  <a:pos x="38" y="7"/>
                </a:cxn>
                <a:cxn ang="0">
                  <a:pos x="23" y="8"/>
                </a:cxn>
                <a:cxn ang="0">
                  <a:pos x="10" y="8"/>
                </a:cxn>
                <a:cxn ang="0">
                  <a:pos x="0" y="8"/>
                </a:cxn>
                <a:cxn ang="0">
                  <a:pos x="0" y="28"/>
                </a:cxn>
                <a:cxn ang="0">
                  <a:pos x="10" y="28"/>
                </a:cxn>
                <a:cxn ang="0">
                  <a:pos x="23" y="28"/>
                </a:cxn>
                <a:cxn ang="0">
                  <a:pos x="40" y="27"/>
                </a:cxn>
                <a:cxn ang="0">
                  <a:pos x="56" y="25"/>
                </a:cxn>
                <a:cxn ang="0">
                  <a:pos x="73" y="25"/>
                </a:cxn>
                <a:cxn ang="0">
                  <a:pos x="92" y="24"/>
                </a:cxn>
                <a:cxn ang="0">
                  <a:pos x="109" y="21"/>
                </a:cxn>
                <a:cxn ang="0">
                  <a:pos x="125" y="19"/>
                </a:cxn>
                <a:cxn ang="0">
                  <a:pos x="127" y="19"/>
                </a:cxn>
                <a:cxn ang="0">
                  <a:pos x="121" y="0"/>
                </a:cxn>
              </a:cxnLst>
              <a:rect l="0" t="0" r="r" b="b"/>
              <a:pathLst>
                <a:path w="127" h="28">
                  <a:moveTo>
                    <a:pt x="121" y="0"/>
                  </a:moveTo>
                  <a:lnTo>
                    <a:pt x="122" y="0"/>
                  </a:lnTo>
                  <a:lnTo>
                    <a:pt x="107" y="1"/>
                  </a:lnTo>
                  <a:lnTo>
                    <a:pt x="89" y="4"/>
                  </a:lnTo>
                  <a:lnTo>
                    <a:pt x="73" y="5"/>
                  </a:lnTo>
                  <a:lnTo>
                    <a:pt x="56" y="5"/>
                  </a:lnTo>
                  <a:lnTo>
                    <a:pt x="38" y="7"/>
                  </a:lnTo>
                  <a:lnTo>
                    <a:pt x="23" y="8"/>
                  </a:lnTo>
                  <a:lnTo>
                    <a:pt x="10" y="8"/>
                  </a:lnTo>
                  <a:lnTo>
                    <a:pt x="0" y="8"/>
                  </a:lnTo>
                  <a:lnTo>
                    <a:pt x="0" y="28"/>
                  </a:lnTo>
                  <a:lnTo>
                    <a:pt x="10" y="28"/>
                  </a:lnTo>
                  <a:lnTo>
                    <a:pt x="23" y="28"/>
                  </a:lnTo>
                  <a:lnTo>
                    <a:pt x="40" y="27"/>
                  </a:lnTo>
                  <a:lnTo>
                    <a:pt x="56" y="25"/>
                  </a:lnTo>
                  <a:lnTo>
                    <a:pt x="73" y="25"/>
                  </a:lnTo>
                  <a:lnTo>
                    <a:pt x="92" y="24"/>
                  </a:lnTo>
                  <a:lnTo>
                    <a:pt x="109" y="21"/>
                  </a:lnTo>
                  <a:lnTo>
                    <a:pt x="125" y="19"/>
                  </a:lnTo>
                  <a:lnTo>
                    <a:pt x="127" y="19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0" name="Freeform 135"/>
            <p:cNvSpPr>
              <a:spLocks/>
            </p:cNvSpPr>
            <p:nvPr userDrawn="1"/>
          </p:nvSpPr>
          <p:spPr bwMode="auto">
            <a:xfrm>
              <a:off x="8386774" y="368300"/>
              <a:ext cx="82552" cy="19050"/>
            </a:xfrm>
            <a:custGeom>
              <a:avLst/>
              <a:gdLst/>
              <a:ahLst/>
              <a:cxnLst>
                <a:cxn ang="0">
                  <a:pos x="118" y="20"/>
                </a:cxn>
                <a:cxn ang="0">
                  <a:pos x="111" y="10"/>
                </a:cxn>
                <a:cxn ang="0">
                  <a:pos x="89" y="5"/>
                </a:cxn>
                <a:cxn ang="0">
                  <a:pos x="66" y="0"/>
                </a:cxn>
                <a:cxn ang="0">
                  <a:pos x="47" y="0"/>
                </a:cxn>
                <a:cxn ang="0">
                  <a:pos x="32" y="0"/>
                </a:cxn>
                <a:cxn ang="0">
                  <a:pos x="19" y="2"/>
                </a:cxn>
                <a:cxn ang="0">
                  <a:pos x="9" y="3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1" y="23"/>
                </a:cxn>
                <a:cxn ang="0">
                  <a:pos x="22" y="22"/>
                </a:cxn>
                <a:cxn ang="0">
                  <a:pos x="32" y="20"/>
                </a:cxn>
                <a:cxn ang="0">
                  <a:pos x="47" y="20"/>
                </a:cxn>
                <a:cxn ang="0">
                  <a:pos x="63" y="20"/>
                </a:cxn>
                <a:cxn ang="0">
                  <a:pos x="83" y="24"/>
                </a:cxn>
                <a:cxn ang="0">
                  <a:pos x="105" y="30"/>
                </a:cxn>
                <a:cxn ang="0">
                  <a:pos x="98" y="20"/>
                </a:cxn>
                <a:cxn ang="0">
                  <a:pos x="118" y="20"/>
                </a:cxn>
                <a:cxn ang="0">
                  <a:pos x="118" y="13"/>
                </a:cxn>
                <a:cxn ang="0">
                  <a:pos x="111" y="10"/>
                </a:cxn>
                <a:cxn ang="0">
                  <a:pos x="118" y="20"/>
                </a:cxn>
              </a:cxnLst>
              <a:rect l="0" t="0" r="r" b="b"/>
              <a:pathLst>
                <a:path w="118" h="30">
                  <a:moveTo>
                    <a:pt x="118" y="20"/>
                  </a:moveTo>
                  <a:lnTo>
                    <a:pt x="111" y="10"/>
                  </a:lnTo>
                  <a:lnTo>
                    <a:pt x="89" y="5"/>
                  </a:lnTo>
                  <a:lnTo>
                    <a:pt x="66" y="0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2"/>
                  </a:lnTo>
                  <a:lnTo>
                    <a:pt x="9" y="3"/>
                  </a:lnTo>
                  <a:lnTo>
                    <a:pt x="3" y="5"/>
                  </a:lnTo>
                  <a:lnTo>
                    <a:pt x="0" y="5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1" y="23"/>
                  </a:lnTo>
                  <a:lnTo>
                    <a:pt x="22" y="22"/>
                  </a:lnTo>
                  <a:lnTo>
                    <a:pt x="32" y="20"/>
                  </a:lnTo>
                  <a:lnTo>
                    <a:pt x="47" y="20"/>
                  </a:lnTo>
                  <a:lnTo>
                    <a:pt x="63" y="20"/>
                  </a:lnTo>
                  <a:lnTo>
                    <a:pt x="83" y="24"/>
                  </a:lnTo>
                  <a:lnTo>
                    <a:pt x="105" y="30"/>
                  </a:lnTo>
                  <a:lnTo>
                    <a:pt x="98" y="20"/>
                  </a:lnTo>
                  <a:lnTo>
                    <a:pt x="118" y="20"/>
                  </a:lnTo>
                  <a:lnTo>
                    <a:pt x="118" y="13"/>
                  </a:lnTo>
                  <a:lnTo>
                    <a:pt x="111" y="10"/>
                  </a:lnTo>
                  <a:lnTo>
                    <a:pt x="118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1" name="Freeform 136"/>
            <p:cNvSpPr>
              <a:spLocks/>
            </p:cNvSpPr>
            <p:nvPr userDrawn="1"/>
          </p:nvSpPr>
          <p:spPr bwMode="auto">
            <a:xfrm>
              <a:off x="8456625" y="379413"/>
              <a:ext cx="12700" cy="26987"/>
            </a:xfrm>
            <a:custGeom>
              <a:avLst/>
              <a:gdLst/>
              <a:ahLst/>
              <a:cxnLst>
                <a:cxn ang="0">
                  <a:pos x="13" y="43"/>
                </a:cxn>
                <a:cxn ang="0">
                  <a:pos x="20" y="33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33"/>
                </a:cxn>
                <a:cxn ang="0">
                  <a:pos x="7" y="23"/>
                </a:cxn>
                <a:cxn ang="0">
                  <a:pos x="13" y="43"/>
                </a:cxn>
                <a:cxn ang="0">
                  <a:pos x="20" y="40"/>
                </a:cxn>
                <a:cxn ang="0">
                  <a:pos x="20" y="33"/>
                </a:cxn>
                <a:cxn ang="0">
                  <a:pos x="13" y="43"/>
                </a:cxn>
              </a:cxnLst>
              <a:rect l="0" t="0" r="r" b="b"/>
              <a:pathLst>
                <a:path w="20" h="43">
                  <a:moveTo>
                    <a:pt x="13" y="43"/>
                  </a:moveTo>
                  <a:lnTo>
                    <a:pt x="20" y="33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33"/>
                  </a:lnTo>
                  <a:lnTo>
                    <a:pt x="7" y="23"/>
                  </a:lnTo>
                  <a:lnTo>
                    <a:pt x="13" y="43"/>
                  </a:lnTo>
                  <a:lnTo>
                    <a:pt x="20" y="40"/>
                  </a:lnTo>
                  <a:lnTo>
                    <a:pt x="20" y="33"/>
                  </a:lnTo>
                  <a:lnTo>
                    <a:pt x="13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2" name="Freeform 137"/>
            <p:cNvSpPr>
              <a:spLocks/>
            </p:cNvSpPr>
            <p:nvPr userDrawn="1"/>
          </p:nvSpPr>
          <p:spPr bwMode="auto">
            <a:xfrm>
              <a:off x="8386774" y="393700"/>
              <a:ext cx="77789" cy="19050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0" y="26"/>
                </a:cxn>
                <a:cxn ang="0">
                  <a:pos x="3" y="26"/>
                </a:cxn>
                <a:cxn ang="0">
                  <a:pos x="9" y="27"/>
                </a:cxn>
                <a:cxn ang="0">
                  <a:pos x="19" y="28"/>
                </a:cxn>
                <a:cxn ang="0">
                  <a:pos x="32" y="30"/>
                </a:cxn>
                <a:cxn ang="0">
                  <a:pos x="47" y="30"/>
                </a:cxn>
                <a:cxn ang="0">
                  <a:pos x="66" y="30"/>
                </a:cxn>
                <a:cxn ang="0">
                  <a:pos x="89" y="26"/>
                </a:cxn>
                <a:cxn ang="0">
                  <a:pos x="111" y="20"/>
                </a:cxn>
                <a:cxn ang="0">
                  <a:pos x="105" y="0"/>
                </a:cxn>
                <a:cxn ang="0">
                  <a:pos x="83" y="6"/>
                </a:cxn>
                <a:cxn ang="0">
                  <a:pos x="63" y="10"/>
                </a:cxn>
                <a:cxn ang="0">
                  <a:pos x="47" y="10"/>
                </a:cxn>
                <a:cxn ang="0">
                  <a:pos x="32" y="10"/>
                </a:cxn>
                <a:cxn ang="0">
                  <a:pos x="22" y="8"/>
                </a:cxn>
                <a:cxn ang="0">
                  <a:pos x="11" y="7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1" y="26"/>
                </a:cxn>
              </a:cxnLst>
              <a:rect l="0" t="0" r="r" b="b"/>
              <a:pathLst>
                <a:path w="111" h="30">
                  <a:moveTo>
                    <a:pt x="1" y="26"/>
                  </a:moveTo>
                  <a:lnTo>
                    <a:pt x="0" y="26"/>
                  </a:lnTo>
                  <a:lnTo>
                    <a:pt x="3" y="26"/>
                  </a:lnTo>
                  <a:lnTo>
                    <a:pt x="9" y="27"/>
                  </a:lnTo>
                  <a:lnTo>
                    <a:pt x="19" y="28"/>
                  </a:lnTo>
                  <a:lnTo>
                    <a:pt x="32" y="30"/>
                  </a:lnTo>
                  <a:lnTo>
                    <a:pt x="47" y="30"/>
                  </a:lnTo>
                  <a:lnTo>
                    <a:pt x="66" y="30"/>
                  </a:lnTo>
                  <a:lnTo>
                    <a:pt x="89" y="26"/>
                  </a:lnTo>
                  <a:lnTo>
                    <a:pt x="111" y="20"/>
                  </a:lnTo>
                  <a:lnTo>
                    <a:pt x="105" y="0"/>
                  </a:lnTo>
                  <a:lnTo>
                    <a:pt x="83" y="6"/>
                  </a:lnTo>
                  <a:lnTo>
                    <a:pt x="63" y="10"/>
                  </a:lnTo>
                  <a:lnTo>
                    <a:pt x="47" y="10"/>
                  </a:lnTo>
                  <a:lnTo>
                    <a:pt x="32" y="10"/>
                  </a:lnTo>
                  <a:lnTo>
                    <a:pt x="22" y="8"/>
                  </a:lnTo>
                  <a:lnTo>
                    <a:pt x="11" y="7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3" name="Freeform 138"/>
            <p:cNvSpPr>
              <a:spLocks/>
            </p:cNvSpPr>
            <p:nvPr userDrawn="1"/>
          </p:nvSpPr>
          <p:spPr bwMode="auto">
            <a:xfrm>
              <a:off x="8294697" y="392113"/>
              <a:ext cx="93664" cy="1905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20"/>
                </a:cxn>
                <a:cxn ang="0">
                  <a:pos x="20" y="20"/>
                </a:cxn>
                <a:cxn ang="0">
                  <a:pos x="33" y="20"/>
                </a:cxn>
                <a:cxn ang="0">
                  <a:pos x="49" y="21"/>
                </a:cxn>
                <a:cxn ang="0">
                  <a:pos x="66" y="21"/>
                </a:cxn>
                <a:cxn ang="0">
                  <a:pos x="82" y="23"/>
                </a:cxn>
                <a:cxn ang="0">
                  <a:pos x="99" y="24"/>
                </a:cxn>
                <a:cxn ang="0">
                  <a:pos x="117" y="27"/>
                </a:cxn>
                <a:cxn ang="0">
                  <a:pos x="132" y="29"/>
                </a:cxn>
                <a:cxn ang="0">
                  <a:pos x="135" y="9"/>
                </a:cxn>
                <a:cxn ang="0">
                  <a:pos x="119" y="7"/>
                </a:cxn>
                <a:cxn ang="0">
                  <a:pos x="102" y="4"/>
                </a:cxn>
                <a:cxn ang="0">
                  <a:pos x="85" y="3"/>
                </a:cxn>
                <a:cxn ang="0">
                  <a:pos x="66" y="2"/>
                </a:cxn>
                <a:cxn ang="0">
                  <a:pos x="49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0" y="10"/>
                </a:cxn>
                <a:cxn ang="0">
                  <a:pos x="0" y="20"/>
                </a:cxn>
                <a:cxn ang="0">
                  <a:pos x="10" y="20"/>
                </a:cxn>
                <a:cxn ang="0">
                  <a:pos x="0" y="10"/>
                </a:cxn>
              </a:cxnLst>
              <a:rect l="0" t="0" r="r" b="b"/>
              <a:pathLst>
                <a:path w="135" h="29">
                  <a:moveTo>
                    <a:pt x="0" y="10"/>
                  </a:moveTo>
                  <a:lnTo>
                    <a:pt x="10" y="20"/>
                  </a:lnTo>
                  <a:lnTo>
                    <a:pt x="20" y="20"/>
                  </a:lnTo>
                  <a:lnTo>
                    <a:pt x="33" y="20"/>
                  </a:lnTo>
                  <a:lnTo>
                    <a:pt x="49" y="21"/>
                  </a:lnTo>
                  <a:lnTo>
                    <a:pt x="66" y="21"/>
                  </a:lnTo>
                  <a:lnTo>
                    <a:pt x="82" y="23"/>
                  </a:lnTo>
                  <a:lnTo>
                    <a:pt x="99" y="24"/>
                  </a:lnTo>
                  <a:lnTo>
                    <a:pt x="117" y="27"/>
                  </a:lnTo>
                  <a:lnTo>
                    <a:pt x="132" y="29"/>
                  </a:lnTo>
                  <a:lnTo>
                    <a:pt x="135" y="9"/>
                  </a:lnTo>
                  <a:lnTo>
                    <a:pt x="119" y="7"/>
                  </a:lnTo>
                  <a:lnTo>
                    <a:pt x="102" y="4"/>
                  </a:lnTo>
                  <a:lnTo>
                    <a:pt x="85" y="3"/>
                  </a:lnTo>
                  <a:lnTo>
                    <a:pt x="66" y="2"/>
                  </a:lnTo>
                  <a:lnTo>
                    <a:pt x="49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4" name="Freeform 139"/>
            <p:cNvSpPr>
              <a:spLocks/>
            </p:cNvSpPr>
            <p:nvPr userDrawn="1"/>
          </p:nvSpPr>
          <p:spPr bwMode="auto">
            <a:xfrm>
              <a:off x="8294697" y="376238"/>
              <a:ext cx="14287" cy="2063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0" y="37"/>
                </a:cxn>
                <a:cxn ang="0">
                  <a:pos x="20" y="37"/>
                </a:cxn>
                <a:cxn ang="0">
                  <a:pos x="20" y="10"/>
                </a:cxn>
                <a:cxn ang="0">
                  <a:pos x="10" y="2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10" y="0"/>
                </a:cxn>
              </a:cxnLst>
              <a:rect l="0" t="0" r="r" b="b"/>
              <a:pathLst>
                <a:path w="20" h="37">
                  <a:moveTo>
                    <a:pt x="10" y="0"/>
                  </a:moveTo>
                  <a:lnTo>
                    <a:pt x="0" y="10"/>
                  </a:lnTo>
                  <a:lnTo>
                    <a:pt x="0" y="37"/>
                  </a:lnTo>
                  <a:lnTo>
                    <a:pt x="20" y="37"/>
                  </a:lnTo>
                  <a:lnTo>
                    <a:pt x="20" y="10"/>
                  </a:lnTo>
                  <a:lnTo>
                    <a:pt x="10" y="2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5" name="Freeform 140"/>
            <p:cNvSpPr>
              <a:spLocks/>
            </p:cNvSpPr>
            <p:nvPr userDrawn="1"/>
          </p:nvSpPr>
          <p:spPr bwMode="auto">
            <a:xfrm>
              <a:off x="8070854" y="376238"/>
              <a:ext cx="103190" cy="26987"/>
            </a:xfrm>
            <a:custGeom>
              <a:avLst/>
              <a:gdLst/>
              <a:ahLst/>
              <a:cxnLst>
                <a:cxn ang="0">
                  <a:pos x="147" y="6"/>
                </a:cxn>
                <a:cxn ang="0">
                  <a:pos x="127" y="6"/>
                </a:cxn>
                <a:cxn ang="0">
                  <a:pos x="110" y="6"/>
                </a:cxn>
                <a:cxn ang="0">
                  <a:pos x="94" y="4"/>
                </a:cxn>
                <a:cxn ang="0">
                  <a:pos x="81" y="4"/>
                </a:cxn>
                <a:cxn ang="0">
                  <a:pos x="69" y="3"/>
                </a:cxn>
                <a:cxn ang="0">
                  <a:pos x="61" y="1"/>
                </a:cxn>
                <a:cxn ang="0">
                  <a:pos x="55" y="1"/>
                </a:cxn>
                <a:cxn ang="0">
                  <a:pos x="49" y="0"/>
                </a:cxn>
                <a:cxn ang="0">
                  <a:pos x="42" y="0"/>
                </a:cxn>
                <a:cxn ang="0">
                  <a:pos x="33" y="0"/>
                </a:cxn>
                <a:cxn ang="0">
                  <a:pos x="25" y="1"/>
                </a:cxn>
                <a:cxn ang="0">
                  <a:pos x="18" y="3"/>
                </a:cxn>
                <a:cxn ang="0">
                  <a:pos x="10" y="6"/>
                </a:cxn>
                <a:cxn ang="0">
                  <a:pos x="5" y="10"/>
                </a:cxn>
                <a:cxn ang="0">
                  <a:pos x="2" y="16"/>
                </a:cxn>
                <a:cxn ang="0">
                  <a:pos x="0" y="21"/>
                </a:cxn>
                <a:cxn ang="0">
                  <a:pos x="2" y="27"/>
                </a:cxn>
                <a:cxn ang="0">
                  <a:pos x="5" y="33"/>
                </a:cxn>
                <a:cxn ang="0">
                  <a:pos x="10" y="37"/>
                </a:cxn>
                <a:cxn ang="0">
                  <a:pos x="18" y="40"/>
                </a:cxn>
                <a:cxn ang="0">
                  <a:pos x="25" y="43"/>
                </a:cxn>
                <a:cxn ang="0">
                  <a:pos x="33" y="44"/>
                </a:cxn>
                <a:cxn ang="0">
                  <a:pos x="42" y="44"/>
                </a:cxn>
                <a:cxn ang="0">
                  <a:pos x="49" y="43"/>
                </a:cxn>
                <a:cxn ang="0">
                  <a:pos x="55" y="43"/>
                </a:cxn>
                <a:cxn ang="0">
                  <a:pos x="61" y="41"/>
                </a:cxn>
                <a:cxn ang="0">
                  <a:pos x="69" y="40"/>
                </a:cxn>
                <a:cxn ang="0">
                  <a:pos x="81" y="40"/>
                </a:cxn>
                <a:cxn ang="0">
                  <a:pos x="94" y="38"/>
                </a:cxn>
                <a:cxn ang="0">
                  <a:pos x="110" y="37"/>
                </a:cxn>
                <a:cxn ang="0">
                  <a:pos x="127" y="37"/>
                </a:cxn>
                <a:cxn ang="0">
                  <a:pos x="147" y="37"/>
                </a:cxn>
                <a:cxn ang="0">
                  <a:pos x="147" y="6"/>
                </a:cxn>
              </a:cxnLst>
              <a:rect l="0" t="0" r="r" b="b"/>
              <a:pathLst>
                <a:path w="147" h="44">
                  <a:moveTo>
                    <a:pt x="147" y="6"/>
                  </a:moveTo>
                  <a:lnTo>
                    <a:pt x="127" y="6"/>
                  </a:lnTo>
                  <a:lnTo>
                    <a:pt x="110" y="6"/>
                  </a:lnTo>
                  <a:lnTo>
                    <a:pt x="94" y="4"/>
                  </a:lnTo>
                  <a:lnTo>
                    <a:pt x="81" y="4"/>
                  </a:lnTo>
                  <a:lnTo>
                    <a:pt x="69" y="3"/>
                  </a:lnTo>
                  <a:lnTo>
                    <a:pt x="61" y="1"/>
                  </a:lnTo>
                  <a:lnTo>
                    <a:pt x="55" y="1"/>
                  </a:lnTo>
                  <a:lnTo>
                    <a:pt x="49" y="0"/>
                  </a:lnTo>
                  <a:lnTo>
                    <a:pt x="42" y="0"/>
                  </a:lnTo>
                  <a:lnTo>
                    <a:pt x="33" y="0"/>
                  </a:lnTo>
                  <a:lnTo>
                    <a:pt x="25" y="1"/>
                  </a:lnTo>
                  <a:lnTo>
                    <a:pt x="18" y="3"/>
                  </a:lnTo>
                  <a:lnTo>
                    <a:pt x="10" y="6"/>
                  </a:lnTo>
                  <a:lnTo>
                    <a:pt x="5" y="10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2" y="27"/>
                  </a:lnTo>
                  <a:lnTo>
                    <a:pt x="5" y="33"/>
                  </a:lnTo>
                  <a:lnTo>
                    <a:pt x="10" y="37"/>
                  </a:lnTo>
                  <a:lnTo>
                    <a:pt x="18" y="40"/>
                  </a:lnTo>
                  <a:lnTo>
                    <a:pt x="25" y="43"/>
                  </a:lnTo>
                  <a:lnTo>
                    <a:pt x="33" y="44"/>
                  </a:lnTo>
                  <a:lnTo>
                    <a:pt x="42" y="44"/>
                  </a:lnTo>
                  <a:lnTo>
                    <a:pt x="49" y="43"/>
                  </a:lnTo>
                  <a:lnTo>
                    <a:pt x="55" y="43"/>
                  </a:lnTo>
                  <a:lnTo>
                    <a:pt x="61" y="41"/>
                  </a:lnTo>
                  <a:lnTo>
                    <a:pt x="69" y="40"/>
                  </a:lnTo>
                  <a:lnTo>
                    <a:pt x="81" y="40"/>
                  </a:lnTo>
                  <a:lnTo>
                    <a:pt x="94" y="38"/>
                  </a:lnTo>
                  <a:lnTo>
                    <a:pt x="110" y="37"/>
                  </a:lnTo>
                  <a:lnTo>
                    <a:pt x="127" y="37"/>
                  </a:lnTo>
                  <a:lnTo>
                    <a:pt x="147" y="37"/>
                  </a:lnTo>
                  <a:lnTo>
                    <a:pt x="147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6" name="Freeform 141"/>
            <p:cNvSpPr>
              <a:spLocks/>
            </p:cNvSpPr>
            <p:nvPr userDrawn="1"/>
          </p:nvSpPr>
          <p:spPr bwMode="auto">
            <a:xfrm>
              <a:off x="8104193" y="369888"/>
              <a:ext cx="69851" cy="14287"/>
            </a:xfrm>
            <a:custGeom>
              <a:avLst/>
              <a:gdLst/>
              <a:ahLst/>
              <a:cxnLst>
                <a:cxn ang="0">
                  <a:pos x="2" y="20"/>
                </a:cxn>
                <a:cxn ang="0">
                  <a:pos x="0" y="20"/>
                </a:cxn>
                <a:cxn ang="0">
                  <a:pos x="8" y="21"/>
                </a:cxn>
                <a:cxn ang="0">
                  <a:pos x="13" y="21"/>
                </a:cxn>
                <a:cxn ang="0">
                  <a:pos x="22" y="23"/>
                </a:cxn>
                <a:cxn ang="0">
                  <a:pos x="35" y="24"/>
                </a:cxn>
                <a:cxn ang="0">
                  <a:pos x="48" y="24"/>
                </a:cxn>
                <a:cxn ang="0">
                  <a:pos x="64" y="26"/>
                </a:cxn>
                <a:cxn ang="0">
                  <a:pos x="81" y="26"/>
                </a:cxn>
                <a:cxn ang="0">
                  <a:pos x="101" y="26"/>
                </a:cxn>
                <a:cxn ang="0">
                  <a:pos x="101" y="6"/>
                </a:cxn>
                <a:cxn ang="0">
                  <a:pos x="81" y="6"/>
                </a:cxn>
                <a:cxn ang="0">
                  <a:pos x="64" y="6"/>
                </a:cxn>
                <a:cxn ang="0">
                  <a:pos x="48" y="4"/>
                </a:cxn>
                <a:cxn ang="0">
                  <a:pos x="35" y="4"/>
                </a:cxn>
                <a:cxn ang="0">
                  <a:pos x="25" y="3"/>
                </a:cxn>
                <a:cxn ang="0">
                  <a:pos x="16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2" y="20"/>
                </a:cxn>
              </a:cxnLst>
              <a:rect l="0" t="0" r="r" b="b"/>
              <a:pathLst>
                <a:path w="101" h="26">
                  <a:moveTo>
                    <a:pt x="2" y="20"/>
                  </a:moveTo>
                  <a:lnTo>
                    <a:pt x="0" y="20"/>
                  </a:lnTo>
                  <a:lnTo>
                    <a:pt x="8" y="21"/>
                  </a:lnTo>
                  <a:lnTo>
                    <a:pt x="13" y="21"/>
                  </a:lnTo>
                  <a:lnTo>
                    <a:pt x="22" y="23"/>
                  </a:lnTo>
                  <a:lnTo>
                    <a:pt x="35" y="24"/>
                  </a:lnTo>
                  <a:lnTo>
                    <a:pt x="48" y="24"/>
                  </a:lnTo>
                  <a:lnTo>
                    <a:pt x="64" y="26"/>
                  </a:lnTo>
                  <a:lnTo>
                    <a:pt x="81" y="26"/>
                  </a:lnTo>
                  <a:lnTo>
                    <a:pt x="101" y="26"/>
                  </a:lnTo>
                  <a:lnTo>
                    <a:pt x="101" y="6"/>
                  </a:lnTo>
                  <a:lnTo>
                    <a:pt x="81" y="6"/>
                  </a:lnTo>
                  <a:lnTo>
                    <a:pt x="64" y="6"/>
                  </a:lnTo>
                  <a:lnTo>
                    <a:pt x="48" y="4"/>
                  </a:lnTo>
                  <a:lnTo>
                    <a:pt x="35" y="4"/>
                  </a:lnTo>
                  <a:lnTo>
                    <a:pt x="25" y="3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7" name="Freeform 142"/>
            <p:cNvSpPr>
              <a:spLocks/>
            </p:cNvSpPr>
            <p:nvPr userDrawn="1"/>
          </p:nvSpPr>
          <p:spPr bwMode="auto">
            <a:xfrm>
              <a:off x="8064504" y="369888"/>
              <a:ext cx="42864" cy="19050"/>
            </a:xfrm>
            <a:custGeom>
              <a:avLst/>
              <a:gdLst/>
              <a:ahLst/>
              <a:cxnLst>
                <a:cxn ang="0">
                  <a:pos x="20" y="31"/>
                </a:cxn>
                <a:cxn ang="0">
                  <a:pos x="20" y="31"/>
                </a:cxn>
                <a:cxn ang="0">
                  <a:pos x="22" y="29"/>
                </a:cxn>
                <a:cxn ang="0">
                  <a:pos x="22" y="27"/>
                </a:cxn>
                <a:cxn ang="0">
                  <a:pos x="25" y="24"/>
                </a:cxn>
                <a:cxn ang="0">
                  <a:pos x="30" y="23"/>
                </a:cxn>
                <a:cxn ang="0">
                  <a:pos x="36" y="21"/>
                </a:cxn>
                <a:cxn ang="0">
                  <a:pos x="45" y="20"/>
                </a:cxn>
                <a:cxn ang="0">
                  <a:pos x="52" y="20"/>
                </a:cxn>
                <a:cxn ang="0">
                  <a:pos x="58" y="20"/>
                </a:cxn>
                <a:cxn ang="0">
                  <a:pos x="61" y="0"/>
                </a:cxn>
                <a:cxn ang="0">
                  <a:pos x="52" y="0"/>
                </a:cxn>
                <a:cxn ang="0">
                  <a:pos x="42" y="0"/>
                </a:cxn>
                <a:cxn ang="0">
                  <a:pos x="33" y="2"/>
                </a:cxn>
                <a:cxn ang="0">
                  <a:pos x="25" y="3"/>
                </a:cxn>
                <a:cxn ang="0">
                  <a:pos x="16" y="7"/>
                </a:cxn>
                <a:cxn ang="0">
                  <a:pos x="7" y="13"/>
                </a:cxn>
                <a:cxn ang="0">
                  <a:pos x="2" y="23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20" y="31"/>
                </a:cxn>
              </a:cxnLst>
              <a:rect l="0" t="0" r="r" b="b"/>
              <a:pathLst>
                <a:path w="61" h="31">
                  <a:moveTo>
                    <a:pt x="20" y="31"/>
                  </a:moveTo>
                  <a:lnTo>
                    <a:pt x="20" y="31"/>
                  </a:lnTo>
                  <a:lnTo>
                    <a:pt x="22" y="29"/>
                  </a:lnTo>
                  <a:lnTo>
                    <a:pt x="22" y="27"/>
                  </a:lnTo>
                  <a:lnTo>
                    <a:pt x="25" y="24"/>
                  </a:lnTo>
                  <a:lnTo>
                    <a:pt x="30" y="23"/>
                  </a:lnTo>
                  <a:lnTo>
                    <a:pt x="36" y="21"/>
                  </a:lnTo>
                  <a:lnTo>
                    <a:pt x="45" y="20"/>
                  </a:lnTo>
                  <a:lnTo>
                    <a:pt x="52" y="20"/>
                  </a:lnTo>
                  <a:lnTo>
                    <a:pt x="58" y="20"/>
                  </a:lnTo>
                  <a:lnTo>
                    <a:pt x="61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2"/>
                  </a:lnTo>
                  <a:lnTo>
                    <a:pt x="25" y="3"/>
                  </a:lnTo>
                  <a:lnTo>
                    <a:pt x="16" y="7"/>
                  </a:lnTo>
                  <a:lnTo>
                    <a:pt x="7" y="13"/>
                  </a:lnTo>
                  <a:lnTo>
                    <a:pt x="2" y="2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0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8" name="Freeform 143"/>
            <p:cNvSpPr>
              <a:spLocks/>
            </p:cNvSpPr>
            <p:nvPr userDrawn="1"/>
          </p:nvSpPr>
          <p:spPr bwMode="auto">
            <a:xfrm>
              <a:off x="8064504" y="388938"/>
              <a:ext cx="42864" cy="19050"/>
            </a:xfrm>
            <a:custGeom>
              <a:avLst/>
              <a:gdLst/>
              <a:ahLst/>
              <a:cxnLst>
                <a:cxn ang="0">
                  <a:pos x="58" y="12"/>
                </a:cxn>
                <a:cxn ang="0">
                  <a:pos x="58" y="12"/>
                </a:cxn>
                <a:cxn ang="0">
                  <a:pos x="51" y="13"/>
                </a:cxn>
                <a:cxn ang="0">
                  <a:pos x="45" y="13"/>
                </a:cxn>
                <a:cxn ang="0">
                  <a:pos x="38" y="12"/>
                </a:cxn>
                <a:cxn ang="0">
                  <a:pos x="32" y="9"/>
                </a:cxn>
                <a:cxn ang="0">
                  <a:pos x="25" y="8"/>
                </a:cxn>
                <a:cxn ang="0">
                  <a:pos x="22" y="5"/>
                </a:cxn>
                <a:cxn ang="0">
                  <a:pos x="22" y="3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2" y="9"/>
                </a:cxn>
                <a:cxn ang="0">
                  <a:pos x="7" y="19"/>
                </a:cxn>
                <a:cxn ang="0">
                  <a:pos x="16" y="25"/>
                </a:cxn>
                <a:cxn ang="0">
                  <a:pos x="23" y="29"/>
                </a:cxn>
                <a:cxn ang="0">
                  <a:pos x="32" y="32"/>
                </a:cxn>
                <a:cxn ang="0">
                  <a:pos x="42" y="33"/>
                </a:cxn>
                <a:cxn ang="0">
                  <a:pos x="53" y="33"/>
                </a:cxn>
                <a:cxn ang="0">
                  <a:pos x="61" y="32"/>
                </a:cxn>
                <a:cxn ang="0">
                  <a:pos x="61" y="32"/>
                </a:cxn>
                <a:cxn ang="0">
                  <a:pos x="58" y="12"/>
                </a:cxn>
              </a:cxnLst>
              <a:rect l="0" t="0" r="r" b="b"/>
              <a:pathLst>
                <a:path w="61" h="33">
                  <a:moveTo>
                    <a:pt x="58" y="12"/>
                  </a:moveTo>
                  <a:lnTo>
                    <a:pt x="58" y="12"/>
                  </a:lnTo>
                  <a:lnTo>
                    <a:pt x="51" y="13"/>
                  </a:lnTo>
                  <a:lnTo>
                    <a:pt x="45" y="13"/>
                  </a:lnTo>
                  <a:lnTo>
                    <a:pt x="38" y="12"/>
                  </a:lnTo>
                  <a:lnTo>
                    <a:pt x="32" y="9"/>
                  </a:lnTo>
                  <a:lnTo>
                    <a:pt x="25" y="8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0" y="0"/>
                  </a:lnTo>
                  <a:lnTo>
                    <a:pt x="0" y="0"/>
                  </a:lnTo>
                  <a:lnTo>
                    <a:pt x="2" y="9"/>
                  </a:lnTo>
                  <a:lnTo>
                    <a:pt x="7" y="19"/>
                  </a:lnTo>
                  <a:lnTo>
                    <a:pt x="16" y="25"/>
                  </a:lnTo>
                  <a:lnTo>
                    <a:pt x="23" y="29"/>
                  </a:lnTo>
                  <a:lnTo>
                    <a:pt x="32" y="32"/>
                  </a:lnTo>
                  <a:lnTo>
                    <a:pt x="42" y="33"/>
                  </a:lnTo>
                  <a:lnTo>
                    <a:pt x="53" y="33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5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9" name="Freeform 144"/>
            <p:cNvSpPr>
              <a:spLocks/>
            </p:cNvSpPr>
            <p:nvPr userDrawn="1"/>
          </p:nvSpPr>
          <p:spPr bwMode="auto">
            <a:xfrm>
              <a:off x="8104193" y="392113"/>
              <a:ext cx="76202" cy="15875"/>
            </a:xfrm>
            <a:custGeom>
              <a:avLst/>
              <a:gdLst/>
              <a:ahLst/>
              <a:cxnLst>
                <a:cxn ang="0">
                  <a:pos x="89" y="10"/>
                </a:cxn>
                <a:cxn ang="0">
                  <a:pos x="99" y="0"/>
                </a:cxn>
                <a:cxn ang="0">
                  <a:pos x="79" y="0"/>
                </a:cxn>
                <a:cxn ang="0">
                  <a:pos x="62" y="0"/>
                </a:cxn>
                <a:cxn ang="0">
                  <a:pos x="44" y="2"/>
                </a:cxn>
                <a:cxn ang="0">
                  <a:pos x="33" y="3"/>
                </a:cxn>
                <a:cxn ang="0">
                  <a:pos x="21" y="3"/>
                </a:cxn>
                <a:cxn ang="0">
                  <a:pos x="11" y="4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3" y="26"/>
                </a:cxn>
                <a:cxn ang="0">
                  <a:pos x="8" y="26"/>
                </a:cxn>
                <a:cxn ang="0">
                  <a:pos x="14" y="24"/>
                </a:cxn>
                <a:cxn ang="0">
                  <a:pos x="21" y="23"/>
                </a:cxn>
                <a:cxn ang="0">
                  <a:pos x="33" y="23"/>
                </a:cxn>
                <a:cxn ang="0">
                  <a:pos x="47" y="21"/>
                </a:cxn>
                <a:cxn ang="0">
                  <a:pos x="62" y="20"/>
                </a:cxn>
                <a:cxn ang="0">
                  <a:pos x="79" y="20"/>
                </a:cxn>
                <a:cxn ang="0">
                  <a:pos x="99" y="20"/>
                </a:cxn>
                <a:cxn ang="0">
                  <a:pos x="109" y="10"/>
                </a:cxn>
                <a:cxn ang="0">
                  <a:pos x="99" y="20"/>
                </a:cxn>
                <a:cxn ang="0">
                  <a:pos x="109" y="20"/>
                </a:cxn>
                <a:cxn ang="0">
                  <a:pos x="109" y="10"/>
                </a:cxn>
                <a:cxn ang="0">
                  <a:pos x="89" y="10"/>
                </a:cxn>
              </a:cxnLst>
              <a:rect l="0" t="0" r="r" b="b"/>
              <a:pathLst>
                <a:path w="109" h="26">
                  <a:moveTo>
                    <a:pt x="89" y="10"/>
                  </a:moveTo>
                  <a:lnTo>
                    <a:pt x="99" y="0"/>
                  </a:lnTo>
                  <a:lnTo>
                    <a:pt x="79" y="0"/>
                  </a:lnTo>
                  <a:lnTo>
                    <a:pt x="62" y="0"/>
                  </a:lnTo>
                  <a:lnTo>
                    <a:pt x="44" y="2"/>
                  </a:lnTo>
                  <a:lnTo>
                    <a:pt x="33" y="3"/>
                  </a:lnTo>
                  <a:lnTo>
                    <a:pt x="21" y="3"/>
                  </a:lnTo>
                  <a:lnTo>
                    <a:pt x="11" y="4"/>
                  </a:lnTo>
                  <a:lnTo>
                    <a:pt x="6" y="6"/>
                  </a:lnTo>
                  <a:lnTo>
                    <a:pt x="0" y="6"/>
                  </a:lnTo>
                  <a:lnTo>
                    <a:pt x="3" y="26"/>
                  </a:lnTo>
                  <a:lnTo>
                    <a:pt x="8" y="26"/>
                  </a:lnTo>
                  <a:lnTo>
                    <a:pt x="14" y="24"/>
                  </a:lnTo>
                  <a:lnTo>
                    <a:pt x="21" y="23"/>
                  </a:lnTo>
                  <a:lnTo>
                    <a:pt x="33" y="23"/>
                  </a:lnTo>
                  <a:lnTo>
                    <a:pt x="47" y="21"/>
                  </a:lnTo>
                  <a:lnTo>
                    <a:pt x="62" y="20"/>
                  </a:lnTo>
                  <a:lnTo>
                    <a:pt x="79" y="20"/>
                  </a:lnTo>
                  <a:lnTo>
                    <a:pt x="99" y="20"/>
                  </a:lnTo>
                  <a:lnTo>
                    <a:pt x="109" y="10"/>
                  </a:lnTo>
                  <a:lnTo>
                    <a:pt x="99" y="20"/>
                  </a:lnTo>
                  <a:lnTo>
                    <a:pt x="109" y="20"/>
                  </a:lnTo>
                  <a:lnTo>
                    <a:pt x="109" y="10"/>
                  </a:lnTo>
                  <a:lnTo>
                    <a:pt x="89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0" name="Freeform 145"/>
            <p:cNvSpPr>
              <a:spLocks/>
            </p:cNvSpPr>
            <p:nvPr userDrawn="1"/>
          </p:nvSpPr>
          <p:spPr bwMode="auto">
            <a:xfrm>
              <a:off x="8167694" y="373063"/>
              <a:ext cx="12700" cy="23812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41"/>
                </a:cxn>
                <a:cxn ang="0">
                  <a:pos x="20" y="41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41">
                  <a:moveTo>
                    <a:pt x="10" y="20"/>
                  </a:moveTo>
                  <a:lnTo>
                    <a:pt x="0" y="10"/>
                  </a:lnTo>
                  <a:lnTo>
                    <a:pt x="0" y="41"/>
                  </a:lnTo>
                  <a:lnTo>
                    <a:pt x="20" y="41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1" name="Freeform 146"/>
            <p:cNvSpPr>
              <a:spLocks/>
            </p:cNvSpPr>
            <p:nvPr userDrawn="1"/>
          </p:nvSpPr>
          <p:spPr bwMode="auto">
            <a:xfrm>
              <a:off x="8170869" y="369888"/>
              <a:ext cx="17462" cy="4127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23" y="66"/>
                </a:cxn>
                <a:cxn ang="0">
                  <a:pos x="23" y="57"/>
                </a:cxn>
                <a:cxn ang="0">
                  <a:pos x="23" y="48"/>
                </a:cxn>
                <a:cxn ang="0">
                  <a:pos x="21" y="40"/>
                </a:cxn>
                <a:cxn ang="0">
                  <a:pos x="21" y="34"/>
                </a:cxn>
                <a:cxn ang="0">
                  <a:pos x="21" y="27"/>
                </a:cxn>
                <a:cxn ang="0">
                  <a:pos x="21" y="19"/>
                </a:cxn>
                <a:cxn ang="0">
                  <a:pos x="23" y="10"/>
                </a:cxn>
                <a:cxn ang="0">
                  <a:pos x="24" y="0"/>
                </a:cxn>
              </a:cxnLst>
              <a:rect l="0" t="0" r="r" b="b"/>
              <a:pathLst>
                <a:path w="24" h="66">
                  <a:moveTo>
                    <a:pt x="24" y="0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23" y="66"/>
                  </a:lnTo>
                  <a:lnTo>
                    <a:pt x="23" y="57"/>
                  </a:lnTo>
                  <a:lnTo>
                    <a:pt x="23" y="48"/>
                  </a:lnTo>
                  <a:lnTo>
                    <a:pt x="21" y="40"/>
                  </a:lnTo>
                  <a:lnTo>
                    <a:pt x="21" y="34"/>
                  </a:lnTo>
                  <a:lnTo>
                    <a:pt x="21" y="27"/>
                  </a:lnTo>
                  <a:lnTo>
                    <a:pt x="21" y="19"/>
                  </a:lnTo>
                  <a:lnTo>
                    <a:pt x="23" y="1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2" name="Freeform 147"/>
            <p:cNvSpPr>
              <a:spLocks/>
            </p:cNvSpPr>
            <p:nvPr userDrawn="1"/>
          </p:nvSpPr>
          <p:spPr bwMode="auto">
            <a:xfrm>
              <a:off x="8166106" y="361950"/>
              <a:ext cx="22225" cy="14288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34" y="20"/>
                </a:cxn>
                <a:cxn ang="0">
                  <a:pos x="34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34" h="20">
                  <a:moveTo>
                    <a:pt x="20" y="10"/>
                  </a:moveTo>
                  <a:lnTo>
                    <a:pt x="10" y="20"/>
                  </a:lnTo>
                  <a:lnTo>
                    <a:pt x="34" y="20"/>
                  </a:lnTo>
                  <a:lnTo>
                    <a:pt x="34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3" name="Freeform 148"/>
            <p:cNvSpPr>
              <a:spLocks/>
            </p:cNvSpPr>
            <p:nvPr userDrawn="1"/>
          </p:nvSpPr>
          <p:spPr bwMode="auto">
            <a:xfrm>
              <a:off x="8166106" y="369888"/>
              <a:ext cx="11113" cy="46037"/>
            </a:xfrm>
            <a:custGeom>
              <a:avLst/>
              <a:gdLst/>
              <a:ahLst/>
              <a:cxnLst>
                <a:cxn ang="0">
                  <a:pos x="10" y="56"/>
                </a:cxn>
                <a:cxn ang="0">
                  <a:pos x="20" y="6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10" y="75"/>
                </a:cxn>
                <a:cxn ang="0">
                  <a:pos x="0" y="66"/>
                </a:cxn>
                <a:cxn ang="0">
                  <a:pos x="0" y="75"/>
                </a:cxn>
                <a:cxn ang="0">
                  <a:pos x="10" y="75"/>
                </a:cxn>
                <a:cxn ang="0">
                  <a:pos x="10" y="56"/>
                </a:cxn>
              </a:cxnLst>
              <a:rect l="0" t="0" r="r" b="b"/>
              <a:pathLst>
                <a:path w="20" h="75">
                  <a:moveTo>
                    <a:pt x="10" y="56"/>
                  </a:moveTo>
                  <a:lnTo>
                    <a:pt x="20" y="6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10" y="75"/>
                  </a:lnTo>
                  <a:lnTo>
                    <a:pt x="0" y="66"/>
                  </a:lnTo>
                  <a:lnTo>
                    <a:pt x="0" y="75"/>
                  </a:lnTo>
                  <a:lnTo>
                    <a:pt x="10" y="75"/>
                  </a:lnTo>
                  <a:lnTo>
                    <a:pt x="1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4" name="Freeform 149"/>
            <p:cNvSpPr>
              <a:spLocks/>
            </p:cNvSpPr>
            <p:nvPr userDrawn="1"/>
          </p:nvSpPr>
          <p:spPr bwMode="auto">
            <a:xfrm>
              <a:off x="8170869" y="403225"/>
              <a:ext cx="23812" cy="12700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23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23" y="19"/>
                </a:cxn>
                <a:cxn ang="0">
                  <a:pos x="33" y="10"/>
                </a:cxn>
                <a:cxn ang="0">
                  <a:pos x="23" y="19"/>
                </a:cxn>
                <a:cxn ang="0">
                  <a:pos x="33" y="19"/>
                </a:cxn>
                <a:cxn ang="0">
                  <a:pos x="33" y="10"/>
                </a:cxn>
                <a:cxn ang="0">
                  <a:pos x="13" y="10"/>
                </a:cxn>
              </a:cxnLst>
              <a:rect l="0" t="0" r="r" b="b"/>
              <a:pathLst>
                <a:path w="33" h="19">
                  <a:moveTo>
                    <a:pt x="13" y="1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3" y="19"/>
                  </a:lnTo>
                  <a:lnTo>
                    <a:pt x="33" y="10"/>
                  </a:lnTo>
                  <a:lnTo>
                    <a:pt x="23" y="19"/>
                  </a:lnTo>
                  <a:lnTo>
                    <a:pt x="33" y="19"/>
                  </a:lnTo>
                  <a:lnTo>
                    <a:pt x="33" y="10"/>
                  </a:ln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5" name="Freeform 150"/>
            <p:cNvSpPr>
              <a:spLocks/>
            </p:cNvSpPr>
            <p:nvPr userDrawn="1"/>
          </p:nvSpPr>
          <p:spPr bwMode="auto">
            <a:xfrm>
              <a:off x="8178807" y="390525"/>
              <a:ext cx="15875" cy="20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2" y="16"/>
                </a:cxn>
                <a:cxn ang="0">
                  <a:pos x="2" y="23"/>
                </a:cxn>
                <a:cxn ang="0">
                  <a:pos x="2" y="32"/>
                </a:cxn>
                <a:cxn ang="0">
                  <a:pos x="22" y="32"/>
                </a:cxn>
                <a:cxn ang="0">
                  <a:pos x="22" y="23"/>
                </a:cxn>
                <a:cxn ang="0">
                  <a:pos x="22" y="13"/>
                </a:cxn>
                <a:cxn ang="0">
                  <a:pos x="20" y="5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0"/>
                </a:cxn>
              </a:cxnLst>
              <a:rect l="0" t="0" r="r" b="b"/>
              <a:pathLst>
                <a:path w="22" h="32">
                  <a:moveTo>
                    <a:pt x="0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2" y="16"/>
                  </a:lnTo>
                  <a:lnTo>
                    <a:pt x="2" y="23"/>
                  </a:lnTo>
                  <a:lnTo>
                    <a:pt x="2" y="32"/>
                  </a:lnTo>
                  <a:lnTo>
                    <a:pt x="22" y="32"/>
                  </a:lnTo>
                  <a:lnTo>
                    <a:pt x="22" y="23"/>
                  </a:lnTo>
                  <a:lnTo>
                    <a:pt x="22" y="13"/>
                  </a:lnTo>
                  <a:lnTo>
                    <a:pt x="20" y="5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6" name="Freeform 151"/>
            <p:cNvSpPr>
              <a:spLocks/>
            </p:cNvSpPr>
            <p:nvPr userDrawn="1"/>
          </p:nvSpPr>
          <p:spPr bwMode="auto">
            <a:xfrm>
              <a:off x="8178807" y="361950"/>
              <a:ext cx="17463" cy="28575"/>
            </a:xfrm>
            <a:custGeom>
              <a:avLst/>
              <a:gdLst/>
              <a:ahLst/>
              <a:cxnLst>
                <a:cxn ang="0">
                  <a:pos x="13" y="20"/>
                </a:cxn>
                <a:cxn ang="0">
                  <a:pos x="3" y="7"/>
                </a:cxn>
                <a:cxn ang="0">
                  <a:pos x="2" y="19"/>
                </a:cxn>
                <a:cxn ang="0">
                  <a:pos x="0" y="27"/>
                </a:cxn>
                <a:cxn ang="0">
                  <a:pos x="0" y="37"/>
                </a:cxn>
                <a:cxn ang="0">
                  <a:pos x="0" y="44"/>
                </a:cxn>
                <a:cxn ang="0">
                  <a:pos x="20" y="44"/>
                </a:cxn>
                <a:cxn ang="0">
                  <a:pos x="20" y="37"/>
                </a:cxn>
                <a:cxn ang="0">
                  <a:pos x="20" y="30"/>
                </a:cxn>
                <a:cxn ang="0">
                  <a:pos x="22" y="21"/>
                </a:cxn>
                <a:cxn ang="0">
                  <a:pos x="23" y="13"/>
                </a:cxn>
                <a:cxn ang="0">
                  <a:pos x="13" y="0"/>
                </a:cxn>
                <a:cxn ang="0">
                  <a:pos x="23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13" y="20"/>
                </a:cxn>
              </a:cxnLst>
              <a:rect l="0" t="0" r="r" b="b"/>
              <a:pathLst>
                <a:path w="26" h="44">
                  <a:moveTo>
                    <a:pt x="13" y="20"/>
                  </a:moveTo>
                  <a:lnTo>
                    <a:pt x="3" y="7"/>
                  </a:lnTo>
                  <a:lnTo>
                    <a:pt x="2" y="19"/>
                  </a:lnTo>
                  <a:lnTo>
                    <a:pt x="0" y="2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20" y="44"/>
                  </a:lnTo>
                  <a:lnTo>
                    <a:pt x="20" y="37"/>
                  </a:lnTo>
                  <a:lnTo>
                    <a:pt x="20" y="30"/>
                  </a:lnTo>
                  <a:lnTo>
                    <a:pt x="22" y="21"/>
                  </a:lnTo>
                  <a:lnTo>
                    <a:pt x="23" y="13"/>
                  </a:lnTo>
                  <a:lnTo>
                    <a:pt x="13" y="0"/>
                  </a:lnTo>
                  <a:lnTo>
                    <a:pt x="23" y="13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13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7" name="Freeform 152"/>
            <p:cNvSpPr>
              <a:spLocks/>
            </p:cNvSpPr>
            <p:nvPr userDrawn="1"/>
          </p:nvSpPr>
          <p:spPr bwMode="auto">
            <a:xfrm>
              <a:off x="8283584" y="369888"/>
              <a:ext cx="25401" cy="412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8" y="0"/>
                </a:cxn>
                <a:cxn ang="0">
                  <a:pos x="38" y="66"/>
                </a:cxn>
                <a:cxn ang="0">
                  <a:pos x="3" y="66"/>
                </a:cxn>
                <a:cxn ang="0">
                  <a:pos x="2" y="57"/>
                </a:cxn>
                <a:cxn ang="0">
                  <a:pos x="2" y="48"/>
                </a:cxn>
                <a:cxn ang="0">
                  <a:pos x="0" y="41"/>
                </a:cxn>
                <a:cxn ang="0">
                  <a:pos x="0" y="34"/>
                </a:cxn>
                <a:cxn ang="0">
                  <a:pos x="0" y="26"/>
                </a:cxn>
                <a:cxn ang="0">
                  <a:pos x="2" y="17"/>
                </a:cxn>
                <a:cxn ang="0">
                  <a:pos x="2" y="9"/>
                </a:cxn>
                <a:cxn ang="0">
                  <a:pos x="3" y="0"/>
                </a:cxn>
              </a:cxnLst>
              <a:rect l="0" t="0" r="r" b="b"/>
              <a:pathLst>
                <a:path w="38" h="66">
                  <a:moveTo>
                    <a:pt x="3" y="0"/>
                  </a:moveTo>
                  <a:lnTo>
                    <a:pt x="38" y="0"/>
                  </a:lnTo>
                  <a:lnTo>
                    <a:pt x="38" y="66"/>
                  </a:lnTo>
                  <a:lnTo>
                    <a:pt x="3" y="66"/>
                  </a:lnTo>
                  <a:lnTo>
                    <a:pt x="2" y="57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17"/>
                  </a:lnTo>
                  <a:lnTo>
                    <a:pt x="2" y="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8" name="Freeform 153"/>
            <p:cNvSpPr>
              <a:spLocks/>
            </p:cNvSpPr>
            <p:nvPr userDrawn="1"/>
          </p:nvSpPr>
          <p:spPr bwMode="auto">
            <a:xfrm>
              <a:off x="8285172" y="361950"/>
              <a:ext cx="31751" cy="14288"/>
            </a:xfrm>
            <a:custGeom>
              <a:avLst/>
              <a:gdLst/>
              <a:ahLst/>
              <a:cxnLst>
                <a:cxn ang="0">
                  <a:pos x="45" y="10"/>
                </a:cxn>
                <a:cxn ang="0">
                  <a:pos x="35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35" y="20"/>
                </a:cxn>
                <a:cxn ang="0">
                  <a:pos x="25" y="10"/>
                </a:cxn>
                <a:cxn ang="0">
                  <a:pos x="45" y="10"/>
                </a:cxn>
                <a:cxn ang="0">
                  <a:pos x="45" y="0"/>
                </a:cxn>
                <a:cxn ang="0">
                  <a:pos x="35" y="0"/>
                </a:cxn>
                <a:cxn ang="0">
                  <a:pos x="45" y="10"/>
                </a:cxn>
              </a:cxnLst>
              <a:rect l="0" t="0" r="r" b="b"/>
              <a:pathLst>
                <a:path w="45" h="20">
                  <a:moveTo>
                    <a:pt x="45" y="10"/>
                  </a:moveTo>
                  <a:lnTo>
                    <a:pt x="35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5" y="20"/>
                  </a:lnTo>
                  <a:lnTo>
                    <a:pt x="25" y="10"/>
                  </a:lnTo>
                  <a:lnTo>
                    <a:pt x="45" y="1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45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9" name="Freeform 154"/>
            <p:cNvSpPr>
              <a:spLocks/>
            </p:cNvSpPr>
            <p:nvPr userDrawn="1"/>
          </p:nvSpPr>
          <p:spPr bwMode="auto">
            <a:xfrm>
              <a:off x="8301047" y="369888"/>
              <a:ext cx="15875" cy="46037"/>
            </a:xfrm>
            <a:custGeom>
              <a:avLst/>
              <a:gdLst/>
              <a:ahLst/>
              <a:cxnLst>
                <a:cxn ang="0">
                  <a:pos x="10" y="75"/>
                </a:cxn>
                <a:cxn ang="0">
                  <a:pos x="20" y="6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10" y="56"/>
                </a:cxn>
                <a:cxn ang="0">
                  <a:pos x="10" y="75"/>
                </a:cxn>
                <a:cxn ang="0">
                  <a:pos x="20" y="75"/>
                </a:cxn>
                <a:cxn ang="0">
                  <a:pos x="20" y="66"/>
                </a:cxn>
                <a:cxn ang="0">
                  <a:pos x="10" y="75"/>
                </a:cxn>
              </a:cxnLst>
              <a:rect l="0" t="0" r="r" b="b"/>
              <a:pathLst>
                <a:path w="20" h="75">
                  <a:moveTo>
                    <a:pt x="10" y="75"/>
                  </a:moveTo>
                  <a:lnTo>
                    <a:pt x="20" y="6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10" y="56"/>
                  </a:lnTo>
                  <a:lnTo>
                    <a:pt x="10" y="75"/>
                  </a:lnTo>
                  <a:lnTo>
                    <a:pt x="20" y="75"/>
                  </a:lnTo>
                  <a:lnTo>
                    <a:pt x="20" y="66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0" name="Freeform 155"/>
            <p:cNvSpPr>
              <a:spLocks/>
            </p:cNvSpPr>
            <p:nvPr userDrawn="1"/>
          </p:nvSpPr>
          <p:spPr bwMode="auto">
            <a:xfrm>
              <a:off x="8278822" y="403225"/>
              <a:ext cx="30163" cy="1270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0" y="19"/>
                </a:cxn>
                <a:cxn ang="0">
                  <a:pos x="45" y="19"/>
                </a:cxn>
                <a:cxn ang="0">
                  <a:pos x="45" y="0"/>
                </a:cxn>
                <a:cxn ang="0">
                  <a:pos x="10" y="0"/>
                </a:cxn>
                <a:cxn ang="0">
                  <a:pos x="20" y="8"/>
                </a:cxn>
                <a:cxn ang="0">
                  <a:pos x="0" y="11"/>
                </a:cxn>
                <a:cxn ang="0">
                  <a:pos x="2" y="19"/>
                </a:cxn>
                <a:cxn ang="0">
                  <a:pos x="10" y="19"/>
                </a:cxn>
                <a:cxn ang="0">
                  <a:pos x="0" y="11"/>
                </a:cxn>
              </a:cxnLst>
              <a:rect l="0" t="0" r="r" b="b"/>
              <a:pathLst>
                <a:path w="45" h="19">
                  <a:moveTo>
                    <a:pt x="0" y="11"/>
                  </a:moveTo>
                  <a:lnTo>
                    <a:pt x="10" y="19"/>
                  </a:lnTo>
                  <a:lnTo>
                    <a:pt x="45" y="19"/>
                  </a:lnTo>
                  <a:lnTo>
                    <a:pt x="45" y="0"/>
                  </a:lnTo>
                  <a:lnTo>
                    <a:pt x="10" y="0"/>
                  </a:lnTo>
                  <a:lnTo>
                    <a:pt x="20" y="8"/>
                  </a:lnTo>
                  <a:lnTo>
                    <a:pt x="0" y="11"/>
                  </a:lnTo>
                  <a:lnTo>
                    <a:pt x="2" y="19"/>
                  </a:lnTo>
                  <a:lnTo>
                    <a:pt x="10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1" name="Freeform 156"/>
            <p:cNvSpPr>
              <a:spLocks/>
            </p:cNvSpPr>
            <p:nvPr userDrawn="1"/>
          </p:nvSpPr>
          <p:spPr bwMode="auto">
            <a:xfrm>
              <a:off x="8275646" y="390525"/>
              <a:ext cx="14287" cy="20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" y="16"/>
                </a:cxn>
                <a:cxn ang="0">
                  <a:pos x="2" y="24"/>
                </a:cxn>
                <a:cxn ang="0">
                  <a:pos x="3" y="33"/>
                </a:cxn>
                <a:cxn ang="0">
                  <a:pos x="23" y="30"/>
                </a:cxn>
                <a:cxn ang="0">
                  <a:pos x="22" y="22"/>
                </a:cxn>
                <a:cxn ang="0">
                  <a:pos x="22" y="13"/>
                </a:cxn>
                <a:cxn ang="0">
                  <a:pos x="20" y="6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0"/>
                </a:cxn>
              </a:cxnLst>
              <a:rect l="0" t="0" r="r" b="b"/>
              <a:pathLst>
                <a:path w="23" h="33"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2" y="16"/>
                  </a:lnTo>
                  <a:lnTo>
                    <a:pt x="2" y="24"/>
                  </a:lnTo>
                  <a:lnTo>
                    <a:pt x="3" y="33"/>
                  </a:lnTo>
                  <a:lnTo>
                    <a:pt x="23" y="30"/>
                  </a:lnTo>
                  <a:lnTo>
                    <a:pt x="22" y="22"/>
                  </a:lnTo>
                  <a:lnTo>
                    <a:pt x="22" y="13"/>
                  </a:lnTo>
                  <a:lnTo>
                    <a:pt x="20" y="6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2" name="Freeform 157"/>
            <p:cNvSpPr>
              <a:spLocks/>
            </p:cNvSpPr>
            <p:nvPr userDrawn="1"/>
          </p:nvSpPr>
          <p:spPr bwMode="auto">
            <a:xfrm>
              <a:off x="8275646" y="361950"/>
              <a:ext cx="14287" cy="2857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" y="9"/>
                </a:cxn>
                <a:cxn ang="0">
                  <a:pos x="2" y="17"/>
                </a:cxn>
                <a:cxn ang="0">
                  <a:pos x="2" y="26"/>
                </a:cxn>
                <a:cxn ang="0">
                  <a:pos x="0" y="34"/>
                </a:cxn>
                <a:cxn ang="0">
                  <a:pos x="0" y="44"/>
                </a:cxn>
                <a:cxn ang="0">
                  <a:pos x="20" y="44"/>
                </a:cxn>
                <a:cxn ang="0">
                  <a:pos x="20" y="37"/>
                </a:cxn>
                <a:cxn ang="0">
                  <a:pos x="22" y="29"/>
                </a:cxn>
                <a:cxn ang="0">
                  <a:pos x="22" y="20"/>
                </a:cxn>
                <a:cxn ang="0">
                  <a:pos x="23" y="12"/>
                </a:cxn>
                <a:cxn ang="0">
                  <a:pos x="13" y="20"/>
                </a:cxn>
                <a:cxn ang="0">
                  <a:pos x="13" y="0"/>
                </a:cxn>
                <a:cxn ang="0">
                  <a:pos x="5" y="0"/>
                </a:cxn>
                <a:cxn ang="0">
                  <a:pos x="3" y="9"/>
                </a:cxn>
                <a:cxn ang="0">
                  <a:pos x="13" y="0"/>
                </a:cxn>
              </a:cxnLst>
              <a:rect l="0" t="0" r="r" b="b"/>
              <a:pathLst>
                <a:path w="23" h="44">
                  <a:moveTo>
                    <a:pt x="13" y="0"/>
                  </a:moveTo>
                  <a:lnTo>
                    <a:pt x="3" y="9"/>
                  </a:lnTo>
                  <a:lnTo>
                    <a:pt x="2" y="17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4"/>
                  </a:lnTo>
                  <a:lnTo>
                    <a:pt x="20" y="44"/>
                  </a:lnTo>
                  <a:lnTo>
                    <a:pt x="20" y="37"/>
                  </a:lnTo>
                  <a:lnTo>
                    <a:pt x="22" y="29"/>
                  </a:lnTo>
                  <a:lnTo>
                    <a:pt x="22" y="20"/>
                  </a:lnTo>
                  <a:lnTo>
                    <a:pt x="23" y="12"/>
                  </a:lnTo>
                  <a:lnTo>
                    <a:pt x="13" y="20"/>
                  </a:lnTo>
                  <a:lnTo>
                    <a:pt x="13" y="0"/>
                  </a:lnTo>
                  <a:lnTo>
                    <a:pt x="5" y="0"/>
                  </a:lnTo>
                  <a:lnTo>
                    <a:pt x="3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3" name="Rectangle 158"/>
            <p:cNvSpPr>
              <a:spLocks noChangeArrowheads="1"/>
            </p:cNvSpPr>
            <p:nvPr userDrawn="1"/>
          </p:nvSpPr>
          <p:spPr bwMode="auto">
            <a:xfrm>
              <a:off x="8455037" y="369888"/>
              <a:ext cx="34926" cy="412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4" name="Freeform 159"/>
            <p:cNvSpPr>
              <a:spLocks/>
            </p:cNvSpPr>
            <p:nvPr userDrawn="1"/>
          </p:nvSpPr>
          <p:spPr bwMode="auto">
            <a:xfrm>
              <a:off x="8445512" y="361950"/>
              <a:ext cx="44451" cy="14288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62" y="20"/>
                </a:cxn>
                <a:cxn ang="0">
                  <a:pos x="6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62" h="20">
                  <a:moveTo>
                    <a:pt x="20" y="10"/>
                  </a:moveTo>
                  <a:lnTo>
                    <a:pt x="10" y="20"/>
                  </a:lnTo>
                  <a:lnTo>
                    <a:pt x="62" y="20"/>
                  </a:lnTo>
                  <a:lnTo>
                    <a:pt x="62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5" name="Freeform 160"/>
            <p:cNvSpPr>
              <a:spLocks/>
            </p:cNvSpPr>
            <p:nvPr userDrawn="1"/>
          </p:nvSpPr>
          <p:spPr bwMode="auto">
            <a:xfrm>
              <a:off x="8445512" y="369888"/>
              <a:ext cx="14288" cy="46037"/>
            </a:xfrm>
            <a:custGeom>
              <a:avLst/>
              <a:gdLst/>
              <a:ahLst/>
              <a:cxnLst>
                <a:cxn ang="0">
                  <a:pos x="10" y="56"/>
                </a:cxn>
                <a:cxn ang="0">
                  <a:pos x="20" y="6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10" y="75"/>
                </a:cxn>
                <a:cxn ang="0">
                  <a:pos x="0" y="66"/>
                </a:cxn>
                <a:cxn ang="0">
                  <a:pos x="0" y="75"/>
                </a:cxn>
                <a:cxn ang="0">
                  <a:pos x="10" y="75"/>
                </a:cxn>
                <a:cxn ang="0">
                  <a:pos x="10" y="56"/>
                </a:cxn>
              </a:cxnLst>
              <a:rect l="0" t="0" r="r" b="b"/>
              <a:pathLst>
                <a:path w="20" h="75">
                  <a:moveTo>
                    <a:pt x="10" y="56"/>
                  </a:moveTo>
                  <a:lnTo>
                    <a:pt x="20" y="6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10" y="75"/>
                  </a:lnTo>
                  <a:lnTo>
                    <a:pt x="0" y="66"/>
                  </a:lnTo>
                  <a:lnTo>
                    <a:pt x="0" y="75"/>
                  </a:lnTo>
                  <a:lnTo>
                    <a:pt x="10" y="75"/>
                  </a:lnTo>
                  <a:lnTo>
                    <a:pt x="1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6" name="Freeform 161"/>
            <p:cNvSpPr>
              <a:spLocks/>
            </p:cNvSpPr>
            <p:nvPr userDrawn="1"/>
          </p:nvSpPr>
          <p:spPr bwMode="auto">
            <a:xfrm>
              <a:off x="8455037" y="403225"/>
              <a:ext cx="41276" cy="12700"/>
            </a:xfrm>
            <a:custGeom>
              <a:avLst/>
              <a:gdLst/>
              <a:ahLst/>
              <a:cxnLst>
                <a:cxn ang="0">
                  <a:pos x="42" y="10"/>
                </a:cxn>
                <a:cxn ang="0">
                  <a:pos x="52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2" y="19"/>
                </a:cxn>
                <a:cxn ang="0">
                  <a:pos x="62" y="10"/>
                </a:cxn>
                <a:cxn ang="0">
                  <a:pos x="52" y="19"/>
                </a:cxn>
                <a:cxn ang="0">
                  <a:pos x="62" y="19"/>
                </a:cxn>
                <a:cxn ang="0">
                  <a:pos x="62" y="10"/>
                </a:cxn>
                <a:cxn ang="0">
                  <a:pos x="42" y="10"/>
                </a:cxn>
              </a:cxnLst>
              <a:rect l="0" t="0" r="r" b="b"/>
              <a:pathLst>
                <a:path w="62" h="19">
                  <a:moveTo>
                    <a:pt x="42" y="10"/>
                  </a:moveTo>
                  <a:lnTo>
                    <a:pt x="52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2" y="19"/>
                  </a:lnTo>
                  <a:lnTo>
                    <a:pt x="62" y="10"/>
                  </a:lnTo>
                  <a:lnTo>
                    <a:pt x="52" y="19"/>
                  </a:lnTo>
                  <a:lnTo>
                    <a:pt x="62" y="19"/>
                  </a:lnTo>
                  <a:lnTo>
                    <a:pt x="62" y="10"/>
                  </a:lnTo>
                  <a:lnTo>
                    <a:pt x="4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7" name="Freeform 162"/>
            <p:cNvSpPr>
              <a:spLocks/>
            </p:cNvSpPr>
            <p:nvPr userDrawn="1"/>
          </p:nvSpPr>
          <p:spPr bwMode="auto">
            <a:xfrm>
              <a:off x="8483613" y="361950"/>
              <a:ext cx="12700" cy="49213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76"/>
                </a:cxn>
                <a:cxn ang="0">
                  <a:pos x="20" y="76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76">
                  <a:moveTo>
                    <a:pt x="10" y="20"/>
                  </a:moveTo>
                  <a:lnTo>
                    <a:pt x="0" y="10"/>
                  </a:lnTo>
                  <a:lnTo>
                    <a:pt x="0" y="76"/>
                  </a:lnTo>
                  <a:lnTo>
                    <a:pt x="20" y="76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8" name="Freeform 163"/>
            <p:cNvSpPr>
              <a:spLocks/>
            </p:cNvSpPr>
            <p:nvPr userDrawn="1"/>
          </p:nvSpPr>
          <p:spPr bwMode="auto">
            <a:xfrm>
              <a:off x="8337560" y="433388"/>
              <a:ext cx="150816" cy="76200"/>
            </a:xfrm>
            <a:custGeom>
              <a:avLst/>
              <a:gdLst/>
              <a:ahLst/>
              <a:cxnLst>
                <a:cxn ang="0">
                  <a:pos x="0" y="103"/>
                </a:cxn>
                <a:cxn ang="0">
                  <a:pos x="9" y="99"/>
                </a:cxn>
                <a:cxn ang="0">
                  <a:pos x="20" y="91"/>
                </a:cxn>
                <a:cxn ang="0">
                  <a:pos x="33" y="84"/>
                </a:cxn>
                <a:cxn ang="0">
                  <a:pos x="47" y="76"/>
                </a:cxn>
                <a:cxn ang="0">
                  <a:pos x="62" y="67"/>
                </a:cxn>
                <a:cxn ang="0">
                  <a:pos x="76" y="59"/>
                </a:cxn>
                <a:cxn ang="0">
                  <a:pos x="91" y="50"/>
                </a:cxn>
                <a:cxn ang="0">
                  <a:pos x="102" y="42"/>
                </a:cxn>
                <a:cxn ang="0">
                  <a:pos x="104" y="40"/>
                </a:cxn>
                <a:cxn ang="0">
                  <a:pos x="108" y="36"/>
                </a:cxn>
                <a:cxn ang="0">
                  <a:pos x="115" y="30"/>
                </a:cxn>
                <a:cxn ang="0">
                  <a:pos x="125" y="25"/>
                </a:cxn>
                <a:cxn ang="0">
                  <a:pos x="138" y="18"/>
                </a:cxn>
                <a:cxn ang="0">
                  <a:pos x="155" y="10"/>
                </a:cxn>
                <a:cxn ang="0">
                  <a:pos x="174" y="5"/>
                </a:cxn>
                <a:cxn ang="0">
                  <a:pos x="197" y="0"/>
                </a:cxn>
                <a:cxn ang="0">
                  <a:pos x="216" y="29"/>
                </a:cxn>
                <a:cxn ang="0">
                  <a:pos x="200" y="43"/>
                </a:cxn>
                <a:cxn ang="0">
                  <a:pos x="184" y="56"/>
                </a:cxn>
                <a:cxn ang="0">
                  <a:pos x="170" y="64"/>
                </a:cxn>
                <a:cxn ang="0">
                  <a:pos x="157" y="70"/>
                </a:cxn>
                <a:cxn ang="0">
                  <a:pos x="145" y="74"/>
                </a:cxn>
                <a:cxn ang="0">
                  <a:pos x="135" y="77"/>
                </a:cxn>
                <a:cxn ang="0">
                  <a:pos x="129" y="79"/>
                </a:cxn>
                <a:cxn ang="0">
                  <a:pos x="128" y="79"/>
                </a:cxn>
                <a:cxn ang="0">
                  <a:pos x="114" y="83"/>
                </a:cxn>
                <a:cxn ang="0">
                  <a:pos x="98" y="90"/>
                </a:cxn>
                <a:cxn ang="0">
                  <a:pos x="82" y="96"/>
                </a:cxn>
                <a:cxn ang="0">
                  <a:pos x="66" y="103"/>
                </a:cxn>
                <a:cxn ang="0">
                  <a:pos x="50" y="110"/>
                </a:cxn>
                <a:cxn ang="0">
                  <a:pos x="36" y="116"/>
                </a:cxn>
                <a:cxn ang="0">
                  <a:pos x="24" y="121"/>
                </a:cxn>
                <a:cxn ang="0">
                  <a:pos x="16" y="126"/>
                </a:cxn>
                <a:cxn ang="0">
                  <a:pos x="0" y="103"/>
                </a:cxn>
              </a:cxnLst>
              <a:rect l="0" t="0" r="r" b="b"/>
              <a:pathLst>
                <a:path w="216" h="126">
                  <a:moveTo>
                    <a:pt x="0" y="103"/>
                  </a:moveTo>
                  <a:lnTo>
                    <a:pt x="9" y="99"/>
                  </a:lnTo>
                  <a:lnTo>
                    <a:pt x="20" y="91"/>
                  </a:lnTo>
                  <a:lnTo>
                    <a:pt x="33" y="84"/>
                  </a:lnTo>
                  <a:lnTo>
                    <a:pt x="47" y="76"/>
                  </a:lnTo>
                  <a:lnTo>
                    <a:pt x="62" y="67"/>
                  </a:lnTo>
                  <a:lnTo>
                    <a:pt x="76" y="59"/>
                  </a:lnTo>
                  <a:lnTo>
                    <a:pt x="91" y="50"/>
                  </a:lnTo>
                  <a:lnTo>
                    <a:pt x="102" y="42"/>
                  </a:lnTo>
                  <a:lnTo>
                    <a:pt x="104" y="40"/>
                  </a:lnTo>
                  <a:lnTo>
                    <a:pt x="108" y="36"/>
                  </a:lnTo>
                  <a:lnTo>
                    <a:pt x="115" y="30"/>
                  </a:lnTo>
                  <a:lnTo>
                    <a:pt x="125" y="25"/>
                  </a:lnTo>
                  <a:lnTo>
                    <a:pt x="138" y="18"/>
                  </a:lnTo>
                  <a:lnTo>
                    <a:pt x="155" y="10"/>
                  </a:lnTo>
                  <a:lnTo>
                    <a:pt x="174" y="5"/>
                  </a:lnTo>
                  <a:lnTo>
                    <a:pt x="197" y="0"/>
                  </a:lnTo>
                  <a:lnTo>
                    <a:pt x="216" y="29"/>
                  </a:lnTo>
                  <a:lnTo>
                    <a:pt x="200" y="43"/>
                  </a:lnTo>
                  <a:lnTo>
                    <a:pt x="184" y="56"/>
                  </a:lnTo>
                  <a:lnTo>
                    <a:pt x="170" y="64"/>
                  </a:lnTo>
                  <a:lnTo>
                    <a:pt x="157" y="70"/>
                  </a:lnTo>
                  <a:lnTo>
                    <a:pt x="145" y="74"/>
                  </a:lnTo>
                  <a:lnTo>
                    <a:pt x="135" y="77"/>
                  </a:lnTo>
                  <a:lnTo>
                    <a:pt x="129" y="79"/>
                  </a:lnTo>
                  <a:lnTo>
                    <a:pt x="128" y="79"/>
                  </a:lnTo>
                  <a:lnTo>
                    <a:pt x="114" y="83"/>
                  </a:lnTo>
                  <a:lnTo>
                    <a:pt x="98" y="90"/>
                  </a:lnTo>
                  <a:lnTo>
                    <a:pt x="82" y="96"/>
                  </a:lnTo>
                  <a:lnTo>
                    <a:pt x="66" y="103"/>
                  </a:lnTo>
                  <a:lnTo>
                    <a:pt x="50" y="110"/>
                  </a:lnTo>
                  <a:lnTo>
                    <a:pt x="36" y="116"/>
                  </a:lnTo>
                  <a:lnTo>
                    <a:pt x="24" y="121"/>
                  </a:lnTo>
                  <a:lnTo>
                    <a:pt x="16" y="126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9" name="Freeform 164"/>
            <p:cNvSpPr>
              <a:spLocks/>
            </p:cNvSpPr>
            <p:nvPr userDrawn="1"/>
          </p:nvSpPr>
          <p:spPr bwMode="auto">
            <a:xfrm>
              <a:off x="8335973" y="452438"/>
              <a:ext cx="77789" cy="49212"/>
            </a:xfrm>
            <a:custGeom>
              <a:avLst/>
              <a:gdLst/>
              <a:ahLst/>
              <a:cxnLst>
                <a:cxn ang="0">
                  <a:pos x="99" y="2"/>
                </a:cxn>
                <a:cxn ang="0">
                  <a:pos x="100" y="0"/>
                </a:cxn>
                <a:cxn ang="0">
                  <a:pos x="89" y="9"/>
                </a:cxn>
                <a:cxn ang="0">
                  <a:pos x="75" y="17"/>
                </a:cxn>
                <a:cxn ang="0">
                  <a:pos x="60" y="26"/>
                </a:cxn>
                <a:cxn ang="0">
                  <a:pos x="46" y="34"/>
                </a:cxn>
                <a:cxn ang="0">
                  <a:pos x="31" y="43"/>
                </a:cxn>
                <a:cxn ang="0">
                  <a:pos x="18" y="50"/>
                </a:cxn>
                <a:cxn ang="0">
                  <a:pos x="8" y="57"/>
                </a:cxn>
                <a:cxn ang="0">
                  <a:pos x="0" y="61"/>
                </a:cxn>
                <a:cxn ang="0">
                  <a:pos x="8" y="78"/>
                </a:cxn>
                <a:cxn ang="0">
                  <a:pos x="17" y="74"/>
                </a:cxn>
                <a:cxn ang="0">
                  <a:pos x="30" y="67"/>
                </a:cxn>
                <a:cxn ang="0">
                  <a:pos x="43" y="60"/>
                </a:cxn>
                <a:cxn ang="0">
                  <a:pos x="57" y="51"/>
                </a:cxn>
                <a:cxn ang="0">
                  <a:pos x="72" y="43"/>
                </a:cxn>
                <a:cxn ang="0">
                  <a:pos x="86" y="34"/>
                </a:cxn>
                <a:cxn ang="0">
                  <a:pos x="100" y="26"/>
                </a:cxn>
                <a:cxn ang="0">
                  <a:pos x="112" y="17"/>
                </a:cxn>
                <a:cxn ang="0">
                  <a:pos x="113" y="16"/>
                </a:cxn>
                <a:cxn ang="0">
                  <a:pos x="99" y="2"/>
                </a:cxn>
              </a:cxnLst>
              <a:rect l="0" t="0" r="r" b="b"/>
              <a:pathLst>
                <a:path w="113" h="78">
                  <a:moveTo>
                    <a:pt x="99" y="2"/>
                  </a:moveTo>
                  <a:lnTo>
                    <a:pt x="100" y="0"/>
                  </a:lnTo>
                  <a:lnTo>
                    <a:pt x="89" y="9"/>
                  </a:lnTo>
                  <a:lnTo>
                    <a:pt x="75" y="17"/>
                  </a:lnTo>
                  <a:lnTo>
                    <a:pt x="60" y="26"/>
                  </a:lnTo>
                  <a:lnTo>
                    <a:pt x="46" y="34"/>
                  </a:lnTo>
                  <a:lnTo>
                    <a:pt x="31" y="43"/>
                  </a:lnTo>
                  <a:lnTo>
                    <a:pt x="18" y="50"/>
                  </a:lnTo>
                  <a:lnTo>
                    <a:pt x="8" y="57"/>
                  </a:lnTo>
                  <a:lnTo>
                    <a:pt x="0" y="61"/>
                  </a:lnTo>
                  <a:lnTo>
                    <a:pt x="8" y="78"/>
                  </a:lnTo>
                  <a:lnTo>
                    <a:pt x="17" y="74"/>
                  </a:lnTo>
                  <a:lnTo>
                    <a:pt x="30" y="67"/>
                  </a:lnTo>
                  <a:lnTo>
                    <a:pt x="43" y="60"/>
                  </a:lnTo>
                  <a:lnTo>
                    <a:pt x="57" y="51"/>
                  </a:lnTo>
                  <a:lnTo>
                    <a:pt x="72" y="43"/>
                  </a:lnTo>
                  <a:lnTo>
                    <a:pt x="86" y="34"/>
                  </a:lnTo>
                  <a:lnTo>
                    <a:pt x="100" y="26"/>
                  </a:lnTo>
                  <a:lnTo>
                    <a:pt x="112" y="17"/>
                  </a:lnTo>
                  <a:lnTo>
                    <a:pt x="113" y="16"/>
                  </a:lnTo>
                  <a:lnTo>
                    <a:pt x="99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0" name="Freeform 165"/>
            <p:cNvSpPr>
              <a:spLocks/>
            </p:cNvSpPr>
            <p:nvPr userDrawn="1"/>
          </p:nvSpPr>
          <p:spPr bwMode="auto">
            <a:xfrm>
              <a:off x="8404236" y="427038"/>
              <a:ext cx="77790" cy="34925"/>
            </a:xfrm>
            <a:custGeom>
              <a:avLst/>
              <a:gdLst/>
              <a:ahLst/>
              <a:cxnLst>
                <a:cxn ang="0">
                  <a:pos x="111" y="4"/>
                </a:cxn>
                <a:cxn ang="0">
                  <a:pos x="101" y="0"/>
                </a:cxn>
                <a:cxn ang="0">
                  <a:pos x="76" y="4"/>
                </a:cxn>
                <a:cxn ang="0">
                  <a:pos x="57" y="9"/>
                </a:cxn>
                <a:cxn ang="0">
                  <a:pos x="39" y="18"/>
                </a:cxn>
                <a:cxn ang="0">
                  <a:pos x="26" y="25"/>
                </a:cxn>
                <a:cxn ang="0">
                  <a:pos x="14" y="31"/>
                </a:cxn>
                <a:cxn ang="0">
                  <a:pos x="6" y="38"/>
                </a:cxn>
                <a:cxn ang="0">
                  <a:pos x="1" y="42"/>
                </a:cxn>
                <a:cxn ang="0">
                  <a:pos x="0" y="44"/>
                </a:cxn>
                <a:cxn ang="0">
                  <a:pos x="14" y="58"/>
                </a:cxn>
                <a:cxn ang="0">
                  <a:pos x="16" y="56"/>
                </a:cxn>
                <a:cxn ang="0">
                  <a:pos x="20" y="52"/>
                </a:cxn>
                <a:cxn ang="0">
                  <a:pos x="26" y="48"/>
                </a:cxn>
                <a:cxn ang="0">
                  <a:pos x="34" y="42"/>
                </a:cxn>
                <a:cxn ang="0">
                  <a:pos x="47" y="35"/>
                </a:cxn>
                <a:cxn ang="0">
                  <a:pos x="63" y="29"/>
                </a:cxn>
                <a:cxn ang="0">
                  <a:pos x="82" y="24"/>
                </a:cxn>
                <a:cxn ang="0">
                  <a:pos x="104" y="19"/>
                </a:cxn>
                <a:cxn ang="0">
                  <a:pos x="93" y="15"/>
                </a:cxn>
                <a:cxn ang="0">
                  <a:pos x="111" y="4"/>
                </a:cxn>
                <a:cxn ang="0">
                  <a:pos x="106" y="0"/>
                </a:cxn>
                <a:cxn ang="0">
                  <a:pos x="101" y="0"/>
                </a:cxn>
                <a:cxn ang="0">
                  <a:pos x="111" y="4"/>
                </a:cxn>
              </a:cxnLst>
              <a:rect l="0" t="0" r="r" b="b"/>
              <a:pathLst>
                <a:path w="111" h="58">
                  <a:moveTo>
                    <a:pt x="111" y="4"/>
                  </a:moveTo>
                  <a:lnTo>
                    <a:pt x="101" y="0"/>
                  </a:lnTo>
                  <a:lnTo>
                    <a:pt x="76" y="4"/>
                  </a:lnTo>
                  <a:lnTo>
                    <a:pt x="57" y="9"/>
                  </a:lnTo>
                  <a:lnTo>
                    <a:pt x="39" y="18"/>
                  </a:lnTo>
                  <a:lnTo>
                    <a:pt x="26" y="25"/>
                  </a:lnTo>
                  <a:lnTo>
                    <a:pt x="14" y="31"/>
                  </a:lnTo>
                  <a:lnTo>
                    <a:pt x="6" y="38"/>
                  </a:lnTo>
                  <a:lnTo>
                    <a:pt x="1" y="42"/>
                  </a:lnTo>
                  <a:lnTo>
                    <a:pt x="0" y="44"/>
                  </a:lnTo>
                  <a:lnTo>
                    <a:pt x="14" y="58"/>
                  </a:lnTo>
                  <a:lnTo>
                    <a:pt x="16" y="56"/>
                  </a:lnTo>
                  <a:lnTo>
                    <a:pt x="20" y="52"/>
                  </a:lnTo>
                  <a:lnTo>
                    <a:pt x="26" y="48"/>
                  </a:lnTo>
                  <a:lnTo>
                    <a:pt x="34" y="42"/>
                  </a:lnTo>
                  <a:lnTo>
                    <a:pt x="47" y="35"/>
                  </a:lnTo>
                  <a:lnTo>
                    <a:pt x="63" y="29"/>
                  </a:lnTo>
                  <a:lnTo>
                    <a:pt x="82" y="24"/>
                  </a:lnTo>
                  <a:lnTo>
                    <a:pt x="104" y="19"/>
                  </a:lnTo>
                  <a:lnTo>
                    <a:pt x="93" y="15"/>
                  </a:lnTo>
                  <a:lnTo>
                    <a:pt x="111" y="4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11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1" name="Freeform 166"/>
            <p:cNvSpPr>
              <a:spLocks/>
            </p:cNvSpPr>
            <p:nvPr userDrawn="1"/>
          </p:nvSpPr>
          <p:spPr bwMode="auto">
            <a:xfrm>
              <a:off x="8469325" y="428625"/>
              <a:ext cx="26988" cy="26988"/>
            </a:xfrm>
            <a:custGeom>
              <a:avLst/>
              <a:gdLst/>
              <a:ahLst/>
              <a:cxnLst>
                <a:cxn ang="0">
                  <a:pos x="35" y="41"/>
                </a:cxn>
                <a:cxn ang="0">
                  <a:pos x="36" y="28"/>
                </a:cxn>
                <a:cxn ang="0">
                  <a:pos x="18" y="0"/>
                </a:cxn>
                <a:cxn ang="0">
                  <a:pos x="0" y="11"/>
                </a:cxn>
                <a:cxn ang="0">
                  <a:pos x="19" y="40"/>
                </a:cxn>
                <a:cxn ang="0">
                  <a:pos x="21" y="27"/>
                </a:cxn>
                <a:cxn ang="0">
                  <a:pos x="35" y="41"/>
                </a:cxn>
                <a:cxn ang="0">
                  <a:pos x="41" y="35"/>
                </a:cxn>
                <a:cxn ang="0">
                  <a:pos x="36" y="28"/>
                </a:cxn>
                <a:cxn ang="0">
                  <a:pos x="35" y="41"/>
                </a:cxn>
              </a:cxnLst>
              <a:rect l="0" t="0" r="r" b="b"/>
              <a:pathLst>
                <a:path w="41" h="41">
                  <a:moveTo>
                    <a:pt x="35" y="41"/>
                  </a:moveTo>
                  <a:lnTo>
                    <a:pt x="36" y="28"/>
                  </a:lnTo>
                  <a:lnTo>
                    <a:pt x="18" y="0"/>
                  </a:lnTo>
                  <a:lnTo>
                    <a:pt x="0" y="11"/>
                  </a:lnTo>
                  <a:lnTo>
                    <a:pt x="19" y="40"/>
                  </a:lnTo>
                  <a:lnTo>
                    <a:pt x="21" y="27"/>
                  </a:lnTo>
                  <a:lnTo>
                    <a:pt x="35" y="41"/>
                  </a:lnTo>
                  <a:lnTo>
                    <a:pt x="41" y="35"/>
                  </a:lnTo>
                  <a:lnTo>
                    <a:pt x="36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2" name="Freeform 167"/>
            <p:cNvSpPr>
              <a:spLocks/>
            </p:cNvSpPr>
            <p:nvPr userDrawn="1"/>
          </p:nvSpPr>
          <p:spPr bwMode="auto">
            <a:xfrm>
              <a:off x="8424874" y="446088"/>
              <a:ext cx="68263" cy="39687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4" y="67"/>
                </a:cxn>
                <a:cxn ang="0">
                  <a:pos x="6" y="67"/>
                </a:cxn>
                <a:cxn ang="0">
                  <a:pos x="13" y="65"/>
                </a:cxn>
                <a:cxn ang="0">
                  <a:pos x="23" y="62"/>
                </a:cxn>
                <a:cxn ang="0">
                  <a:pos x="36" y="57"/>
                </a:cxn>
                <a:cxn ang="0">
                  <a:pos x="49" y="51"/>
                </a:cxn>
                <a:cxn ang="0">
                  <a:pos x="65" y="42"/>
                </a:cxn>
                <a:cxn ang="0">
                  <a:pos x="82" y="28"/>
                </a:cxn>
                <a:cxn ang="0">
                  <a:pos x="98" y="14"/>
                </a:cxn>
                <a:cxn ang="0">
                  <a:pos x="84" y="0"/>
                </a:cxn>
                <a:cxn ang="0">
                  <a:pos x="68" y="14"/>
                </a:cxn>
                <a:cxn ang="0">
                  <a:pos x="53" y="25"/>
                </a:cxn>
                <a:cxn ang="0">
                  <a:pos x="40" y="34"/>
                </a:cxn>
                <a:cxn ang="0">
                  <a:pos x="27" y="40"/>
                </a:cxn>
                <a:cxn ang="0">
                  <a:pos x="17" y="42"/>
                </a:cxn>
                <a:cxn ang="0">
                  <a:pos x="7" y="45"/>
                </a:cxn>
                <a:cxn ang="0">
                  <a:pos x="3" y="47"/>
                </a:cxn>
                <a:cxn ang="0">
                  <a:pos x="2" y="47"/>
                </a:cxn>
                <a:cxn ang="0">
                  <a:pos x="0" y="47"/>
                </a:cxn>
                <a:cxn ang="0">
                  <a:pos x="6" y="67"/>
                </a:cxn>
              </a:cxnLst>
              <a:rect l="0" t="0" r="r" b="b"/>
              <a:pathLst>
                <a:path w="98" h="67">
                  <a:moveTo>
                    <a:pt x="6" y="67"/>
                  </a:moveTo>
                  <a:lnTo>
                    <a:pt x="4" y="67"/>
                  </a:lnTo>
                  <a:lnTo>
                    <a:pt x="6" y="67"/>
                  </a:lnTo>
                  <a:lnTo>
                    <a:pt x="13" y="65"/>
                  </a:lnTo>
                  <a:lnTo>
                    <a:pt x="23" y="62"/>
                  </a:lnTo>
                  <a:lnTo>
                    <a:pt x="36" y="57"/>
                  </a:lnTo>
                  <a:lnTo>
                    <a:pt x="49" y="51"/>
                  </a:lnTo>
                  <a:lnTo>
                    <a:pt x="65" y="42"/>
                  </a:lnTo>
                  <a:lnTo>
                    <a:pt x="82" y="28"/>
                  </a:lnTo>
                  <a:lnTo>
                    <a:pt x="98" y="14"/>
                  </a:lnTo>
                  <a:lnTo>
                    <a:pt x="84" y="0"/>
                  </a:lnTo>
                  <a:lnTo>
                    <a:pt x="68" y="14"/>
                  </a:lnTo>
                  <a:lnTo>
                    <a:pt x="53" y="25"/>
                  </a:lnTo>
                  <a:lnTo>
                    <a:pt x="40" y="34"/>
                  </a:lnTo>
                  <a:lnTo>
                    <a:pt x="27" y="40"/>
                  </a:lnTo>
                  <a:lnTo>
                    <a:pt x="17" y="42"/>
                  </a:lnTo>
                  <a:lnTo>
                    <a:pt x="7" y="45"/>
                  </a:lnTo>
                  <a:lnTo>
                    <a:pt x="3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6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3" name="Freeform 168"/>
            <p:cNvSpPr>
              <a:spLocks/>
            </p:cNvSpPr>
            <p:nvPr userDrawn="1"/>
          </p:nvSpPr>
          <p:spPr bwMode="auto">
            <a:xfrm>
              <a:off x="8340735" y="474663"/>
              <a:ext cx="87315" cy="42862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13" y="65"/>
                </a:cxn>
                <a:cxn ang="0">
                  <a:pos x="22" y="61"/>
                </a:cxn>
                <a:cxn ang="0">
                  <a:pos x="33" y="55"/>
                </a:cxn>
                <a:cxn ang="0">
                  <a:pos x="48" y="50"/>
                </a:cxn>
                <a:cxn ang="0">
                  <a:pos x="64" y="42"/>
                </a:cxn>
                <a:cxn ang="0">
                  <a:pos x="79" y="35"/>
                </a:cxn>
                <a:cxn ang="0">
                  <a:pos x="95" y="30"/>
                </a:cxn>
                <a:cxn ang="0">
                  <a:pos x="110" y="24"/>
                </a:cxn>
                <a:cxn ang="0">
                  <a:pos x="124" y="20"/>
                </a:cxn>
                <a:cxn ang="0">
                  <a:pos x="118" y="0"/>
                </a:cxn>
                <a:cxn ang="0">
                  <a:pos x="104" y="4"/>
                </a:cxn>
                <a:cxn ang="0">
                  <a:pos x="87" y="13"/>
                </a:cxn>
                <a:cxn ang="0">
                  <a:pos x="71" y="18"/>
                </a:cxn>
                <a:cxn ang="0">
                  <a:pos x="55" y="25"/>
                </a:cxn>
                <a:cxn ang="0">
                  <a:pos x="39" y="32"/>
                </a:cxn>
                <a:cxn ang="0">
                  <a:pos x="25" y="38"/>
                </a:cxn>
                <a:cxn ang="0">
                  <a:pos x="13" y="44"/>
                </a:cxn>
                <a:cxn ang="0">
                  <a:pos x="5" y="48"/>
                </a:cxn>
                <a:cxn ang="0">
                  <a:pos x="17" y="51"/>
                </a:cxn>
                <a:cxn ang="0">
                  <a:pos x="0" y="62"/>
                </a:cxn>
                <a:cxn ang="0">
                  <a:pos x="6" y="69"/>
                </a:cxn>
                <a:cxn ang="0">
                  <a:pos x="13" y="65"/>
                </a:cxn>
                <a:cxn ang="0">
                  <a:pos x="0" y="62"/>
                </a:cxn>
              </a:cxnLst>
              <a:rect l="0" t="0" r="r" b="b"/>
              <a:pathLst>
                <a:path w="124" h="69">
                  <a:moveTo>
                    <a:pt x="0" y="62"/>
                  </a:moveTo>
                  <a:lnTo>
                    <a:pt x="13" y="65"/>
                  </a:lnTo>
                  <a:lnTo>
                    <a:pt x="22" y="61"/>
                  </a:lnTo>
                  <a:lnTo>
                    <a:pt x="33" y="55"/>
                  </a:lnTo>
                  <a:lnTo>
                    <a:pt x="48" y="50"/>
                  </a:lnTo>
                  <a:lnTo>
                    <a:pt x="64" y="42"/>
                  </a:lnTo>
                  <a:lnTo>
                    <a:pt x="79" y="35"/>
                  </a:lnTo>
                  <a:lnTo>
                    <a:pt x="95" y="30"/>
                  </a:lnTo>
                  <a:lnTo>
                    <a:pt x="110" y="24"/>
                  </a:lnTo>
                  <a:lnTo>
                    <a:pt x="124" y="20"/>
                  </a:lnTo>
                  <a:lnTo>
                    <a:pt x="118" y="0"/>
                  </a:lnTo>
                  <a:lnTo>
                    <a:pt x="104" y="4"/>
                  </a:lnTo>
                  <a:lnTo>
                    <a:pt x="87" y="13"/>
                  </a:lnTo>
                  <a:lnTo>
                    <a:pt x="71" y="18"/>
                  </a:lnTo>
                  <a:lnTo>
                    <a:pt x="55" y="25"/>
                  </a:lnTo>
                  <a:lnTo>
                    <a:pt x="39" y="32"/>
                  </a:lnTo>
                  <a:lnTo>
                    <a:pt x="25" y="38"/>
                  </a:lnTo>
                  <a:lnTo>
                    <a:pt x="13" y="44"/>
                  </a:lnTo>
                  <a:lnTo>
                    <a:pt x="5" y="48"/>
                  </a:lnTo>
                  <a:lnTo>
                    <a:pt x="17" y="51"/>
                  </a:lnTo>
                  <a:lnTo>
                    <a:pt x="0" y="62"/>
                  </a:lnTo>
                  <a:lnTo>
                    <a:pt x="6" y="69"/>
                  </a:lnTo>
                  <a:lnTo>
                    <a:pt x="13" y="6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4" name="Freeform 169"/>
            <p:cNvSpPr>
              <a:spLocks/>
            </p:cNvSpPr>
            <p:nvPr userDrawn="1"/>
          </p:nvSpPr>
          <p:spPr bwMode="auto">
            <a:xfrm>
              <a:off x="8326447" y="490538"/>
              <a:ext cx="28576" cy="2222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5" y="15"/>
                </a:cxn>
                <a:cxn ang="0">
                  <a:pos x="21" y="37"/>
                </a:cxn>
                <a:cxn ang="0">
                  <a:pos x="38" y="26"/>
                </a:cxn>
                <a:cxn ang="0">
                  <a:pos x="23" y="3"/>
                </a:cxn>
                <a:cxn ang="0">
                  <a:pos x="18" y="17"/>
                </a:cxn>
                <a:cxn ang="0">
                  <a:pos x="10" y="0"/>
                </a:cxn>
                <a:cxn ang="0">
                  <a:pos x="0" y="6"/>
                </a:cxn>
                <a:cxn ang="0">
                  <a:pos x="5" y="15"/>
                </a:cxn>
                <a:cxn ang="0">
                  <a:pos x="10" y="0"/>
                </a:cxn>
              </a:cxnLst>
              <a:rect l="0" t="0" r="r" b="b"/>
              <a:pathLst>
                <a:path w="38" h="37">
                  <a:moveTo>
                    <a:pt x="10" y="0"/>
                  </a:moveTo>
                  <a:lnTo>
                    <a:pt x="5" y="15"/>
                  </a:lnTo>
                  <a:lnTo>
                    <a:pt x="21" y="37"/>
                  </a:lnTo>
                  <a:lnTo>
                    <a:pt x="38" y="26"/>
                  </a:lnTo>
                  <a:lnTo>
                    <a:pt x="23" y="3"/>
                  </a:lnTo>
                  <a:lnTo>
                    <a:pt x="18" y="17"/>
                  </a:lnTo>
                  <a:lnTo>
                    <a:pt x="10" y="0"/>
                  </a:lnTo>
                  <a:lnTo>
                    <a:pt x="0" y="6"/>
                  </a:lnTo>
                  <a:lnTo>
                    <a:pt x="5" y="1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5" name="Freeform 170"/>
            <p:cNvSpPr>
              <a:spLocks/>
            </p:cNvSpPr>
            <p:nvPr userDrawn="1"/>
          </p:nvSpPr>
          <p:spPr bwMode="auto">
            <a:xfrm>
              <a:off x="8139119" y="541338"/>
              <a:ext cx="96839" cy="53975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04" y="9"/>
                </a:cxn>
                <a:cxn ang="0">
                  <a:pos x="88" y="16"/>
                </a:cxn>
                <a:cxn ang="0">
                  <a:pos x="73" y="23"/>
                </a:cxn>
                <a:cxn ang="0">
                  <a:pos x="62" y="27"/>
                </a:cxn>
                <a:cxn ang="0">
                  <a:pos x="52" y="32"/>
                </a:cxn>
                <a:cxn ang="0">
                  <a:pos x="45" y="34"/>
                </a:cxn>
                <a:cxn ang="0">
                  <a:pos x="38" y="36"/>
                </a:cxn>
                <a:cxn ang="0">
                  <a:pos x="33" y="37"/>
                </a:cxn>
                <a:cxn ang="0">
                  <a:pos x="19" y="44"/>
                </a:cxn>
                <a:cxn ang="0">
                  <a:pos x="7" y="54"/>
                </a:cxn>
                <a:cxn ang="0">
                  <a:pos x="0" y="66"/>
                </a:cxn>
                <a:cxn ang="0">
                  <a:pos x="3" y="77"/>
                </a:cxn>
                <a:cxn ang="0">
                  <a:pos x="7" y="81"/>
                </a:cxn>
                <a:cxn ang="0">
                  <a:pos x="13" y="84"/>
                </a:cxn>
                <a:cxn ang="0">
                  <a:pos x="20" y="86"/>
                </a:cxn>
                <a:cxn ang="0">
                  <a:pos x="29" y="86"/>
                </a:cxn>
                <a:cxn ang="0">
                  <a:pos x="36" y="84"/>
                </a:cxn>
                <a:cxn ang="0">
                  <a:pos x="43" y="81"/>
                </a:cxn>
                <a:cxn ang="0">
                  <a:pos x="50" y="78"/>
                </a:cxn>
                <a:cxn ang="0">
                  <a:pos x="58" y="74"/>
                </a:cxn>
                <a:cxn ang="0">
                  <a:pos x="62" y="71"/>
                </a:cxn>
                <a:cxn ang="0">
                  <a:pos x="68" y="68"/>
                </a:cxn>
                <a:cxn ang="0">
                  <a:pos x="73" y="63"/>
                </a:cxn>
                <a:cxn ang="0">
                  <a:pos x="84" y="57"/>
                </a:cxn>
                <a:cxn ang="0">
                  <a:pos x="94" y="51"/>
                </a:cxn>
                <a:cxn ang="0">
                  <a:pos x="107" y="44"/>
                </a:cxn>
                <a:cxn ang="0">
                  <a:pos x="121" y="36"/>
                </a:cxn>
                <a:cxn ang="0">
                  <a:pos x="138" y="27"/>
                </a:cxn>
                <a:cxn ang="0">
                  <a:pos x="121" y="0"/>
                </a:cxn>
              </a:cxnLst>
              <a:rect l="0" t="0" r="r" b="b"/>
              <a:pathLst>
                <a:path w="138" h="86">
                  <a:moveTo>
                    <a:pt x="121" y="0"/>
                  </a:moveTo>
                  <a:lnTo>
                    <a:pt x="104" y="9"/>
                  </a:lnTo>
                  <a:lnTo>
                    <a:pt x="88" y="16"/>
                  </a:lnTo>
                  <a:lnTo>
                    <a:pt x="73" y="23"/>
                  </a:lnTo>
                  <a:lnTo>
                    <a:pt x="62" y="27"/>
                  </a:lnTo>
                  <a:lnTo>
                    <a:pt x="52" y="32"/>
                  </a:lnTo>
                  <a:lnTo>
                    <a:pt x="45" y="34"/>
                  </a:lnTo>
                  <a:lnTo>
                    <a:pt x="38" y="36"/>
                  </a:lnTo>
                  <a:lnTo>
                    <a:pt x="33" y="37"/>
                  </a:lnTo>
                  <a:lnTo>
                    <a:pt x="19" y="44"/>
                  </a:lnTo>
                  <a:lnTo>
                    <a:pt x="7" y="54"/>
                  </a:lnTo>
                  <a:lnTo>
                    <a:pt x="0" y="66"/>
                  </a:lnTo>
                  <a:lnTo>
                    <a:pt x="3" y="77"/>
                  </a:lnTo>
                  <a:lnTo>
                    <a:pt x="7" y="81"/>
                  </a:lnTo>
                  <a:lnTo>
                    <a:pt x="13" y="84"/>
                  </a:lnTo>
                  <a:lnTo>
                    <a:pt x="20" y="86"/>
                  </a:lnTo>
                  <a:lnTo>
                    <a:pt x="29" y="86"/>
                  </a:lnTo>
                  <a:lnTo>
                    <a:pt x="36" y="84"/>
                  </a:lnTo>
                  <a:lnTo>
                    <a:pt x="43" y="81"/>
                  </a:lnTo>
                  <a:lnTo>
                    <a:pt x="50" y="78"/>
                  </a:lnTo>
                  <a:lnTo>
                    <a:pt x="58" y="74"/>
                  </a:lnTo>
                  <a:lnTo>
                    <a:pt x="62" y="71"/>
                  </a:lnTo>
                  <a:lnTo>
                    <a:pt x="68" y="68"/>
                  </a:lnTo>
                  <a:lnTo>
                    <a:pt x="73" y="63"/>
                  </a:lnTo>
                  <a:lnTo>
                    <a:pt x="84" y="57"/>
                  </a:lnTo>
                  <a:lnTo>
                    <a:pt x="94" y="51"/>
                  </a:lnTo>
                  <a:lnTo>
                    <a:pt x="107" y="44"/>
                  </a:lnTo>
                  <a:lnTo>
                    <a:pt x="121" y="36"/>
                  </a:lnTo>
                  <a:lnTo>
                    <a:pt x="138" y="27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6" name="Freeform 171"/>
            <p:cNvSpPr>
              <a:spLocks/>
            </p:cNvSpPr>
            <p:nvPr userDrawn="1"/>
          </p:nvSpPr>
          <p:spPr bwMode="auto">
            <a:xfrm>
              <a:off x="8159756" y="536575"/>
              <a:ext cx="68264" cy="34925"/>
            </a:xfrm>
            <a:custGeom>
              <a:avLst/>
              <a:gdLst/>
              <a:ahLst/>
              <a:cxnLst>
                <a:cxn ang="0">
                  <a:pos x="6" y="55"/>
                </a:cxn>
                <a:cxn ang="0">
                  <a:pos x="6" y="55"/>
                </a:cxn>
                <a:cxn ang="0">
                  <a:pos x="10" y="54"/>
                </a:cxn>
                <a:cxn ang="0">
                  <a:pos x="18" y="52"/>
                </a:cxn>
                <a:cxn ang="0">
                  <a:pos x="26" y="48"/>
                </a:cxn>
                <a:cxn ang="0">
                  <a:pos x="36" y="45"/>
                </a:cxn>
                <a:cxn ang="0">
                  <a:pos x="48" y="40"/>
                </a:cxn>
                <a:cxn ang="0">
                  <a:pos x="62" y="32"/>
                </a:cxn>
                <a:cxn ang="0">
                  <a:pos x="78" y="25"/>
                </a:cxn>
                <a:cxn ang="0">
                  <a:pos x="95" y="17"/>
                </a:cxn>
                <a:cxn ang="0">
                  <a:pos x="87" y="0"/>
                </a:cxn>
                <a:cxn ang="0">
                  <a:pos x="69" y="8"/>
                </a:cxn>
                <a:cxn ang="0">
                  <a:pos x="54" y="15"/>
                </a:cxn>
                <a:cxn ang="0">
                  <a:pos x="39" y="22"/>
                </a:cxn>
                <a:cxn ang="0">
                  <a:pos x="28" y="25"/>
                </a:cxn>
                <a:cxn ang="0">
                  <a:pos x="18" y="31"/>
                </a:cxn>
                <a:cxn ang="0">
                  <a:pos x="12" y="32"/>
                </a:cxn>
                <a:cxn ang="0">
                  <a:pos x="5" y="34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6" y="55"/>
                </a:cxn>
              </a:cxnLst>
              <a:rect l="0" t="0" r="r" b="b"/>
              <a:pathLst>
                <a:path w="95" h="55">
                  <a:moveTo>
                    <a:pt x="6" y="55"/>
                  </a:moveTo>
                  <a:lnTo>
                    <a:pt x="6" y="55"/>
                  </a:lnTo>
                  <a:lnTo>
                    <a:pt x="10" y="54"/>
                  </a:lnTo>
                  <a:lnTo>
                    <a:pt x="18" y="52"/>
                  </a:lnTo>
                  <a:lnTo>
                    <a:pt x="26" y="48"/>
                  </a:lnTo>
                  <a:lnTo>
                    <a:pt x="36" y="45"/>
                  </a:lnTo>
                  <a:lnTo>
                    <a:pt x="48" y="40"/>
                  </a:lnTo>
                  <a:lnTo>
                    <a:pt x="62" y="32"/>
                  </a:lnTo>
                  <a:lnTo>
                    <a:pt x="78" y="25"/>
                  </a:lnTo>
                  <a:lnTo>
                    <a:pt x="95" y="17"/>
                  </a:lnTo>
                  <a:lnTo>
                    <a:pt x="87" y="0"/>
                  </a:lnTo>
                  <a:lnTo>
                    <a:pt x="69" y="8"/>
                  </a:lnTo>
                  <a:lnTo>
                    <a:pt x="54" y="15"/>
                  </a:lnTo>
                  <a:lnTo>
                    <a:pt x="39" y="22"/>
                  </a:lnTo>
                  <a:lnTo>
                    <a:pt x="28" y="25"/>
                  </a:lnTo>
                  <a:lnTo>
                    <a:pt x="18" y="31"/>
                  </a:lnTo>
                  <a:lnTo>
                    <a:pt x="12" y="32"/>
                  </a:lnTo>
                  <a:lnTo>
                    <a:pt x="5" y="34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7" name="Freeform 172"/>
            <p:cNvSpPr>
              <a:spLocks/>
            </p:cNvSpPr>
            <p:nvPr userDrawn="1"/>
          </p:nvSpPr>
          <p:spPr bwMode="auto">
            <a:xfrm>
              <a:off x="8134356" y="558800"/>
              <a:ext cx="31751" cy="34925"/>
            </a:xfrm>
            <a:custGeom>
              <a:avLst/>
              <a:gdLst/>
              <a:ahLst/>
              <a:cxnLst>
                <a:cxn ang="0">
                  <a:pos x="22" y="44"/>
                </a:cxn>
                <a:cxn ang="0">
                  <a:pos x="22" y="44"/>
                </a:cxn>
                <a:cxn ang="0">
                  <a:pos x="20" y="40"/>
                </a:cxn>
                <a:cxn ang="0">
                  <a:pos x="24" y="34"/>
                </a:cxn>
                <a:cxn ang="0">
                  <a:pos x="35" y="26"/>
                </a:cxn>
                <a:cxn ang="0">
                  <a:pos x="46" y="20"/>
                </a:cxn>
                <a:cxn ang="0">
                  <a:pos x="40" y="0"/>
                </a:cxn>
                <a:cxn ang="0">
                  <a:pos x="23" y="9"/>
                </a:cxn>
                <a:cxn ang="0">
                  <a:pos x="10" y="20"/>
                </a:cxn>
                <a:cxn ang="0">
                  <a:pos x="0" y="37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2" y="44"/>
                </a:cxn>
                <a:cxn ang="0">
                  <a:pos x="22" y="44"/>
                </a:cxn>
                <a:cxn ang="0">
                  <a:pos x="22" y="44"/>
                </a:cxn>
              </a:cxnLst>
              <a:rect l="0" t="0" r="r" b="b"/>
              <a:pathLst>
                <a:path w="46" h="56">
                  <a:moveTo>
                    <a:pt x="22" y="44"/>
                  </a:moveTo>
                  <a:lnTo>
                    <a:pt x="22" y="44"/>
                  </a:lnTo>
                  <a:lnTo>
                    <a:pt x="20" y="40"/>
                  </a:lnTo>
                  <a:lnTo>
                    <a:pt x="24" y="34"/>
                  </a:lnTo>
                  <a:lnTo>
                    <a:pt x="35" y="26"/>
                  </a:lnTo>
                  <a:lnTo>
                    <a:pt x="46" y="20"/>
                  </a:lnTo>
                  <a:lnTo>
                    <a:pt x="40" y="0"/>
                  </a:lnTo>
                  <a:lnTo>
                    <a:pt x="23" y="9"/>
                  </a:lnTo>
                  <a:lnTo>
                    <a:pt x="10" y="20"/>
                  </a:lnTo>
                  <a:lnTo>
                    <a:pt x="0" y="37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8" name="Freeform 173"/>
            <p:cNvSpPr>
              <a:spLocks/>
            </p:cNvSpPr>
            <p:nvPr userDrawn="1"/>
          </p:nvSpPr>
          <p:spPr bwMode="auto">
            <a:xfrm>
              <a:off x="8135944" y="582613"/>
              <a:ext cx="49213" cy="17462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58" y="0"/>
                </a:cxn>
                <a:cxn ang="0">
                  <a:pos x="52" y="4"/>
                </a:cxn>
                <a:cxn ang="0">
                  <a:pos x="45" y="5"/>
                </a:cxn>
                <a:cxn ang="0">
                  <a:pos x="39" y="8"/>
                </a:cxn>
                <a:cxn ang="0">
                  <a:pos x="33" y="10"/>
                </a:cxn>
                <a:cxn ang="0">
                  <a:pos x="28" y="10"/>
                </a:cxn>
                <a:cxn ang="0">
                  <a:pos x="22" y="8"/>
                </a:cxn>
                <a:cxn ang="0">
                  <a:pos x="19" y="7"/>
                </a:cxn>
                <a:cxn ang="0">
                  <a:pos x="18" y="5"/>
                </a:cxn>
                <a:cxn ang="0">
                  <a:pos x="0" y="17"/>
                </a:cxn>
                <a:cxn ang="0">
                  <a:pos x="8" y="24"/>
                </a:cxn>
                <a:cxn ang="0">
                  <a:pos x="16" y="28"/>
                </a:cxn>
                <a:cxn ang="0">
                  <a:pos x="25" y="29"/>
                </a:cxn>
                <a:cxn ang="0">
                  <a:pos x="36" y="29"/>
                </a:cxn>
                <a:cxn ang="0">
                  <a:pos x="45" y="28"/>
                </a:cxn>
                <a:cxn ang="0">
                  <a:pos x="54" y="25"/>
                </a:cxn>
                <a:cxn ang="0">
                  <a:pos x="61" y="21"/>
                </a:cxn>
                <a:cxn ang="0">
                  <a:pos x="69" y="17"/>
                </a:cxn>
                <a:cxn ang="0">
                  <a:pos x="69" y="17"/>
                </a:cxn>
                <a:cxn ang="0">
                  <a:pos x="58" y="0"/>
                </a:cxn>
              </a:cxnLst>
              <a:rect l="0" t="0" r="r" b="b"/>
              <a:pathLst>
                <a:path w="69" h="29">
                  <a:moveTo>
                    <a:pt x="58" y="0"/>
                  </a:moveTo>
                  <a:lnTo>
                    <a:pt x="58" y="0"/>
                  </a:lnTo>
                  <a:lnTo>
                    <a:pt x="52" y="4"/>
                  </a:lnTo>
                  <a:lnTo>
                    <a:pt x="45" y="5"/>
                  </a:lnTo>
                  <a:lnTo>
                    <a:pt x="39" y="8"/>
                  </a:lnTo>
                  <a:lnTo>
                    <a:pt x="33" y="10"/>
                  </a:lnTo>
                  <a:lnTo>
                    <a:pt x="28" y="10"/>
                  </a:lnTo>
                  <a:lnTo>
                    <a:pt x="22" y="8"/>
                  </a:lnTo>
                  <a:lnTo>
                    <a:pt x="19" y="7"/>
                  </a:lnTo>
                  <a:lnTo>
                    <a:pt x="18" y="5"/>
                  </a:lnTo>
                  <a:lnTo>
                    <a:pt x="0" y="17"/>
                  </a:lnTo>
                  <a:lnTo>
                    <a:pt x="8" y="24"/>
                  </a:lnTo>
                  <a:lnTo>
                    <a:pt x="16" y="28"/>
                  </a:lnTo>
                  <a:lnTo>
                    <a:pt x="25" y="29"/>
                  </a:lnTo>
                  <a:lnTo>
                    <a:pt x="36" y="29"/>
                  </a:lnTo>
                  <a:lnTo>
                    <a:pt x="45" y="28"/>
                  </a:lnTo>
                  <a:lnTo>
                    <a:pt x="54" y="25"/>
                  </a:lnTo>
                  <a:lnTo>
                    <a:pt x="61" y="21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9" name="Freeform 174"/>
            <p:cNvSpPr>
              <a:spLocks/>
            </p:cNvSpPr>
            <p:nvPr userDrawn="1"/>
          </p:nvSpPr>
          <p:spPr bwMode="auto">
            <a:xfrm>
              <a:off x="8175631" y="552450"/>
              <a:ext cx="71439" cy="41275"/>
            </a:xfrm>
            <a:custGeom>
              <a:avLst/>
              <a:gdLst/>
              <a:ahLst/>
              <a:cxnLst>
                <a:cxn ang="0">
                  <a:pos x="78" y="14"/>
                </a:cxn>
                <a:cxn ang="0">
                  <a:pos x="82" y="0"/>
                </a:cxn>
                <a:cxn ang="0">
                  <a:pos x="65" y="8"/>
                </a:cxn>
                <a:cxn ang="0">
                  <a:pos x="49" y="17"/>
                </a:cxn>
                <a:cxn ang="0">
                  <a:pos x="37" y="24"/>
                </a:cxn>
                <a:cxn ang="0">
                  <a:pos x="27" y="30"/>
                </a:cxn>
                <a:cxn ang="0">
                  <a:pos x="16" y="35"/>
                </a:cxn>
                <a:cxn ang="0">
                  <a:pos x="10" y="41"/>
                </a:cxn>
                <a:cxn ang="0">
                  <a:pos x="6" y="44"/>
                </a:cxn>
                <a:cxn ang="0">
                  <a:pos x="0" y="47"/>
                </a:cxn>
                <a:cxn ang="0">
                  <a:pos x="11" y="64"/>
                </a:cxn>
                <a:cxn ang="0">
                  <a:pos x="14" y="61"/>
                </a:cxn>
                <a:cxn ang="0">
                  <a:pos x="21" y="58"/>
                </a:cxn>
                <a:cxn ang="0">
                  <a:pos x="27" y="52"/>
                </a:cxn>
                <a:cxn ang="0">
                  <a:pos x="36" y="47"/>
                </a:cxn>
                <a:cxn ang="0">
                  <a:pos x="46" y="41"/>
                </a:cxn>
                <a:cxn ang="0">
                  <a:pos x="60" y="34"/>
                </a:cxn>
                <a:cxn ang="0">
                  <a:pos x="73" y="25"/>
                </a:cxn>
                <a:cxn ang="0">
                  <a:pos x="91" y="17"/>
                </a:cxn>
                <a:cxn ang="0">
                  <a:pos x="95" y="3"/>
                </a:cxn>
                <a:cxn ang="0">
                  <a:pos x="91" y="17"/>
                </a:cxn>
                <a:cxn ang="0">
                  <a:pos x="101" y="13"/>
                </a:cxn>
                <a:cxn ang="0">
                  <a:pos x="95" y="3"/>
                </a:cxn>
                <a:cxn ang="0">
                  <a:pos x="78" y="14"/>
                </a:cxn>
              </a:cxnLst>
              <a:rect l="0" t="0" r="r" b="b"/>
              <a:pathLst>
                <a:path w="101" h="64">
                  <a:moveTo>
                    <a:pt x="78" y="14"/>
                  </a:moveTo>
                  <a:lnTo>
                    <a:pt x="82" y="0"/>
                  </a:lnTo>
                  <a:lnTo>
                    <a:pt x="65" y="8"/>
                  </a:lnTo>
                  <a:lnTo>
                    <a:pt x="49" y="17"/>
                  </a:lnTo>
                  <a:lnTo>
                    <a:pt x="37" y="24"/>
                  </a:lnTo>
                  <a:lnTo>
                    <a:pt x="27" y="30"/>
                  </a:lnTo>
                  <a:lnTo>
                    <a:pt x="16" y="35"/>
                  </a:lnTo>
                  <a:lnTo>
                    <a:pt x="10" y="41"/>
                  </a:lnTo>
                  <a:lnTo>
                    <a:pt x="6" y="44"/>
                  </a:lnTo>
                  <a:lnTo>
                    <a:pt x="0" y="47"/>
                  </a:lnTo>
                  <a:lnTo>
                    <a:pt x="11" y="64"/>
                  </a:lnTo>
                  <a:lnTo>
                    <a:pt x="14" y="61"/>
                  </a:lnTo>
                  <a:lnTo>
                    <a:pt x="21" y="58"/>
                  </a:lnTo>
                  <a:lnTo>
                    <a:pt x="27" y="52"/>
                  </a:lnTo>
                  <a:lnTo>
                    <a:pt x="36" y="47"/>
                  </a:lnTo>
                  <a:lnTo>
                    <a:pt x="46" y="41"/>
                  </a:lnTo>
                  <a:lnTo>
                    <a:pt x="60" y="34"/>
                  </a:lnTo>
                  <a:lnTo>
                    <a:pt x="73" y="25"/>
                  </a:lnTo>
                  <a:lnTo>
                    <a:pt x="91" y="17"/>
                  </a:lnTo>
                  <a:lnTo>
                    <a:pt x="95" y="3"/>
                  </a:lnTo>
                  <a:lnTo>
                    <a:pt x="91" y="17"/>
                  </a:lnTo>
                  <a:lnTo>
                    <a:pt x="101" y="13"/>
                  </a:lnTo>
                  <a:lnTo>
                    <a:pt x="95" y="3"/>
                  </a:lnTo>
                  <a:lnTo>
                    <a:pt x="7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0" name="Freeform 175"/>
            <p:cNvSpPr>
              <a:spLocks/>
            </p:cNvSpPr>
            <p:nvPr userDrawn="1"/>
          </p:nvSpPr>
          <p:spPr bwMode="auto">
            <a:xfrm>
              <a:off x="8216907" y="534988"/>
              <a:ext cx="26989" cy="26987"/>
            </a:xfrm>
            <a:custGeom>
              <a:avLst/>
              <a:gdLst/>
              <a:ahLst/>
              <a:cxnLst>
                <a:cxn ang="0">
                  <a:pos x="13" y="22"/>
                </a:cxn>
                <a:cxn ang="0">
                  <a:pos x="0" y="19"/>
                </a:cxn>
                <a:cxn ang="0">
                  <a:pos x="18" y="46"/>
                </a:cxn>
                <a:cxn ang="0">
                  <a:pos x="35" y="35"/>
                </a:cxn>
                <a:cxn ang="0">
                  <a:pos x="18" y="8"/>
                </a:cxn>
                <a:cxn ang="0">
                  <a:pos x="5" y="5"/>
                </a:cxn>
                <a:cxn ang="0">
                  <a:pos x="18" y="8"/>
                </a:cxn>
                <a:cxn ang="0">
                  <a:pos x="12" y="0"/>
                </a:cxn>
                <a:cxn ang="0">
                  <a:pos x="5" y="5"/>
                </a:cxn>
                <a:cxn ang="0">
                  <a:pos x="13" y="22"/>
                </a:cxn>
              </a:cxnLst>
              <a:rect l="0" t="0" r="r" b="b"/>
              <a:pathLst>
                <a:path w="35" h="46">
                  <a:moveTo>
                    <a:pt x="13" y="22"/>
                  </a:moveTo>
                  <a:lnTo>
                    <a:pt x="0" y="19"/>
                  </a:lnTo>
                  <a:lnTo>
                    <a:pt x="18" y="46"/>
                  </a:lnTo>
                  <a:lnTo>
                    <a:pt x="35" y="35"/>
                  </a:lnTo>
                  <a:lnTo>
                    <a:pt x="18" y="8"/>
                  </a:lnTo>
                  <a:lnTo>
                    <a:pt x="5" y="5"/>
                  </a:lnTo>
                  <a:lnTo>
                    <a:pt x="18" y="8"/>
                  </a:lnTo>
                  <a:lnTo>
                    <a:pt x="12" y="0"/>
                  </a:lnTo>
                  <a:lnTo>
                    <a:pt x="5" y="5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1" name="Freeform 176"/>
            <p:cNvSpPr>
              <a:spLocks/>
            </p:cNvSpPr>
            <p:nvPr userDrawn="1"/>
          </p:nvSpPr>
          <p:spPr bwMode="auto">
            <a:xfrm>
              <a:off x="8215320" y="528638"/>
              <a:ext cx="39688" cy="41275"/>
            </a:xfrm>
            <a:custGeom>
              <a:avLst/>
              <a:gdLst/>
              <a:ahLst/>
              <a:cxnLst>
                <a:cxn ang="0">
                  <a:pos x="58" y="57"/>
                </a:cxn>
                <a:cxn ang="0">
                  <a:pos x="37" y="67"/>
                </a:cxn>
                <a:cxn ang="0">
                  <a:pos x="0" y="10"/>
                </a:cxn>
                <a:cxn ang="0">
                  <a:pos x="20" y="0"/>
                </a:cxn>
                <a:cxn ang="0">
                  <a:pos x="23" y="7"/>
                </a:cxn>
                <a:cxn ang="0">
                  <a:pos x="27" y="13"/>
                </a:cxn>
                <a:cxn ang="0">
                  <a:pos x="32" y="18"/>
                </a:cxn>
                <a:cxn ang="0">
                  <a:pos x="36" y="24"/>
                </a:cxn>
                <a:cxn ang="0">
                  <a:pos x="40" y="31"/>
                </a:cxn>
                <a:cxn ang="0">
                  <a:pos x="46" y="40"/>
                </a:cxn>
                <a:cxn ang="0">
                  <a:pos x="52" y="48"/>
                </a:cxn>
                <a:cxn ang="0">
                  <a:pos x="58" y="57"/>
                </a:cxn>
              </a:cxnLst>
              <a:rect l="0" t="0" r="r" b="b"/>
              <a:pathLst>
                <a:path w="58" h="67">
                  <a:moveTo>
                    <a:pt x="58" y="57"/>
                  </a:moveTo>
                  <a:lnTo>
                    <a:pt x="37" y="67"/>
                  </a:lnTo>
                  <a:lnTo>
                    <a:pt x="0" y="10"/>
                  </a:lnTo>
                  <a:lnTo>
                    <a:pt x="20" y="0"/>
                  </a:lnTo>
                  <a:lnTo>
                    <a:pt x="23" y="7"/>
                  </a:lnTo>
                  <a:lnTo>
                    <a:pt x="27" y="13"/>
                  </a:lnTo>
                  <a:lnTo>
                    <a:pt x="32" y="18"/>
                  </a:lnTo>
                  <a:lnTo>
                    <a:pt x="36" y="24"/>
                  </a:lnTo>
                  <a:lnTo>
                    <a:pt x="40" y="31"/>
                  </a:lnTo>
                  <a:lnTo>
                    <a:pt x="46" y="40"/>
                  </a:lnTo>
                  <a:lnTo>
                    <a:pt x="52" y="48"/>
                  </a:lnTo>
                  <a:lnTo>
                    <a:pt x="58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2" name="Freeform 177"/>
            <p:cNvSpPr>
              <a:spLocks/>
            </p:cNvSpPr>
            <p:nvPr userDrawn="1"/>
          </p:nvSpPr>
          <p:spPr bwMode="auto">
            <a:xfrm>
              <a:off x="8235958" y="558800"/>
              <a:ext cx="23813" cy="190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3" y="27"/>
                </a:cxn>
                <a:cxn ang="0">
                  <a:pos x="33" y="17"/>
                </a:cxn>
                <a:cxn ang="0">
                  <a:pos x="24" y="0"/>
                </a:cxn>
                <a:cxn ang="0">
                  <a:pos x="4" y="10"/>
                </a:cxn>
                <a:cxn ang="0">
                  <a:pos x="17" y="13"/>
                </a:cxn>
                <a:cxn ang="0">
                  <a:pos x="0" y="24"/>
                </a:cxn>
                <a:cxn ang="0">
                  <a:pos x="6" y="32"/>
                </a:cxn>
                <a:cxn ang="0">
                  <a:pos x="13" y="27"/>
                </a:cxn>
                <a:cxn ang="0">
                  <a:pos x="0" y="24"/>
                </a:cxn>
              </a:cxnLst>
              <a:rect l="0" t="0" r="r" b="b"/>
              <a:pathLst>
                <a:path w="33" h="32">
                  <a:moveTo>
                    <a:pt x="0" y="24"/>
                  </a:moveTo>
                  <a:lnTo>
                    <a:pt x="13" y="27"/>
                  </a:lnTo>
                  <a:lnTo>
                    <a:pt x="33" y="17"/>
                  </a:lnTo>
                  <a:lnTo>
                    <a:pt x="24" y="0"/>
                  </a:lnTo>
                  <a:lnTo>
                    <a:pt x="4" y="10"/>
                  </a:lnTo>
                  <a:lnTo>
                    <a:pt x="17" y="13"/>
                  </a:lnTo>
                  <a:lnTo>
                    <a:pt x="0" y="24"/>
                  </a:lnTo>
                  <a:lnTo>
                    <a:pt x="6" y="32"/>
                  </a:lnTo>
                  <a:lnTo>
                    <a:pt x="13" y="27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3" name="Freeform 178"/>
            <p:cNvSpPr>
              <a:spLocks/>
            </p:cNvSpPr>
            <p:nvPr userDrawn="1"/>
          </p:nvSpPr>
          <p:spPr bwMode="auto">
            <a:xfrm>
              <a:off x="8205795" y="528638"/>
              <a:ext cx="41276" cy="4445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5" y="15"/>
                </a:cxn>
                <a:cxn ang="0">
                  <a:pos x="43" y="71"/>
                </a:cxn>
                <a:cxn ang="0">
                  <a:pos x="60" y="60"/>
                </a:cxn>
                <a:cxn ang="0">
                  <a:pos x="23" y="3"/>
                </a:cxn>
                <a:cxn ang="0">
                  <a:pos x="18" y="17"/>
                </a:cxn>
                <a:cxn ang="0">
                  <a:pos x="10" y="0"/>
                </a:cxn>
                <a:cxn ang="0">
                  <a:pos x="0" y="5"/>
                </a:cxn>
                <a:cxn ang="0">
                  <a:pos x="5" y="15"/>
                </a:cxn>
                <a:cxn ang="0">
                  <a:pos x="10" y="0"/>
                </a:cxn>
              </a:cxnLst>
              <a:rect l="0" t="0" r="r" b="b"/>
              <a:pathLst>
                <a:path w="60" h="71">
                  <a:moveTo>
                    <a:pt x="10" y="0"/>
                  </a:moveTo>
                  <a:lnTo>
                    <a:pt x="5" y="15"/>
                  </a:lnTo>
                  <a:lnTo>
                    <a:pt x="43" y="71"/>
                  </a:lnTo>
                  <a:lnTo>
                    <a:pt x="60" y="60"/>
                  </a:lnTo>
                  <a:lnTo>
                    <a:pt x="23" y="3"/>
                  </a:lnTo>
                  <a:lnTo>
                    <a:pt x="18" y="17"/>
                  </a:lnTo>
                  <a:lnTo>
                    <a:pt x="10" y="0"/>
                  </a:lnTo>
                  <a:lnTo>
                    <a:pt x="0" y="5"/>
                  </a:lnTo>
                  <a:lnTo>
                    <a:pt x="5" y="1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4" name="Freeform 179"/>
            <p:cNvSpPr>
              <a:spLocks/>
            </p:cNvSpPr>
            <p:nvPr userDrawn="1"/>
          </p:nvSpPr>
          <p:spPr bwMode="auto">
            <a:xfrm>
              <a:off x="8213732" y="520700"/>
              <a:ext cx="22225" cy="19050"/>
            </a:xfrm>
            <a:custGeom>
              <a:avLst/>
              <a:gdLst/>
              <a:ahLst/>
              <a:cxnLst>
                <a:cxn ang="0">
                  <a:pos x="33" y="9"/>
                </a:cxn>
                <a:cxn ang="0">
                  <a:pos x="20" y="4"/>
                </a:cxn>
                <a:cxn ang="0">
                  <a:pos x="0" y="14"/>
                </a:cxn>
                <a:cxn ang="0">
                  <a:pos x="8" y="31"/>
                </a:cxn>
                <a:cxn ang="0">
                  <a:pos x="28" y="21"/>
                </a:cxn>
                <a:cxn ang="0">
                  <a:pos x="15" y="17"/>
                </a:cxn>
                <a:cxn ang="0">
                  <a:pos x="33" y="9"/>
                </a:cxn>
                <a:cxn ang="0">
                  <a:pos x="28" y="0"/>
                </a:cxn>
                <a:cxn ang="0">
                  <a:pos x="20" y="4"/>
                </a:cxn>
                <a:cxn ang="0">
                  <a:pos x="33" y="9"/>
                </a:cxn>
              </a:cxnLst>
              <a:rect l="0" t="0" r="r" b="b"/>
              <a:pathLst>
                <a:path w="33" h="31">
                  <a:moveTo>
                    <a:pt x="33" y="9"/>
                  </a:moveTo>
                  <a:lnTo>
                    <a:pt x="20" y="4"/>
                  </a:lnTo>
                  <a:lnTo>
                    <a:pt x="0" y="14"/>
                  </a:lnTo>
                  <a:lnTo>
                    <a:pt x="8" y="31"/>
                  </a:lnTo>
                  <a:lnTo>
                    <a:pt x="28" y="21"/>
                  </a:lnTo>
                  <a:lnTo>
                    <a:pt x="15" y="17"/>
                  </a:lnTo>
                  <a:lnTo>
                    <a:pt x="33" y="9"/>
                  </a:lnTo>
                  <a:lnTo>
                    <a:pt x="28" y="0"/>
                  </a:lnTo>
                  <a:lnTo>
                    <a:pt x="20" y="4"/>
                  </a:lnTo>
                  <a:lnTo>
                    <a:pt x="33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5" name="Freeform 180"/>
            <p:cNvSpPr>
              <a:spLocks/>
            </p:cNvSpPr>
            <p:nvPr userDrawn="1"/>
          </p:nvSpPr>
          <p:spPr bwMode="auto">
            <a:xfrm>
              <a:off x="8224845" y="527050"/>
              <a:ext cx="22225" cy="20638"/>
            </a:xfrm>
            <a:custGeom>
              <a:avLst/>
              <a:gdLst/>
              <a:ahLst/>
              <a:cxnLst>
                <a:cxn ang="0">
                  <a:pos x="34" y="22"/>
                </a:cxn>
                <a:cxn ang="0">
                  <a:pos x="32" y="21"/>
                </a:cxn>
                <a:cxn ang="0">
                  <a:pos x="29" y="17"/>
                </a:cxn>
                <a:cxn ang="0">
                  <a:pos x="25" y="11"/>
                </a:cxn>
                <a:cxn ang="0">
                  <a:pos x="21" y="7"/>
                </a:cxn>
                <a:cxn ang="0">
                  <a:pos x="18" y="0"/>
                </a:cxn>
                <a:cxn ang="0">
                  <a:pos x="0" y="8"/>
                </a:cxn>
                <a:cxn ang="0">
                  <a:pos x="3" y="15"/>
                </a:cxn>
                <a:cxn ang="0">
                  <a:pos x="8" y="22"/>
                </a:cxn>
                <a:cxn ang="0">
                  <a:pos x="12" y="28"/>
                </a:cxn>
                <a:cxn ang="0">
                  <a:pos x="18" y="35"/>
                </a:cxn>
                <a:cxn ang="0">
                  <a:pos x="16" y="34"/>
                </a:cxn>
                <a:cxn ang="0">
                  <a:pos x="34" y="22"/>
                </a:cxn>
              </a:cxnLst>
              <a:rect l="0" t="0" r="r" b="b"/>
              <a:pathLst>
                <a:path w="34" h="35">
                  <a:moveTo>
                    <a:pt x="34" y="22"/>
                  </a:moveTo>
                  <a:lnTo>
                    <a:pt x="32" y="21"/>
                  </a:lnTo>
                  <a:lnTo>
                    <a:pt x="29" y="17"/>
                  </a:lnTo>
                  <a:lnTo>
                    <a:pt x="25" y="11"/>
                  </a:lnTo>
                  <a:lnTo>
                    <a:pt x="21" y="7"/>
                  </a:lnTo>
                  <a:lnTo>
                    <a:pt x="18" y="0"/>
                  </a:lnTo>
                  <a:lnTo>
                    <a:pt x="0" y="8"/>
                  </a:lnTo>
                  <a:lnTo>
                    <a:pt x="3" y="15"/>
                  </a:lnTo>
                  <a:lnTo>
                    <a:pt x="8" y="22"/>
                  </a:lnTo>
                  <a:lnTo>
                    <a:pt x="12" y="28"/>
                  </a:lnTo>
                  <a:lnTo>
                    <a:pt x="18" y="35"/>
                  </a:lnTo>
                  <a:lnTo>
                    <a:pt x="16" y="34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6" name="Freeform 181"/>
            <p:cNvSpPr>
              <a:spLocks/>
            </p:cNvSpPr>
            <p:nvPr userDrawn="1"/>
          </p:nvSpPr>
          <p:spPr bwMode="auto">
            <a:xfrm>
              <a:off x="8234371" y="539750"/>
              <a:ext cx="31751" cy="30163"/>
            </a:xfrm>
            <a:custGeom>
              <a:avLst/>
              <a:gdLst/>
              <a:ahLst/>
              <a:cxnLst>
                <a:cxn ang="0">
                  <a:pos x="35" y="47"/>
                </a:cxn>
                <a:cxn ang="0">
                  <a:pos x="39" y="35"/>
                </a:cxn>
                <a:cxn ang="0">
                  <a:pos x="33" y="25"/>
                </a:cxn>
                <a:cxn ang="0">
                  <a:pos x="28" y="16"/>
                </a:cxn>
                <a:cxn ang="0">
                  <a:pos x="22" y="7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5" y="19"/>
                </a:cxn>
                <a:cxn ang="0">
                  <a:pos x="10" y="27"/>
                </a:cxn>
                <a:cxn ang="0">
                  <a:pos x="16" y="36"/>
                </a:cxn>
                <a:cxn ang="0">
                  <a:pos x="22" y="43"/>
                </a:cxn>
                <a:cxn ang="0">
                  <a:pos x="26" y="30"/>
                </a:cxn>
                <a:cxn ang="0">
                  <a:pos x="35" y="47"/>
                </a:cxn>
                <a:cxn ang="0">
                  <a:pos x="45" y="43"/>
                </a:cxn>
                <a:cxn ang="0">
                  <a:pos x="39" y="35"/>
                </a:cxn>
                <a:cxn ang="0">
                  <a:pos x="35" y="47"/>
                </a:cxn>
              </a:cxnLst>
              <a:rect l="0" t="0" r="r" b="b"/>
              <a:pathLst>
                <a:path w="45" h="47">
                  <a:moveTo>
                    <a:pt x="35" y="47"/>
                  </a:moveTo>
                  <a:lnTo>
                    <a:pt x="39" y="35"/>
                  </a:lnTo>
                  <a:lnTo>
                    <a:pt x="33" y="25"/>
                  </a:lnTo>
                  <a:lnTo>
                    <a:pt x="28" y="16"/>
                  </a:lnTo>
                  <a:lnTo>
                    <a:pt x="22" y="7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10" y="27"/>
                  </a:lnTo>
                  <a:lnTo>
                    <a:pt x="16" y="36"/>
                  </a:lnTo>
                  <a:lnTo>
                    <a:pt x="22" y="43"/>
                  </a:lnTo>
                  <a:lnTo>
                    <a:pt x="26" y="30"/>
                  </a:lnTo>
                  <a:lnTo>
                    <a:pt x="35" y="47"/>
                  </a:lnTo>
                  <a:lnTo>
                    <a:pt x="45" y="43"/>
                  </a:lnTo>
                  <a:lnTo>
                    <a:pt x="39" y="35"/>
                  </a:lnTo>
                  <a:lnTo>
                    <a:pt x="35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7" name="Freeform 182"/>
            <p:cNvSpPr>
              <a:spLocks/>
            </p:cNvSpPr>
            <p:nvPr userDrawn="1"/>
          </p:nvSpPr>
          <p:spPr bwMode="auto">
            <a:xfrm>
              <a:off x="8313747" y="482600"/>
              <a:ext cx="49213" cy="44450"/>
            </a:xfrm>
            <a:custGeom>
              <a:avLst/>
              <a:gdLst/>
              <a:ahLst/>
              <a:cxnLst>
                <a:cxn ang="0">
                  <a:pos x="38" y="72"/>
                </a:cxn>
                <a:cxn ang="0">
                  <a:pos x="69" y="56"/>
                </a:cxn>
                <a:cxn ang="0">
                  <a:pos x="30" y="0"/>
                </a:cxn>
                <a:cxn ang="0">
                  <a:pos x="0" y="15"/>
                </a:cxn>
                <a:cxn ang="0">
                  <a:pos x="4" y="24"/>
                </a:cxn>
                <a:cxn ang="0">
                  <a:pos x="8" y="29"/>
                </a:cxn>
                <a:cxn ang="0">
                  <a:pos x="11" y="35"/>
                </a:cxn>
                <a:cxn ang="0">
                  <a:pos x="15" y="41"/>
                </a:cxn>
                <a:cxn ang="0">
                  <a:pos x="20" y="48"/>
                </a:cxn>
                <a:cxn ang="0">
                  <a:pos x="27" y="56"/>
                </a:cxn>
                <a:cxn ang="0">
                  <a:pos x="33" y="65"/>
                </a:cxn>
                <a:cxn ang="0">
                  <a:pos x="38" y="72"/>
                </a:cxn>
              </a:cxnLst>
              <a:rect l="0" t="0" r="r" b="b"/>
              <a:pathLst>
                <a:path w="69" h="72">
                  <a:moveTo>
                    <a:pt x="38" y="72"/>
                  </a:moveTo>
                  <a:lnTo>
                    <a:pt x="69" y="56"/>
                  </a:lnTo>
                  <a:lnTo>
                    <a:pt x="30" y="0"/>
                  </a:lnTo>
                  <a:lnTo>
                    <a:pt x="0" y="15"/>
                  </a:lnTo>
                  <a:lnTo>
                    <a:pt x="4" y="24"/>
                  </a:lnTo>
                  <a:lnTo>
                    <a:pt x="8" y="29"/>
                  </a:lnTo>
                  <a:lnTo>
                    <a:pt x="11" y="35"/>
                  </a:lnTo>
                  <a:lnTo>
                    <a:pt x="15" y="41"/>
                  </a:lnTo>
                  <a:lnTo>
                    <a:pt x="20" y="48"/>
                  </a:lnTo>
                  <a:lnTo>
                    <a:pt x="27" y="56"/>
                  </a:lnTo>
                  <a:lnTo>
                    <a:pt x="33" y="65"/>
                  </a:lnTo>
                  <a:lnTo>
                    <a:pt x="38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8" name="Freeform 183"/>
            <p:cNvSpPr>
              <a:spLocks/>
            </p:cNvSpPr>
            <p:nvPr userDrawn="1"/>
          </p:nvSpPr>
          <p:spPr bwMode="auto">
            <a:xfrm>
              <a:off x="8337560" y="512763"/>
              <a:ext cx="31751" cy="19050"/>
            </a:xfrm>
            <a:custGeom>
              <a:avLst/>
              <a:gdLst/>
              <a:ahLst/>
              <a:cxnLst>
                <a:cxn ang="0">
                  <a:pos x="26" y="14"/>
                </a:cxn>
                <a:cxn ang="0">
                  <a:pos x="30" y="0"/>
                </a:cxn>
                <a:cxn ang="0">
                  <a:pos x="0" y="16"/>
                </a:cxn>
                <a:cxn ang="0">
                  <a:pos x="9" y="33"/>
                </a:cxn>
                <a:cxn ang="0">
                  <a:pos x="39" y="17"/>
                </a:cxn>
                <a:cxn ang="0">
                  <a:pos x="43" y="3"/>
                </a:cxn>
                <a:cxn ang="0">
                  <a:pos x="39" y="17"/>
                </a:cxn>
                <a:cxn ang="0">
                  <a:pos x="49" y="13"/>
                </a:cxn>
                <a:cxn ang="0">
                  <a:pos x="43" y="3"/>
                </a:cxn>
                <a:cxn ang="0">
                  <a:pos x="26" y="14"/>
                </a:cxn>
              </a:cxnLst>
              <a:rect l="0" t="0" r="r" b="b"/>
              <a:pathLst>
                <a:path w="49" h="33">
                  <a:moveTo>
                    <a:pt x="26" y="14"/>
                  </a:moveTo>
                  <a:lnTo>
                    <a:pt x="30" y="0"/>
                  </a:lnTo>
                  <a:lnTo>
                    <a:pt x="0" y="16"/>
                  </a:lnTo>
                  <a:lnTo>
                    <a:pt x="9" y="33"/>
                  </a:lnTo>
                  <a:lnTo>
                    <a:pt x="39" y="17"/>
                  </a:lnTo>
                  <a:lnTo>
                    <a:pt x="43" y="3"/>
                  </a:lnTo>
                  <a:lnTo>
                    <a:pt x="39" y="17"/>
                  </a:lnTo>
                  <a:lnTo>
                    <a:pt x="49" y="13"/>
                  </a:lnTo>
                  <a:lnTo>
                    <a:pt x="43" y="3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9" name="Freeform 184"/>
            <p:cNvSpPr>
              <a:spLocks/>
            </p:cNvSpPr>
            <p:nvPr userDrawn="1"/>
          </p:nvSpPr>
          <p:spPr bwMode="auto">
            <a:xfrm>
              <a:off x="8328035" y="474663"/>
              <a:ext cx="38101" cy="46037"/>
            </a:xfrm>
            <a:custGeom>
              <a:avLst/>
              <a:gdLst/>
              <a:ahLst/>
              <a:cxnLst>
                <a:cxn ang="0">
                  <a:pos x="13" y="21"/>
                </a:cxn>
                <a:cxn ang="0">
                  <a:pos x="0" y="18"/>
                </a:cxn>
                <a:cxn ang="0">
                  <a:pos x="39" y="75"/>
                </a:cxn>
                <a:cxn ang="0">
                  <a:pos x="56" y="64"/>
                </a:cxn>
                <a:cxn ang="0">
                  <a:pos x="17" y="7"/>
                </a:cxn>
                <a:cxn ang="0">
                  <a:pos x="4" y="4"/>
                </a:cxn>
                <a:cxn ang="0">
                  <a:pos x="17" y="7"/>
                </a:cxn>
                <a:cxn ang="0">
                  <a:pos x="12" y="0"/>
                </a:cxn>
                <a:cxn ang="0">
                  <a:pos x="4" y="4"/>
                </a:cxn>
                <a:cxn ang="0">
                  <a:pos x="13" y="21"/>
                </a:cxn>
              </a:cxnLst>
              <a:rect l="0" t="0" r="r" b="b"/>
              <a:pathLst>
                <a:path w="56" h="75">
                  <a:moveTo>
                    <a:pt x="13" y="21"/>
                  </a:moveTo>
                  <a:lnTo>
                    <a:pt x="0" y="18"/>
                  </a:lnTo>
                  <a:lnTo>
                    <a:pt x="39" y="75"/>
                  </a:lnTo>
                  <a:lnTo>
                    <a:pt x="56" y="64"/>
                  </a:lnTo>
                  <a:lnTo>
                    <a:pt x="17" y="7"/>
                  </a:lnTo>
                  <a:lnTo>
                    <a:pt x="4" y="4"/>
                  </a:lnTo>
                  <a:lnTo>
                    <a:pt x="17" y="7"/>
                  </a:lnTo>
                  <a:lnTo>
                    <a:pt x="12" y="0"/>
                  </a:lnTo>
                  <a:lnTo>
                    <a:pt x="4" y="4"/>
                  </a:lnTo>
                  <a:lnTo>
                    <a:pt x="1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0" name="Freeform 185"/>
            <p:cNvSpPr>
              <a:spLocks/>
            </p:cNvSpPr>
            <p:nvPr userDrawn="1"/>
          </p:nvSpPr>
          <p:spPr bwMode="auto">
            <a:xfrm>
              <a:off x="8304222" y="477838"/>
              <a:ext cx="33338" cy="19050"/>
            </a:xfrm>
            <a:custGeom>
              <a:avLst/>
              <a:gdLst/>
              <a:ahLst/>
              <a:cxnLst>
                <a:cxn ang="0">
                  <a:pos x="23" y="20"/>
                </a:cxn>
                <a:cxn ang="0">
                  <a:pos x="19" y="33"/>
                </a:cxn>
                <a:cxn ang="0">
                  <a:pos x="49" y="17"/>
                </a:cxn>
                <a:cxn ang="0">
                  <a:pos x="40" y="0"/>
                </a:cxn>
                <a:cxn ang="0">
                  <a:pos x="10" y="16"/>
                </a:cxn>
                <a:cxn ang="0">
                  <a:pos x="6" y="28"/>
                </a:cxn>
                <a:cxn ang="0">
                  <a:pos x="10" y="16"/>
                </a:cxn>
                <a:cxn ang="0">
                  <a:pos x="0" y="20"/>
                </a:cxn>
                <a:cxn ang="0">
                  <a:pos x="6" y="28"/>
                </a:cxn>
                <a:cxn ang="0">
                  <a:pos x="23" y="20"/>
                </a:cxn>
              </a:cxnLst>
              <a:rect l="0" t="0" r="r" b="b"/>
              <a:pathLst>
                <a:path w="49" h="33">
                  <a:moveTo>
                    <a:pt x="23" y="20"/>
                  </a:moveTo>
                  <a:lnTo>
                    <a:pt x="19" y="33"/>
                  </a:lnTo>
                  <a:lnTo>
                    <a:pt x="49" y="17"/>
                  </a:lnTo>
                  <a:lnTo>
                    <a:pt x="40" y="0"/>
                  </a:lnTo>
                  <a:lnTo>
                    <a:pt x="10" y="16"/>
                  </a:lnTo>
                  <a:lnTo>
                    <a:pt x="6" y="28"/>
                  </a:lnTo>
                  <a:lnTo>
                    <a:pt x="10" y="16"/>
                  </a:lnTo>
                  <a:lnTo>
                    <a:pt x="0" y="20"/>
                  </a:lnTo>
                  <a:lnTo>
                    <a:pt x="6" y="28"/>
                  </a:lnTo>
                  <a:lnTo>
                    <a:pt x="23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1" name="Freeform 186"/>
            <p:cNvSpPr>
              <a:spLocks/>
            </p:cNvSpPr>
            <p:nvPr userDrawn="1"/>
          </p:nvSpPr>
          <p:spPr bwMode="auto">
            <a:xfrm>
              <a:off x="8307397" y="490538"/>
              <a:ext cx="22225" cy="19050"/>
            </a:xfrm>
            <a:custGeom>
              <a:avLst/>
              <a:gdLst/>
              <a:ahLst/>
              <a:cxnLst>
                <a:cxn ang="0">
                  <a:pos x="33" y="26"/>
                </a:cxn>
                <a:cxn ang="0">
                  <a:pos x="33" y="24"/>
                </a:cxn>
                <a:cxn ang="0">
                  <a:pos x="29" y="18"/>
                </a:cxn>
                <a:cxn ang="0">
                  <a:pos x="26" y="13"/>
                </a:cxn>
                <a:cxn ang="0">
                  <a:pos x="21" y="7"/>
                </a:cxn>
                <a:cxn ang="0">
                  <a:pos x="17" y="0"/>
                </a:cxn>
                <a:cxn ang="0">
                  <a:pos x="0" y="8"/>
                </a:cxn>
                <a:cxn ang="0">
                  <a:pos x="4" y="18"/>
                </a:cxn>
                <a:cxn ang="0">
                  <a:pos x="9" y="24"/>
                </a:cxn>
                <a:cxn ang="0">
                  <a:pos x="11" y="30"/>
                </a:cxn>
                <a:cxn ang="0">
                  <a:pos x="16" y="35"/>
                </a:cxn>
                <a:cxn ang="0">
                  <a:pos x="16" y="34"/>
                </a:cxn>
                <a:cxn ang="0">
                  <a:pos x="33" y="26"/>
                </a:cxn>
              </a:cxnLst>
              <a:rect l="0" t="0" r="r" b="b"/>
              <a:pathLst>
                <a:path w="33" h="35">
                  <a:moveTo>
                    <a:pt x="33" y="26"/>
                  </a:moveTo>
                  <a:lnTo>
                    <a:pt x="33" y="24"/>
                  </a:lnTo>
                  <a:lnTo>
                    <a:pt x="29" y="18"/>
                  </a:lnTo>
                  <a:lnTo>
                    <a:pt x="26" y="13"/>
                  </a:lnTo>
                  <a:lnTo>
                    <a:pt x="21" y="7"/>
                  </a:lnTo>
                  <a:lnTo>
                    <a:pt x="17" y="0"/>
                  </a:lnTo>
                  <a:lnTo>
                    <a:pt x="0" y="8"/>
                  </a:lnTo>
                  <a:lnTo>
                    <a:pt x="4" y="18"/>
                  </a:lnTo>
                  <a:lnTo>
                    <a:pt x="9" y="24"/>
                  </a:lnTo>
                  <a:lnTo>
                    <a:pt x="11" y="30"/>
                  </a:lnTo>
                  <a:lnTo>
                    <a:pt x="16" y="35"/>
                  </a:lnTo>
                  <a:lnTo>
                    <a:pt x="16" y="34"/>
                  </a:lnTo>
                  <a:lnTo>
                    <a:pt x="33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2" name="Freeform 187"/>
            <p:cNvSpPr>
              <a:spLocks/>
            </p:cNvSpPr>
            <p:nvPr userDrawn="1"/>
          </p:nvSpPr>
          <p:spPr bwMode="auto">
            <a:xfrm>
              <a:off x="8318509" y="504825"/>
              <a:ext cx="26989" cy="30163"/>
            </a:xfrm>
            <a:custGeom>
              <a:avLst/>
              <a:gdLst/>
              <a:ahLst/>
              <a:cxnLst>
                <a:cxn ang="0">
                  <a:pos x="27" y="27"/>
                </a:cxn>
                <a:cxn ang="0">
                  <a:pos x="39" y="29"/>
                </a:cxn>
                <a:cxn ang="0">
                  <a:pos x="34" y="22"/>
                </a:cxn>
                <a:cxn ang="0">
                  <a:pos x="28" y="14"/>
                </a:cxn>
                <a:cxn ang="0">
                  <a:pos x="21" y="5"/>
                </a:cxn>
                <a:cxn ang="0">
                  <a:pos x="17" y="0"/>
                </a:cxn>
                <a:cxn ang="0">
                  <a:pos x="0" y="8"/>
                </a:cxn>
                <a:cxn ang="0">
                  <a:pos x="4" y="17"/>
                </a:cxn>
                <a:cxn ang="0">
                  <a:pos x="11" y="25"/>
                </a:cxn>
                <a:cxn ang="0">
                  <a:pos x="17" y="34"/>
                </a:cxn>
                <a:cxn ang="0">
                  <a:pos x="24" y="41"/>
                </a:cxn>
                <a:cxn ang="0">
                  <a:pos x="36" y="44"/>
                </a:cxn>
                <a:cxn ang="0">
                  <a:pos x="24" y="41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27" y="27"/>
                </a:cxn>
              </a:cxnLst>
              <a:rect l="0" t="0" r="r" b="b"/>
              <a:pathLst>
                <a:path w="39" h="48">
                  <a:moveTo>
                    <a:pt x="27" y="27"/>
                  </a:moveTo>
                  <a:lnTo>
                    <a:pt x="39" y="29"/>
                  </a:lnTo>
                  <a:lnTo>
                    <a:pt x="34" y="22"/>
                  </a:lnTo>
                  <a:lnTo>
                    <a:pt x="28" y="14"/>
                  </a:lnTo>
                  <a:lnTo>
                    <a:pt x="21" y="5"/>
                  </a:lnTo>
                  <a:lnTo>
                    <a:pt x="17" y="0"/>
                  </a:lnTo>
                  <a:lnTo>
                    <a:pt x="0" y="8"/>
                  </a:lnTo>
                  <a:lnTo>
                    <a:pt x="4" y="17"/>
                  </a:lnTo>
                  <a:lnTo>
                    <a:pt x="11" y="25"/>
                  </a:lnTo>
                  <a:lnTo>
                    <a:pt x="17" y="34"/>
                  </a:lnTo>
                  <a:lnTo>
                    <a:pt x="24" y="41"/>
                  </a:lnTo>
                  <a:lnTo>
                    <a:pt x="36" y="44"/>
                  </a:lnTo>
                  <a:lnTo>
                    <a:pt x="24" y="41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27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3" name="Freeform 188"/>
            <p:cNvSpPr>
              <a:spLocks/>
            </p:cNvSpPr>
            <p:nvPr userDrawn="1"/>
          </p:nvSpPr>
          <p:spPr bwMode="auto">
            <a:xfrm>
              <a:off x="8459800" y="412750"/>
              <a:ext cx="57151" cy="4921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0" y="23"/>
                </a:cxn>
                <a:cxn ang="0">
                  <a:pos x="37" y="80"/>
                </a:cxn>
                <a:cxn ang="0">
                  <a:pos x="82" y="57"/>
                </a:cxn>
                <a:cxn ang="0">
                  <a:pos x="43" y="0"/>
                </a:cxn>
              </a:cxnLst>
              <a:rect l="0" t="0" r="r" b="b"/>
              <a:pathLst>
                <a:path w="82" h="80">
                  <a:moveTo>
                    <a:pt x="43" y="0"/>
                  </a:moveTo>
                  <a:lnTo>
                    <a:pt x="0" y="23"/>
                  </a:lnTo>
                  <a:lnTo>
                    <a:pt x="37" y="80"/>
                  </a:lnTo>
                  <a:lnTo>
                    <a:pt x="82" y="5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4" name="Freeform 189"/>
            <p:cNvSpPr>
              <a:spLocks/>
            </p:cNvSpPr>
            <p:nvPr userDrawn="1"/>
          </p:nvSpPr>
          <p:spPr bwMode="auto">
            <a:xfrm>
              <a:off x="8450275" y="407988"/>
              <a:ext cx="44451" cy="25400"/>
            </a:xfrm>
            <a:custGeom>
              <a:avLst/>
              <a:gdLst/>
              <a:ahLst/>
              <a:cxnLst>
                <a:cxn ang="0">
                  <a:pos x="23" y="25"/>
                </a:cxn>
                <a:cxn ang="0">
                  <a:pos x="18" y="39"/>
                </a:cxn>
                <a:cxn ang="0">
                  <a:pos x="61" y="17"/>
                </a:cxn>
                <a:cxn ang="0">
                  <a:pos x="53" y="0"/>
                </a:cxn>
                <a:cxn ang="0">
                  <a:pos x="10" y="22"/>
                </a:cxn>
                <a:cxn ang="0">
                  <a:pos x="5" y="37"/>
                </a:cxn>
                <a:cxn ang="0">
                  <a:pos x="10" y="22"/>
                </a:cxn>
                <a:cxn ang="0">
                  <a:pos x="0" y="27"/>
                </a:cxn>
                <a:cxn ang="0">
                  <a:pos x="5" y="37"/>
                </a:cxn>
                <a:cxn ang="0">
                  <a:pos x="23" y="25"/>
                </a:cxn>
              </a:cxnLst>
              <a:rect l="0" t="0" r="r" b="b"/>
              <a:pathLst>
                <a:path w="61" h="39">
                  <a:moveTo>
                    <a:pt x="23" y="25"/>
                  </a:moveTo>
                  <a:lnTo>
                    <a:pt x="18" y="39"/>
                  </a:lnTo>
                  <a:lnTo>
                    <a:pt x="61" y="17"/>
                  </a:lnTo>
                  <a:lnTo>
                    <a:pt x="53" y="0"/>
                  </a:lnTo>
                  <a:lnTo>
                    <a:pt x="10" y="22"/>
                  </a:lnTo>
                  <a:lnTo>
                    <a:pt x="5" y="37"/>
                  </a:lnTo>
                  <a:lnTo>
                    <a:pt x="10" y="22"/>
                  </a:lnTo>
                  <a:lnTo>
                    <a:pt x="0" y="27"/>
                  </a:lnTo>
                  <a:lnTo>
                    <a:pt x="5" y="37"/>
                  </a:lnTo>
                  <a:lnTo>
                    <a:pt x="23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5" name="Freeform 190"/>
            <p:cNvSpPr>
              <a:spLocks/>
            </p:cNvSpPr>
            <p:nvPr userDrawn="1"/>
          </p:nvSpPr>
          <p:spPr bwMode="auto">
            <a:xfrm>
              <a:off x="8455037" y="423863"/>
              <a:ext cx="38101" cy="46037"/>
            </a:xfrm>
            <a:custGeom>
              <a:avLst/>
              <a:gdLst/>
              <a:ahLst/>
              <a:cxnLst>
                <a:cxn ang="0">
                  <a:pos x="42" y="54"/>
                </a:cxn>
                <a:cxn ang="0">
                  <a:pos x="55" y="57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38" y="69"/>
                </a:cxn>
                <a:cxn ang="0">
                  <a:pos x="51" y="71"/>
                </a:cxn>
                <a:cxn ang="0">
                  <a:pos x="38" y="69"/>
                </a:cxn>
                <a:cxn ang="0">
                  <a:pos x="43" y="76"/>
                </a:cxn>
                <a:cxn ang="0">
                  <a:pos x="51" y="71"/>
                </a:cxn>
                <a:cxn ang="0">
                  <a:pos x="42" y="54"/>
                </a:cxn>
              </a:cxnLst>
              <a:rect l="0" t="0" r="r" b="b"/>
              <a:pathLst>
                <a:path w="55" h="76">
                  <a:moveTo>
                    <a:pt x="42" y="54"/>
                  </a:moveTo>
                  <a:lnTo>
                    <a:pt x="55" y="57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38" y="69"/>
                  </a:lnTo>
                  <a:lnTo>
                    <a:pt x="51" y="71"/>
                  </a:lnTo>
                  <a:lnTo>
                    <a:pt x="38" y="69"/>
                  </a:lnTo>
                  <a:lnTo>
                    <a:pt x="43" y="76"/>
                  </a:lnTo>
                  <a:lnTo>
                    <a:pt x="51" y="71"/>
                  </a:lnTo>
                  <a:lnTo>
                    <a:pt x="4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6" name="Freeform 191"/>
            <p:cNvSpPr>
              <a:spLocks/>
            </p:cNvSpPr>
            <p:nvPr userDrawn="1"/>
          </p:nvSpPr>
          <p:spPr bwMode="auto">
            <a:xfrm>
              <a:off x="8483613" y="444500"/>
              <a:ext cx="44451" cy="23813"/>
            </a:xfrm>
            <a:custGeom>
              <a:avLst/>
              <a:gdLst/>
              <a:ahLst/>
              <a:cxnLst>
                <a:cxn ang="0">
                  <a:pos x="40" y="14"/>
                </a:cxn>
                <a:cxn ang="0">
                  <a:pos x="45" y="0"/>
                </a:cxn>
                <a:cxn ang="0">
                  <a:pos x="0" y="22"/>
                </a:cxn>
                <a:cxn ang="0">
                  <a:pos x="9" y="39"/>
                </a:cxn>
                <a:cxn ang="0">
                  <a:pos x="53" y="17"/>
                </a:cxn>
                <a:cxn ang="0">
                  <a:pos x="58" y="2"/>
                </a:cxn>
                <a:cxn ang="0">
                  <a:pos x="53" y="17"/>
                </a:cxn>
                <a:cxn ang="0">
                  <a:pos x="63" y="12"/>
                </a:cxn>
                <a:cxn ang="0">
                  <a:pos x="58" y="2"/>
                </a:cxn>
                <a:cxn ang="0">
                  <a:pos x="40" y="14"/>
                </a:cxn>
              </a:cxnLst>
              <a:rect l="0" t="0" r="r" b="b"/>
              <a:pathLst>
                <a:path w="63" h="39">
                  <a:moveTo>
                    <a:pt x="40" y="14"/>
                  </a:moveTo>
                  <a:lnTo>
                    <a:pt x="45" y="0"/>
                  </a:lnTo>
                  <a:lnTo>
                    <a:pt x="0" y="22"/>
                  </a:lnTo>
                  <a:lnTo>
                    <a:pt x="9" y="39"/>
                  </a:lnTo>
                  <a:lnTo>
                    <a:pt x="53" y="17"/>
                  </a:lnTo>
                  <a:lnTo>
                    <a:pt x="58" y="2"/>
                  </a:lnTo>
                  <a:lnTo>
                    <a:pt x="53" y="17"/>
                  </a:lnTo>
                  <a:lnTo>
                    <a:pt x="63" y="12"/>
                  </a:lnTo>
                  <a:lnTo>
                    <a:pt x="58" y="2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7" name="Freeform 192"/>
            <p:cNvSpPr>
              <a:spLocks/>
            </p:cNvSpPr>
            <p:nvPr userDrawn="1"/>
          </p:nvSpPr>
          <p:spPr bwMode="auto">
            <a:xfrm>
              <a:off x="8483613" y="404813"/>
              <a:ext cx="39689" cy="46037"/>
            </a:xfrm>
            <a:custGeom>
              <a:avLst/>
              <a:gdLst/>
              <a:ahLst/>
              <a:cxnLst>
                <a:cxn ang="0">
                  <a:pos x="13" y="22"/>
                </a:cxn>
                <a:cxn ang="0">
                  <a:pos x="0" y="19"/>
                </a:cxn>
                <a:cxn ang="0">
                  <a:pos x="39" y="76"/>
                </a:cxn>
                <a:cxn ang="0">
                  <a:pos x="57" y="64"/>
                </a:cxn>
                <a:cxn ang="0">
                  <a:pos x="18" y="8"/>
                </a:cxn>
                <a:cxn ang="0">
                  <a:pos x="5" y="5"/>
                </a:cxn>
                <a:cxn ang="0">
                  <a:pos x="18" y="8"/>
                </a:cxn>
                <a:cxn ang="0">
                  <a:pos x="12" y="0"/>
                </a:cxn>
                <a:cxn ang="0">
                  <a:pos x="5" y="5"/>
                </a:cxn>
                <a:cxn ang="0">
                  <a:pos x="13" y="22"/>
                </a:cxn>
              </a:cxnLst>
              <a:rect l="0" t="0" r="r" b="b"/>
              <a:pathLst>
                <a:path w="57" h="76">
                  <a:moveTo>
                    <a:pt x="13" y="22"/>
                  </a:moveTo>
                  <a:lnTo>
                    <a:pt x="0" y="19"/>
                  </a:lnTo>
                  <a:lnTo>
                    <a:pt x="39" y="76"/>
                  </a:lnTo>
                  <a:lnTo>
                    <a:pt x="57" y="64"/>
                  </a:lnTo>
                  <a:lnTo>
                    <a:pt x="18" y="8"/>
                  </a:lnTo>
                  <a:lnTo>
                    <a:pt x="5" y="5"/>
                  </a:lnTo>
                  <a:lnTo>
                    <a:pt x="18" y="8"/>
                  </a:lnTo>
                  <a:lnTo>
                    <a:pt x="12" y="0"/>
                  </a:lnTo>
                  <a:lnTo>
                    <a:pt x="5" y="5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8" name="Freeform 193"/>
            <p:cNvSpPr>
              <a:spLocks/>
            </p:cNvSpPr>
            <p:nvPr userDrawn="1"/>
          </p:nvSpPr>
          <p:spPr bwMode="auto">
            <a:xfrm>
              <a:off x="8442337" y="473075"/>
              <a:ext cx="100015" cy="1143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" y="167"/>
                </a:cxn>
                <a:cxn ang="0">
                  <a:pos x="10" y="157"/>
                </a:cxn>
                <a:cxn ang="0">
                  <a:pos x="17" y="144"/>
                </a:cxn>
                <a:cxn ang="0">
                  <a:pos x="26" y="131"/>
                </a:cxn>
                <a:cxn ang="0">
                  <a:pos x="33" y="117"/>
                </a:cxn>
                <a:cxn ang="0">
                  <a:pos x="40" y="103"/>
                </a:cxn>
                <a:cxn ang="0">
                  <a:pos x="47" y="88"/>
                </a:cxn>
                <a:cxn ang="0">
                  <a:pos x="53" y="76"/>
                </a:cxn>
                <a:cxn ang="0">
                  <a:pos x="53" y="74"/>
                </a:cxn>
                <a:cxn ang="0">
                  <a:pos x="54" y="69"/>
                </a:cxn>
                <a:cxn ang="0">
                  <a:pos x="57" y="61"/>
                </a:cxn>
                <a:cxn ang="0">
                  <a:pos x="63" y="52"/>
                </a:cxn>
                <a:cxn ang="0">
                  <a:pos x="70" y="40"/>
                </a:cxn>
                <a:cxn ang="0">
                  <a:pos x="80" y="27"/>
                </a:cxn>
                <a:cxn ang="0">
                  <a:pos x="95" y="13"/>
                </a:cxn>
                <a:cxn ang="0">
                  <a:pos x="112" y="0"/>
                </a:cxn>
                <a:cxn ang="0">
                  <a:pos x="143" y="16"/>
                </a:cxn>
                <a:cxn ang="0">
                  <a:pos x="139" y="36"/>
                </a:cxn>
                <a:cxn ang="0">
                  <a:pos x="132" y="53"/>
                </a:cxn>
                <a:cxn ang="0">
                  <a:pos x="125" y="67"/>
                </a:cxn>
                <a:cxn ang="0">
                  <a:pos x="116" y="79"/>
                </a:cxn>
                <a:cxn ang="0">
                  <a:pos x="109" y="87"/>
                </a:cxn>
                <a:cxn ang="0">
                  <a:pos x="103" y="94"/>
                </a:cxn>
                <a:cxn ang="0">
                  <a:pos x="99" y="97"/>
                </a:cxn>
                <a:cxn ang="0">
                  <a:pos x="97" y="98"/>
                </a:cxn>
                <a:cxn ang="0">
                  <a:pos x="87" y="108"/>
                </a:cxn>
                <a:cxn ang="0">
                  <a:pos x="77" y="121"/>
                </a:cxn>
                <a:cxn ang="0">
                  <a:pos x="66" y="134"/>
                </a:cxn>
                <a:cxn ang="0">
                  <a:pos x="56" y="147"/>
                </a:cxn>
                <a:cxn ang="0">
                  <a:pos x="47" y="158"/>
                </a:cxn>
                <a:cxn ang="0">
                  <a:pos x="38" y="170"/>
                </a:cxn>
                <a:cxn ang="0">
                  <a:pos x="31" y="179"/>
                </a:cxn>
                <a:cxn ang="0">
                  <a:pos x="27" y="187"/>
                </a:cxn>
                <a:cxn ang="0">
                  <a:pos x="0" y="174"/>
                </a:cxn>
              </a:cxnLst>
              <a:rect l="0" t="0" r="r" b="b"/>
              <a:pathLst>
                <a:path w="143" h="187">
                  <a:moveTo>
                    <a:pt x="0" y="174"/>
                  </a:moveTo>
                  <a:lnTo>
                    <a:pt x="4" y="167"/>
                  </a:lnTo>
                  <a:lnTo>
                    <a:pt x="10" y="157"/>
                  </a:lnTo>
                  <a:lnTo>
                    <a:pt x="17" y="144"/>
                  </a:lnTo>
                  <a:lnTo>
                    <a:pt x="26" y="131"/>
                  </a:lnTo>
                  <a:lnTo>
                    <a:pt x="33" y="117"/>
                  </a:lnTo>
                  <a:lnTo>
                    <a:pt x="40" y="103"/>
                  </a:lnTo>
                  <a:lnTo>
                    <a:pt x="47" y="88"/>
                  </a:lnTo>
                  <a:lnTo>
                    <a:pt x="53" y="76"/>
                  </a:lnTo>
                  <a:lnTo>
                    <a:pt x="53" y="74"/>
                  </a:lnTo>
                  <a:lnTo>
                    <a:pt x="54" y="69"/>
                  </a:lnTo>
                  <a:lnTo>
                    <a:pt x="57" y="61"/>
                  </a:lnTo>
                  <a:lnTo>
                    <a:pt x="63" y="52"/>
                  </a:lnTo>
                  <a:lnTo>
                    <a:pt x="70" y="40"/>
                  </a:lnTo>
                  <a:lnTo>
                    <a:pt x="80" y="27"/>
                  </a:lnTo>
                  <a:lnTo>
                    <a:pt x="95" y="13"/>
                  </a:lnTo>
                  <a:lnTo>
                    <a:pt x="112" y="0"/>
                  </a:lnTo>
                  <a:lnTo>
                    <a:pt x="143" y="16"/>
                  </a:lnTo>
                  <a:lnTo>
                    <a:pt x="139" y="36"/>
                  </a:lnTo>
                  <a:lnTo>
                    <a:pt x="132" y="53"/>
                  </a:lnTo>
                  <a:lnTo>
                    <a:pt x="125" y="67"/>
                  </a:lnTo>
                  <a:lnTo>
                    <a:pt x="116" y="79"/>
                  </a:lnTo>
                  <a:lnTo>
                    <a:pt x="109" y="87"/>
                  </a:lnTo>
                  <a:lnTo>
                    <a:pt x="103" y="94"/>
                  </a:lnTo>
                  <a:lnTo>
                    <a:pt x="99" y="97"/>
                  </a:lnTo>
                  <a:lnTo>
                    <a:pt x="97" y="98"/>
                  </a:lnTo>
                  <a:lnTo>
                    <a:pt x="87" y="108"/>
                  </a:lnTo>
                  <a:lnTo>
                    <a:pt x="77" y="121"/>
                  </a:lnTo>
                  <a:lnTo>
                    <a:pt x="66" y="134"/>
                  </a:lnTo>
                  <a:lnTo>
                    <a:pt x="56" y="147"/>
                  </a:lnTo>
                  <a:lnTo>
                    <a:pt x="47" y="158"/>
                  </a:lnTo>
                  <a:lnTo>
                    <a:pt x="38" y="170"/>
                  </a:lnTo>
                  <a:lnTo>
                    <a:pt x="31" y="179"/>
                  </a:lnTo>
                  <a:lnTo>
                    <a:pt x="27" y="1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9" name="Freeform 194"/>
            <p:cNvSpPr>
              <a:spLocks/>
            </p:cNvSpPr>
            <p:nvPr userDrawn="1"/>
          </p:nvSpPr>
          <p:spPr bwMode="auto">
            <a:xfrm>
              <a:off x="8435987" y="517525"/>
              <a:ext cx="49214" cy="66675"/>
            </a:xfrm>
            <a:custGeom>
              <a:avLst/>
              <a:gdLst/>
              <a:ahLst/>
              <a:cxnLst>
                <a:cxn ang="0">
                  <a:pos x="52" y="3"/>
                </a:cxn>
                <a:cxn ang="0">
                  <a:pos x="52" y="0"/>
                </a:cxn>
                <a:cxn ang="0">
                  <a:pos x="47" y="13"/>
                </a:cxn>
                <a:cxn ang="0">
                  <a:pos x="40" y="27"/>
                </a:cxn>
                <a:cxn ang="0">
                  <a:pos x="33" y="42"/>
                </a:cxn>
                <a:cxn ang="0">
                  <a:pos x="26" y="54"/>
                </a:cxn>
                <a:cxn ang="0">
                  <a:pos x="17" y="67"/>
                </a:cxn>
                <a:cxn ang="0">
                  <a:pos x="10" y="81"/>
                </a:cxn>
                <a:cxn ang="0">
                  <a:pos x="4" y="90"/>
                </a:cxn>
                <a:cxn ang="0">
                  <a:pos x="0" y="97"/>
                </a:cxn>
                <a:cxn ang="0">
                  <a:pos x="17" y="108"/>
                </a:cxn>
                <a:cxn ang="0">
                  <a:pos x="22" y="101"/>
                </a:cxn>
                <a:cxn ang="0">
                  <a:pos x="27" y="90"/>
                </a:cxn>
                <a:cxn ang="0">
                  <a:pos x="35" y="79"/>
                </a:cxn>
                <a:cxn ang="0">
                  <a:pos x="43" y="66"/>
                </a:cxn>
                <a:cxn ang="0">
                  <a:pos x="50" y="50"/>
                </a:cxn>
                <a:cxn ang="0">
                  <a:pos x="58" y="36"/>
                </a:cxn>
                <a:cxn ang="0">
                  <a:pos x="65" y="22"/>
                </a:cxn>
                <a:cxn ang="0">
                  <a:pos x="72" y="9"/>
                </a:cxn>
                <a:cxn ang="0">
                  <a:pos x="72" y="6"/>
                </a:cxn>
                <a:cxn ang="0">
                  <a:pos x="52" y="3"/>
                </a:cxn>
              </a:cxnLst>
              <a:rect l="0" t="0" r="r" b="b"/>
              <a:pathLst>
                <a:path w="72" h="108">
                  <a:moveTo>
                    <a:pt x="52" y="3"/>
                  </a:moveTo>
                  <a:lnTo>
                    <a:pt x="52" y="0"/>
                  </a:lnTo>
                  <a:lnTo>
                    <a:pt x="47" y="13"/>
                  </a:lnTo>
                  <a:lnTo>
                    <a:pt x="40" y="27"/>
                  </a:lnTo>
                  <a:lnTo>
                    <a:pt x="33" y="42"/>
                  </a:lnTo>
                  <a:lnTo>
                    <a:pt x="26" y="54"/>
                  </a:lnTo>
                  <a:lnTo>
                    <a:pt x="17" y="67"/>
                  </a:lnTo>
                  <a:lnTo>
                    <a:pt x="10" y="81"/>
                  </a:lnTo>
                  <a:lnTo>
                    <a:pt x="4" y="90"/>
                  </a:lnTo>
                  <a:lnTo>
                    <a:pt x="0" y="97"/>
                  </a:lnTo>
                  <a:lnTo>
                    <a:pt x="17" y="108"/>
                  </a:lnTo>
                  <a:lnTo>
                    <a:pt x="22" y="101"/>
                  </a:lnTo>
                  <a:lnTo>
                    <a:pt x="27" y="90"/>
                  </a:lnTo>
                  <a:lnTo>
                    <a:pt x="35" y="79"/>
                  </a:lnTo>
                  <a:lnTo>
                    <a:pt x="43" y="66"/>
                  </a:lnTo>
                  <a:lnTo>
                    <a:pt x="50" y="50"/>
                  </a:lnTo>
                  <a:lnTo>
                    <a:pt x="58" y="36"/>
                  </a:lnTo>
                  <a:lnTo>
                    <a:pt x="65" y="22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52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0" name="Freeform 195"/>
            <p:cNvSpPr>
              <a:spLocks/>
            </p:cNvSpPr>
            <p:nvPr userDrawn="1"/>
          </p:nvSpPr>
          <p:spPr bwMode="auto">
            <a:xfrm>
              <a:off x="8470912" y="466725"/>
              <a:ext cx="52389" cy="53975"/>
            </a:xfrm>
            <a:custGeom>
              <a:avLst/>
              <a:gdLst/>
              <a:ahLst/>
              <a:cxnLst>
                <a:cxn ang="0">
                  <a:pos x="73" y="3"/>
                </a:cxn>
                <a:cxn ang="0">
                  <a:pos x="63" y="3"/>
                </a:cxn>
                <a:cxn ang="0">
                  <a:pos x="44" y="17"/>
                </a:cxn>
                <a:cxn ang="0">
                  <a:pos x="30" y="31"/>
                </a:cxn>
                <a:cxn ang="0">
                  <a:pos x="18" y="45"/>
                </a:cxn>
                <a:cxn ang="0">
                  <a:pos x="11" y="57"/>
                </a:cxn>
                <a:cxn ang="0">
                  <a:pos x="6" y="68"/>
                </a:cxn>
                <a:cxn ang="0">
                  <a:pos x="1" y="77"/>
                </a:cxn>
                <a:cxn ang="0">
                  <a:pos x="0" y="84"/>
                </a:cxn>
                <a:cxn ang="0">
                  <a:pos x="0" y="85"/>
                </a:cxn>
                <a:cxn ang="0">
                  <a:pos x="20" y="88"/>
                </a:cxn>
                <a:cxn ang="0">
                  <a:pos x="20" y="87"/>
                </a:cxn>
                <a:cxn ang="0">
                  <a:pos x="21" y="82"/>
                </a:cxn>
                <a:cxn ang="0">
                  <a:pos x="23" y="77"/>
                </a:cxn>
                <a:cxn ang="0">
                  <a:pos x="29" y="68"/>
                </a:cxn>
                <a:cxn ang="0">
                  <a:pos x="36" y="57"/>
                </a:cxn>
                <a:cxn ang="0">
                  <a:pos x="44" y="45"/>
                </a:cxn>
                <a:cxn ang="0">
                  <a:pos x="59" y="31"/>
                </a:cxn>
                <a:cxn ang="0">
                  <a:pos x="75" y="20"/>
                </a:cxn>
                <a:cxn ang="0">
                  <a:pos x="64" y="20"/>
                </a:cxn>
                <a:cxn ang="0">
                  <a:pos x="73" y="3"/>
                </a:cxn>
                <a:cxn ang="0">
                  <a:pos x="67" y="0"/>
                </a:cxn>
                <a:cxn ang="0">
                  <a:pos x="63" y="3"/>
                </a:cxn>
                <a:cxn ang="0">
                  <a:pos x="73" y="3"/>
                </a:cxn>
              </a:cxnLst>
              <a:rect l="0" t="0" r="r" b="b"/>
              <a:pathLst>
                <a:path w="75" h="88">
                  <a:moveTo>
                    <a:pt x="73" y="3"/>
                  </a:moveTo>
                  <a:lnTo>
                    <a:pt x="63" y="3"/>
                  </a:lnTo>
                  <a:lnTo>
                    <a:pt x="44" y="17"/>
                  </a:lnTo>
                  <a:lnTo>
                    <a:pt x="30" y="31"/>
                  </a:lnTo>
                  <a:lnTo>
                    <a:pt x="18" y="45"/>
                  </a:lnTo>
                  <a:lnTo>
                    <a:pt x="11" y="57"/>
                  </a:lnTo>
                  <a:lnTo>
                    <a:pt x="6" y="68"/>
                  </a:lnTo>
                  <a:lnTo>
                    <a:pt x="1" y="77"/>
                  </a:lnTo>
                  <a:lnTo>
                    <a:pt x="0" y="84"/>
                  </a:lnTo>
                  <a:lnTo>
                    <a:pt x="0" y="85"/>
                  </a:lnTo>
                  <a:lnTo>
                    <a:pt x="20" y="88"/>
                  </a:lnTo>
                  <a:lnTo>
                    <a:pt x="20" y="87"/>
                  </a:lnTo>
                  <a:lnTo>
                    <a:pt x="21" y="82"/>
                  </a:lnTo>
                  <a:lnTo>
                    <a:pt x="23" y="77"/>
                  </a:lnTo>
                  <a:lnTo>
                    <a:pt x="29" y="68"/>
                  </a:lnTo>
                  <a:lnTo>
                    <a:pt x="36" y="57"/>
                  </a:lnTo>
                  <a:lnTo>
                    <a:pt x="44" y="45"/>
                  </a:lnTo>
                  <a:lnTo>
                    <a:pt x="59" y="31"/>
                  </a:lnTo>
                  <a:lnTo>
                    <a:pt x="75" y="20"/>
                  </a:lnTo>
                  <a:lnTo>
                    <a:pt x="64" y="20"/>
                  </a:lnTo>
                  <a:lnTo>
                    <a:pt x="73" y="3"/>
                  </a:lnTo>
                  <a:lnTo>
                    <a:pt x="67" y="0"/>
                  </a:lnTo>
                  <a:lnTo>
                    <a:pt x="63" y="3"/>
                  </a:lnTo>
                  <a:lnTo>
                    <a:pt x="7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1" name="Freeform 196"/>
            <p:cNvSpPr>
              <a:spLocks/>
            </p:cNvSpPr>
            <p:nvPr userDrawn="1"/>
          </p:nvSpPr>
          <p:spPr bwMode="auto">
            <a:xfrm>
              <a:off x="8516951" y="468313"/>
              <a:ext cx="33338" cy="19050"/>
            </a:xfrm>
            <a:custGeom>
              <a:avLst/>
              <a:gdLst/>
              <a:ahLst/>
              <a:cxnLst>
                <a:cxn ang="0">
                  <a:pos x="47" y="25"/>
                </a:cxn>
                <a:cxn ang="0">
                  <a:pos x="41" y="15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32" y="32"/>
                </a:cxn>
                <a:cxn ang="0">
                  <a:pos x="26" y="23"/>
                </a:cxn>
                <a:cxn ang="0">
                  <a:pos x="47" y="25"/>
                </a:cxn>
                <a:cxn ang="0">
                  <a:pos x="48" y="18"/>
                </a:cxn>
                <a:cxn ang="0">
                  <a:pos x="41" y="15"/>
                </a:cxn>
                <a:cxn ang="0">
                  <a:pos x="47" y="25"/>
                </a:cxn>
              </a:cxnLst>
              <a:rect l="0" t="0" r="r" b="b"/>
              <a:pathLst>
                <a:path w="48" h="32">
                  <a:moveTo>
                    <a:pt x="47" y="25"/>
                  </a:moveTo>
                  <a:lnTo>
                    <a:pt x="41" y="15"/>
                  </a:lnTo>
                  <a:lnTo>
                    <a:pt x="9" y="0"/>
                  </a:lnTo>
                  <a:lnTo>
                    <a:pt x="0" y="17"/>
                  </a:lnTo>
                  <a:lnTo>
                    <a:pt x="32" y="32"/>
                  </a:lnTo>
                  <a:lnTo>
                    <a:pt x="26" y="23"/>
                  </a:lnTo>
                  <a:lnTo>
                    <a:pt x="47" y="25"/>
                  </a:lnTo>
                  <a:lnTo>
                    <a:pt x="48" y="18"/>
                  </a:lnTo>
                  <a:lnTo>
                    <a:pt x="41" y="15"/>
                  </a:lnTo>
                  <a:lnTo>
                    <a:pt x="47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2" name="Freeform 197"/>
            <p:cNvSpPr>
              <a:spLocks/>
            </p:cNvSpPr>
            <p:nvPr userDrawn="1"/>
          </p:nvSpPr>
          <p:spPr bwMode="auto">
            <a:xfrm>
              <a:off x="8504251" y="482600"/>
              <a:ext cx="44451" cy="57150"/>
            </a:xfrm>
            <a:custGeom>
              <a:avLst/>
              <a:gdLst/>
              <a:ahLst/>
              <a:cxnLst>
                <a:cxn ang="0">
                  <a:pos x="15" y="91"/>
                </a:cxn>
                <a:cxn ang="0">
                  <a:pos x="13" y="92"/>
                </a:cxn>
                <a:cxn ang="0">
                  <a:pos x="15" y="91"/>
                </a:cxn>
                <a:cxn ang="0">
                  <a:pos x="20" y="86"/>
                </a:cxn>
                <a:cxn ang="0">
                  <a:pos x="26" y="78"/>
                </a:cxn>
                <a:cxn ang="0">
                  <a:pos x="33" y="69"/>
                </a:cxn>
                <a:cxn ang="0">
                  <a:pos x="43" y="58"/>
                </a:cxn>
                <a:cxn ang="0">
                  <a:pos x="51" y="42"/>
                </a:cxn>
                <a:cxn ang="0">
                  <a:pos x="59" y="24"/>
                </a:cxn>
                <a:cxn ang="0">
                  <a:pos x="64" y="2"/>
                </a:cxn>
                <a:cxn ang="0">
                  <a:pos x="43" y="0"/>
                </a:cxn>
                <a:cxn ang="0">
                  <a:pos x="39" y="18"/>
                </a:cxn>
                <a:cxn ang="0">
                  <a:pos x="33" y="34"/>
                </a:cxn>
                <a:cxn ang="0">
                  <a:pos x="26" y="46"/>
                </a:cxn>
                <a:cxn ang="0">
                  <a:pos x="19" y="58"/>
                </a:cxn>
                <a:cxn ang="0">
                  <a:pos x="12" y="66"/>
                </a:cxn>
                <a:cxn ang="0">
                  <a:pos x="6" y="72"/>
                </a:cxn>
                <a:cxn ang="0">
                  <a:pos x="3" y="73"/>
                </a:cxn>
                <a:cxn ang="0">
                  <a:pos x="2" y="75"/>
                </a:cxn>
                <a:cxn ang="0">
                  <a:pos x="0" y="76"/>
                </a:cxn>
                <a:cxn ang="0">
                  <a:pos x="15" y="91"/>
                </a:cxn>
              </a:cxnLst>
              <a:rect l="0" t="0" r="r" b="b"/>
              <a:pathLst>
                <a:path w="64" h="92">
                  <a:moveTo>
                    <a:pt x="15" y="91"/>
                  </a:moveTo>
                  <a:lnTo>
                    <a:pt x="13" y="92"/>
                  </a:lnTo>
                  <a:lnTo>
                    <a:pt x="15" y="91"/>
                  </a:lnTo>
                  <a:lnTo>
                    <a:pt x="20" y="86"/>
                  </a:lnTo>
                  <a:lnTo>
                    <a:pt x="26" y="78"/>
                  </a:lnTo>
                  <a:lnTo>
                    <a:pt x="33" y="69"/>
                  </a:lnTo>
                  <a:lnTo>
                    <a:pt x="43" y="58"/>
                  </a:lnTo>
                  <a:lnTo>
                    <a:pt x="51" y="42"/>
                  </a:lnTo>
                  <a:lnTo>
                    <a:pt x="59" y="24"/>
                  </a:lnTo>
                  <a:lnTo>
                    <a:pt x="64" y="2"/>
                  </a:lnTo>
                  <a:lnTo>
                    <a:pt x="43" y="0"/>
                  </a:lnTo>
                  <a:lnTo>
                    <a:pt x="39" y="18"/>
                  </a:lnTo>
                  <a:lnTo>
                    <a:pt x="33" y="34"/>
                  </a:lnTo>
                  <a:lnTo>
                    <a:pt x="26" y="46"/>
                  </a:lnTo>
                  <a:lnTo>
                    <a:pt x="19" y="58"/>
                  </a:lnTo>
                  <a:lnTo>
                    <a:pt x="12" y="66"/>
                  </a:lnTo>
                  <a:lnTo>
                    <a:pt x="6" y="72"/>
                  </a:lnTo>
                  <a:lnTo>
                    <a:pt x="3" y="73"/>
                  </a:lnTo>
                  <a:lnTo>
                    <a:pt x="2" y="75"/>
                  </a:lnTo>
                  <a:lnTo>
                    <a:pt x="0" y="76"/>
                  </a:lnTo>
                  <a:lnTo>
                    <a:pt x="15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3" name="Freeform 198"/>
            <p:cNvSpPr>
              <a:spLocks/>
            </p:cNvSpPr>
            <p:nvPr userDrawn="1"/>
          </p:nvSpPr>
          <p:spPr bwMode="auto">
            <a:xfrm>
              <a:off x="8455037" y="528638"/>
              <a:ext cx="60326" cy="66675"/>
            </a:xfrm>
            <a:custGeom>
              <a:avLst/>
              <a:gdLst/>
              <a:ahLst/>
              <a:cxnLst>
                <a:cxn ang="0">
                  <a:pos x="5" y="104"/>
                </a:cxn>
                <a:cxn ang="0">
                  <a:pos x="18" y="101"/>
                </a:cxn>
                <a:cxn ang="0">
                  <a:pos x="22" y="94"/>
                </a:cxn>
                <a:cxn ang="0">
                  <a:pos x="29" y="84"/>
                </a:cxn>
                <a:cxn ang="0">
                  <a:pos x="38" y="73"/>
                </a:cxn>
                <a:cxn ang="0">
                  <a:pos x="46" y="61"/>
                </a:cxn>
                <a:cxn ang="0">
                  <a:pos x="55" y="49"/>
                </a:cxn>
                <a:cxn ang="0">
                  <a:pos x="66" y="36"/>
                </a:cxn>
                <a:cxn ang="0">
                  <a:pos x="77" y="24"/>
                </a:cxn>
                <a:cxn ang="0">
                  <a:pos x="87" y="15"/>
                </a:cxn>
                <a:cxn ang="0">
                  <a:pos x="72" y="0"/>
                </a:cxn>
                <a:cxn ang="0">
                  <a:pos x="62" y="10"/>
                </a:cxn>
                <a:cxn ang="0">
                  <a:pos x="52" y="24"/>
                </a:cxn>
                <a:cxn ang="0">
                  <a:pos x="41" y="37"/>
                </a:cxn>
                <a:cxn ang="0">
                  <a:pos x="29" y="50"/>
                </a:cxn>
                <a:cxn ang="0">
                  <a:pos x="20" y="61"/>
                </a:cxn>
                <a:cxn ang="0">
                  <a:pos x="12" y="73"/>
                </a:cxn>
                <a:cxn ang="0">
                  <a:pos x="5" y="83"/>
                </a:cxn>
                <a:cxn ang="0">
                  <a:pos x="0" y="90"/>
                </a:cxn>
                <a:cxn ang="0">
                  <a:pos x="13" y="87"/>
                </a:cxn>
                <a:cxn ang="0">
                  <a:pos x="5" y="104"/>
                </a:cxn>
                <a:cxn ang="0">
                  <a:pos x="13" y="108"/>
                </a:cxn>
                <a:cxn ang="0">
                  <a:pos x="18" y="101"/>
                </a:cxn>
                <a:cxn ang="0">
                  <a:pos x="5" y="104"/>
                </a:cxn>
              </a:cxnLst>
              <a:rect l="0" t="0" r="r" b="b"/>
              <a:pathLst>
                <a:path w="87" h="108">
                  <a:moveTo>
                    <a:pt x="5" y="104"/>
                  </a:moveTo>
                  <a:lnTo>
                    <a:pt x="18" y="101"/>
                  </a:lnTo>
                  <a:lnTo>
                    <a:pt x="22" y="94"/>
                  </a:lnTo>
                  <a:lnTo>
                    <a:pt x="29" y="84"/>
                  </a:lnTo>
                  <a:lnTo>
                    <a:pt x="38" y="73"/>
                  </a:lnTo>
                  <a:lnTo>
                    <a:pt x="46" y="61"/>
                  </a:lnTo>
                  <a:lnTo>
                    <a:pt x="55" y="49"/>
                  </a:lnTo>
                  <a:lnTo>
                    <a:pt x="66" y="36"/>
                  </a:lnTo>
                  <a:lnTo>
                    <a:pt x="77" y="24"/>
                  </a:lnTo>
                  <a:lnTo>
                    <a:pt x="87" y="15"/>
                  </a:lnTo>
                  <a:lnTo>
                    <a:pt x="72" y="0"/>
                  </a:lnTo>
                  <a:lnTo>
                    <a:pt x="62" y="10"/>
                  </a:lnTo>
                  <a:lnTo>
                    <a:pt x="52" y="24"/>
                  </a:lnTo>
                  <a:lnTo>
                    <a:pt x="41" y="37"/>
                  </a:lnTo>
                  <a:lnTo>
                    <a:pt x="29" y="50"/>
                  </a:lnTo>
                  <a:lnTo>
                    <a:pt x="20" y="61"/>
                  </a:lnTo>
                  <a:lnTo>
                    <a:pt x="12" y="73"/>
                  </a:lnTo>
                  <a:lnTo>
                    <a:pt x="5" y="83"/>
                  </a:lnTo>
                  <a:lnTo>
                    <a:pt x="0" y="90"/>
                  </a:lnTo>
                  <a:lnTo>
                    <a:pt x="13" y="87"/>
                  </a:lnTo>
                  <a:lnTo>
                    <a:pt x="5" y="104"/>
                  </a:lnTo>
                  <a:lnTo>
                    <a:pt x="13" y="108"/>
                  </a:lnTo>
                  <a:lnTo>
                    <a:pt x="18" y="101"/>
                  </a:lnTo>
                  <a:lnTo>
                    <a:pt x="5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4" name="Freeform 199"/>
            <p:cNvSpPr>
              <a:spLocks/>
            </p:cNvSpPr>
            <p:nvPr userDrawn="1"/>
          </p:nvSpPr>
          <p:spPr bwMode="auto">
            <a:xfrm>
              <a:off x="8431225" y="574675"/>
              <a:ext cx="31751" cy="19050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10" y="17"/>
                </a:cxn>
                <a:cxn ang="0">
                  <a:pos x="38" y="30"/>
                </a:cxn>
                <a:cxn ang="0">
                  <a:pos x="46" y="13"/>
                </a:cxn>
                <a:cxn ang="0">
                  <a:pos x="19" y="0"/>
                </a:cxn>
                <a:cxn ang="0">
                  <a:pos x="23" y="14"/>
                </a:cxn>
                <a:cxn ang="0">
                  <a:pos x="6" y="3"/>
                </a:cxn>
                <a:cxn ang="0">
                  <a:pos x="0" y="13"/>
                </a:cxn>
                <a:cxn ang="0">
                  <a:pos x="10" y="17"/>
                </a:cxn>
                <a:cxn ang="0">
                  <a:pos x="6" y="3"/>
                </a:cxn>
              </a:cxnLst>
              <a:rect l="0" t="0" r="r" b="b"/>
              <a:pathLst>
                <a:path w="46" h="30">
                  <a:moveTo>
                    <a:pt x="6" y="3"/>
                  </a:moveTo>
                  <a:lnTo>
                    <a:pt x="10" y="17"/>
                  </a:lnTo>
                  <a:lnTo>
                    <a:pt x="38" y="30"/>
                  </a:lnTo>
                  <a:lnTo>
                    <a:pt x="46" y="13"/>
                  </a:lnTo>
                  <a:lnTo>
                    <a:pt x="19" y="0"/>
                  </a:lnTo>
                  <a:lnTo>
                    <a:pt x="23" y="14"/>
                  </a:lnTo>
                  <a:lnTo>
                    <a:pt x="6" y="3"/>
                  </a:lnTo>
                  <a:lnTo>
                    <a:pt x="0" y="13"/>
                  </a:lnTo>
                  <a:lnTo>
                    <a:pt x="10" y="17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5" name="Freeform 200"/>
            <p:cNvSpPr>
              <a:spLocks/>
            </p:cNvSpPr>
            <p:nvPr userDrawn="1"/>
          </p:nvSpPr>
          <p:spPr bwMode="auto">
            <a:xfrm>
              <a:off x="8326447" y="663575"/>
              <a:ext cx="69851" cy="73025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57" y="16"/>
                </a:cxn>
                <a:cxn ang="0">
                  <a:pos x="49" y="28"/>
                </a:cxn>
                <a:cxn ang="0">
                  <a:pos x="40" y="38"/>
                </a:cxn>
                <a:cxn ang="0">
                  <a:pos x="33" y="48"/>
                </a:cxn>
                <a:cxn ang="0">
                  <a:pos x="27" y="55"/>
                </a:cxn>
                <a:cxn ang="0">
                  <a:pos x="21" y="61"/>
                </a:cxn>
                <a:cxn ang="0">
                  <a:pos x="17" y="67"/>
                </a:cxn>
                <a:cxn ang="0">
                  <a:pos x="13" y="70"/>
                </a:cxn>
                <a:cxn ang="0">
                  <a:pos x="8" y="75"/>
                </a:cxn>
                <a:cxn ang="0">
                  <a:pos x="4" y="82"/>
                </a:cxn>
                <a:cxn ang="0">
                  <a:pos x="1" y="89"/>
                </a:cxn>
                <a:cxn ang="0">
                  <a:pos x="0" y="95"/>
                </a:cxn>
                <a:cxn ang="0">
                  <a:pos x="0" y="102"/>
                </a:cxn>
                <a:cxn ang="0">
                  <a:pos x="1" y="109"/>
                </a:cxn>
                <a:cxn ang="0">
                  <a:pos x="4" y="114"/>
                </a:cxn>
                <a:cxn ang="0">
                  <a:pos x="10" y="118"/>
                </a:cxn>
                <a:cxn ang="0">
                  <a:pos x="17" y="119"/>
                </a:cxn>
                <a:cxn ang="0">
                  <a:pos x="24" y="119"/>
                </a:cxn>
                <a:cxn ang="0">
                  <a:pos x="30" y="118"/>
                </a:cxn>
                <a:cxn ang="0">
                  <a:pos x="37" y="114"/>
                </a:cxn>
                <a:cxn ang="0">
                  <a:pos x="43" y="109"/>
                </a:cxn>
                <a:cxn ang="0">
                  <a:pos x="49" y="104"/>
                </a:cxn>
                <a:cxn ang="0">
                  <a:pos x="53" y="98"/>
                </a:cxn>
                <a:cxn ang="0">
                  <a:pos x="56" y="91"/>
                </a:cxn>
                <a:cxn ang="0">
                  <a:pos x="57" y="87"/>
                </a:cxn>
                <a:cxn ang="0">
                  <a:pos x="60" y="81"/>
                </a:cxn>
                <a:cxn ang="0">
                  <a:pos x="64" y="75"/>
                </a:cxn>
                <a:cxn ang="0">
                  <a:pos x="69" y="65"/>
                </a:cxn>
                <a:cxn ang="0">
                  <a:pos x="74" y="55"/>
                </a:cxn>
                <a:cxn ang="0">
                  <a:pos x="80" y="44"/>
                </a:cxn>
                <a:cxn ang="0">
                  <a:pos x="89" y="31"/>
                </a:cxn>
                <a:cxn ang="0">
                  <a:pos x="99" y="16"/>
                </a:cxn>
                <a:cxn ang="0">
                  <a:pos x="67" y="0"/>
                </a:cxn>
              </a:cxnLst>
              <a:rect l="0" t="0" r="r" b="b"/>
              <a:pathLst>
                <a:path w="99" h="119">
                  <a:moveTo>
                    <a:pt x="67" y="0"/>
                  </a:moveTo>
                  <a:lnTo>
                    <a:pt x="57" y="16"/>
                  </a:lnTo>
                  <a:lnTo>
                    <a:pt x="49" y="28"/>
                  </a:lnTo>
                  <a:lnTo>
                    <a:pt x="40" y="38"/>
                  </a:lnTo>
                  <a:lnTo>
                    <a:pt x="33" y="48"/>
                  </a:lnTo>
                  <a:lnTo>
                    <a:pt x="27" y="55"/>
                  </a:lnTo>
                  <a:lnTo>
                    <a:pt x="21" y="61"/>
                  </a:lnTo>
                  <a:lnTo>
                    <a:pt x="17" y="67"/>
                  </a:lnTo>
                  <a:lnTo>
                    <a:pt x="13" y="70"/>
                  </a:lnTo>
                  <a:lnTo>
                    <a:pt x="8" y="75"/>
                  </a:lnTo>
                  <a:lnTo>
                    <a:pt x="4" y="82"/>
                  </a:lnTo>
                  <a:lnTo>
                    <a:pt x="1" y="89"/>
                  </a:lnTo>
                  <a:lnTo>
                    <a:pt x="0" y="95"/>
                  </a:lnTo>
                  <a:lnTo>
                    <a:pt x="0" y="102"/>
                  </a:lnTo>
                  <a:lnTo>
                    <a:pt x="1" y="109"/>
                  </a:lnTo>
                  <a:lnTo>
                    <a:pt x="4" y="114"/>
                  </a:lnTo>
                  <a:lnTo>
                    <a:pt x="10" y="118"/>
                  </a:lnTo>
                  <a:lnTo>
                    <a:pt x="17" y="119"/>
                  </a:lnTo>
                  <a:lnTo>
                    <a:pt x="24" y="119"/>
                  </a:lnTo>
                  <a:lnTo>
                    <a:pt x="30" y="118"/>
                  </a:lnTo>
                  <a:lnTo>
                    <a:pt x="37" y="114"/>
                  </a:lnTo>
                  <a:lnTo>
                    <a:pt x="43" y="109"/>
                  </a:lnTo>
                  <a:lnTo>
                    <a:pt x="49" y="104"/>
                  </a:lnTo>
                  <a:lnTo>
                    <a:pt x="53" y="98"/>
                  </a:lnTo>
                  <a:lnTo>
                    <a:pt x="56" y="91"/>
                  </a:lnTo>
                  <a:lnTo>
                    <a:pt x="57" y="87"/>
                  </a:lnTo>
                  <a:lnTo>
                    <a:pt x="60" y="81"/>
                  </a:lnTo>
                  <a:lnTo>
                    <a:pt x="64" y="75"/>
                  </a:lnTo>
                  <a:lnTo>
                    <a:pt x="69" y="65"/>
                  </a:lnTo>
                  <a:lnTo>
                    <a:pt x="74" y="55"/>
                  </a:lnTo>
                  <a:lnTo>
                    <a:pt x="80" y="44"/>
                  </a:lnTo>
                  <a:lnTo>
                    <a:pt x="89" y="31"/>
                  </a:lnTo>
                  <a:lnTo>
                    <a:pt x="99" y="1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6" name="Freeform 201"/>
            <p:cNvSpPr>
              <a:spLocks/>
            </p:cNvSpPr>
            <p:nvPr userDrawn="1"/>
          </p:nvSpPr>
          <p:spPr bwMode="auto">
            <a:xfrm>
              <a:off x="8329623" y="660400"/>
              <a:ext cx="50801" cy="50800"/>
            </a:xfrm>
            <a:custGeom>
              <a:avLst/>
              <a:gdLst/>
              <a:ahLst/>
              <a:cxnLst>
                <a:cxn ang="0">
                  <a:pos x="15" y="83"/>
                </a:cxn>
                <a:cxn ang="0">
                  <a:pos x="13" y="83"/>
                </a:cxn>
                <a:cxn ang="0">
                  <a:pos x="19" y="80"/>
                </a:cxn>
                <a:cxn ang="0">
                  <a:pos x="23" y="74"/>
                </a:cxn>
                <a:cxn ang="0">
                  <a:pos x="29" y="68"/>
                </a:cxn>
                <a:cxn ang="0">
                  <a:pos x="36" y="60"/>
                </a:cxn>
                <a:cxn ang="0">
                  <a:pos x="42" y="50"/>
                </a:cxn>
                <a:cxn ang="0">
                  <a:pos x="52" y="40"/>
                </a:cxn>
                <a:cxn ang="0">
                  <a:pos x="61" y="27"/>
                </a:cxn>
                <a:cxn ang="0">
                  <a:pos x="71" y="12"/>
                </a:cxn>
                <a:cxn ang="0">
                  <a:pos x="54" y="0"/>
                </a:cxn>
                <a:cxn ang="0">
                  <a:pos x="44" y="16"/>
                </a:cxn>
                <a:cxn ang="0">
                  <a:pos x="35" y="29"/>
                </a:cxn>
                <a:cxn ang="0">
                  <a:pos x="28" y="39"/>
                </a:cxn>
                <a:cxn ang="0">
                  <a:pos x="19" y="49"/>
                </a:cxn>
                <a:cxn ang="0">
                  <a:pos x="15" y="54"/>
                </a:cxn>
                <a:cxn ang="0">
                  <a:pos x="9" y="60"/>
                </a:cxn>
                <a:cxn ang="0">
                  <a:pos x="5" y="66"/>
                </a:cxn>
                <a:cxn ang="0">
                  <a:pos x="2" y="68"/>
                </a:cxn>
                <a:cxn ang="0">
                  <a:pos x="0" y="68"/>
                </a:cxn>
                <a:cxn ang="0">
                  <a:pos x="15" y="83"/>
                </a:cxn>
              </a:cxnLst>
              <a:rect l="0" t="0" r="r" b="b"/>
              <a:pathLst>
                <a:path w="71" h="83">
                  <a:moveTo>
                    <a:pt x="15" y="83"/>
                  </a:moveTo>
                  <a:lnTo>
                    <a:pt x="13" y="83"/>
                  </a:lnTo>
                  <a:lnTo>
                    <a:pt x="19" y="80"/>
                  </a:lnTo>
                  <a:lnTo>
                    <a:pt x="23" y="74"/>
                  </a:lnTo>
                  <a:lnTo>
                    <a:pt x="29" y="68"/>
                  </a:lnTo>
                  <a:lnTo>
                    <a:pt x="36" y="60"/>
                  </a:lnTo>
                  <a:lnTo>
                    <a:pt x="42" y="50"/>
                  </a:lnTo>
                  <a:lnTo>
                    <a:pt x="52" y="40"/>
                  </a:lnTo>
                  <a:lnTo>
                    <a:pt x="61" y="27"/>
                  </a:lnTo>
                  <a:lnTo>
                    <a:pt x="71" y="12"/>
                  </a:lnTo>
                  <a:lnTo>
                    <a:pt x="54" y="0"/>
                  </a:lnTo>
                  <a:lnTo>
                    <a:pt x="44" y="16"/>
                  </a:lnTo>
                  <a:lnTo>
                    <a:pt x="35" y="29"/>
                  </a:lnTo>
                  <a:lnTo>
                    <a:pt x="28" y="39"/>
                  </a:lnTo>
                  <a:lnTo>
                    <a:pt x="19" y="49"/>
                  </a:lnTo>
                  <a:lnTo>
                    <a:pt x="15" y="54"/>
                  </a:lnTo>
                  <a:lnTo>
                    <a:pt x="9" y="60"/>
                  </a:lnTo>
                  <a:lnTo>
                    <a:pt x="5" y="66"/>
                  </a:lnTo>
                  <a:lnTo>
                    <a:pt x="2" y="68"/>
                  </a:lnTo>
                  <a:lnTo>
                    <a:pt x="0" y="68"/>
                  </a:lnTo>
                  <a:lnTo>
                    <a:pt x="15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7" name="Freeform 202"/>
            <p:cNvSpPr>
              <a:spLocks/>
            </p:cNvSpPr>
            <p:nvPr userDrawn="1"/>
          </p:nvSpPr>
          <p:spPr bwMode="auto">
            <a:xfrm>
              <a:off x="8320097" y="701675"/>
              <a:ext cx="20637" cy="39688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24" y="47"/>
                </a:cxn>
                <a:cxn ang="0">
                  <a:pos x="21" y="45"/>
                </a:cxn>
                <a:cxn ang="0">
                  <a:pos x="21" y="45"/>
                </a:cxn>
                <a:cxn ang="0">
                  <a:pos x="20" y="39"/>
                </a:cxn>
                <a:cxn ang="0">
                  <a:pos x="20" y="35"/>
                </a:cxn>
                <a:cxn ang="0">
                  <a:pos x="21" y="30"/>
                </a:cxn>
                <a:cxn ang="0">
                  <a:pos x="23" y="25"/>
                </a:cxn>
                <a:cxn ang="0">
                  <a:pos x="27" y="19"/>
                </a:cxn>
                <a:cxn ang="0">
                  <a:pos x="30" y="15"/>
                </a:cxn>
                <a:cxn ang="0">
                  <a:pos x="15" y="0"/>
                </a:cxn>
                <a:cxn ang="0">
                  <a:pos x="10" y="8"/>
                </a:cxn>
                <a:cxn ang="0">
                  <a:pos x="5" y="16"/>
                </a:cxn>
                <a:cxn ang="0">
                  <a:pos x="1" y="25"/>
                </a:cxn>
                <a:cxn ang="0">
                  <a:pos x="0" y="32"/>
                </a:cxn>
                <a:cxn ang="0">
                  <a:pos x="0" y="42"/>
                </a:cxn>
                <a:cxn ang="0">
                  <a:pos x="1" y="50"/>
                </a:cxn>
                <a:cxn ang="0">
                  <a:pos x="7" y="59"/>
                </a:cxn>
                <a:cxn ang="0">
                  <a:pos x="15" y="64"/>
                </a:cxn>
                <a:cxn ang="0">
                  <a:pos x="15" y="64"/>
                </a:cxn>
                <a:cxn ang="0">
                  <a:pos x="24" y="47"/>
                </a:cxn>
              </a:cxnLst>
              <a:rect l="0" t="0" r="r" b="b"/>
              <a:pathLst>
                <a:path w="30" h="64">
                  <a:moveTo>
                    <a:pt x="24" y="47"/>
                  </a:moveTo>
                  <a:lnTo>
                    <a:pt x="24" y="47"/>
                  </a:lnTo>
                  <a:lnTo>
                    <a:pt x="21" y="45"/>
                  </a:lnTo>
                  <a:lnTo>
                    <a:pt x="21" y="45"/>
                  </a:lnTo>
                  <a:lnTo>
                    <a:pt x="20" y="39"/>
                  </a:lnTo>
                  <a:lnTo>
                    <a:pt x="20" y="35"/>
                  </a:lnTo>
                  <a:lnTo>
                    <a:pt x="21" y="30"/>
                  </a:lnTo>
                  <a:lnTo>
                    <a:pt x="23" y="25"/>
                  </a:lnTo>
                  <a:lnTo>
                    <a:pt x="27" y="19"/>
                  </a:lnTo>
                  <a:lnTo>
                    <a:pt x="30" y="15"/>
                  </a:lnTo>
                  <a:lnTo>
                    <a:pt x="15" y="0"/>
                  </a:lnTo>
                  <a:lnTo>
                    <a:pt x="10" y="8"/>
                  </a:lnTo>
                  <a:lnTo>
                    <a:pt x="5" y="16"/>
                  </a:lnTo>
                  <a:lnTo>
                    <a:pt x="1" y="25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1" y="50"/>
                  </a:lnTo>
                  <a:lnTo>
                    <a:pt x="7" y="59"/>
                  </a:lnTo>
                  <a:lnTo>
                    <a:pt x="15" y="64"/>
                  </a:lnTo>
                  <a:lnTo>
                    <a:pt x="15" y="64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8" name="Freeform 203"/>
            <p:cNvSpPr>
              <a:spLocks/>
            </p:cNvSpPr>
            <p:nvPr userDrawn="1"/>
          </p:nvSpPr>
          <p:spPr bwMode="auto">
            <a:xfrm>
              <a:off x="8329623" y="717550"/>
              <a:ext cx="44451" cy="25400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1" y="1"/>
                </a:cxn>
                <a:cxn ang="0">
                  <a:pos x="39" y="7"/>
                </a:cxn>
                <a:cxn ang="0">
                  <a:pos x="36" y="10"/>
                </a:cxn>
                <a:cxn ang="0">
                  <a:pos x="31" y="15"/>
                </a:cxn>
                <a:cxn ang="0">
                  <a:pos x="26" y="18"/>
                </a:cxn>
                <a:cxn ang="0">
                  <a:pos x="21" y="22"/>
                </a:cxn>
                <a:cxn ang="0">
                  <a:pos x="18" y="22"/>
                </a:cxn>
                <a:cxn ang="0">
                  <a:pos x="13" y="22"/>
                </a:cxn>
                <a:cxn ang="0">
                  <a:pos x="9" y="22"/>
                </a:cxn>
                <a:cxn ang="0">
                  <a:pos x="0" y="39"/>
                </a:cxn>
                <a:cxn ang="0">
                  <a:pos x="10" y="42"/>
                </a:cxn>
                <a:cxn ang="0">
                  <a:pos x="21" y="42"/>
                </a:cxn>
                <a:cxn ang="0">
                  <a:pos x="29" y="39"/>
                </a:cxn>
                <a:cxn ang="0">
                  <a:pos x="38" y="35"/>
                </a:cxn>
                <a:cxn ang="0">
                  <a:pos x="45" y="29"/>
                </a:cxn>
                <a:cxn ang="0">
                  <a:pos x="51" y="24"/>
                </a:cxn>
                <a:cxn ang="0">
                  <a:pos x="56" y="15"/>
                </a:cxn>
                <a:cxn ang="0">
                  <a:pos x="61" y="7"/>
                </a:cxn>
                <a:cxn ang="0">
                  <a:pos x="59" y="8"/>
                </a:cxn>
                <a:cxn ang="0">
                  <a:pos x="42" y="0"/>
                </a:cxn>
              </a:cxnLst>
              <a:rect l="0" t="0" r="r" b="b"/>
              <a:pathLst>
                <a:path w="61" h="42">
                  <a:moveTo>
                    <a:pt x="42" y="0"/>
                  </a:moveTo>
                  <a:lnTo>
                    <a:pt x="41" y="1"/>
                  </a:lnTo>
                  <a:lnTo>
                    <a:pt x="39" y="7"/>
                  </a:lnTo>
                  <a:lnTo>
                    <a:pt x="36" y="10"/>
                  </a:lnTo>
                  <a:lnTo>
                    <a:pt x="31" y="15"/>
                  </a:lnTo>
                  <a:lnTo>
                    <a:pt x="26" y="18"/>
                  </a:lnTo>
                  <a:lnTo>
                    <a:pt x="21" y="22"/>
                  </a:lnTo>
                  <a:lnTo>
                    <a:pt x="18" y="22"/>
                  </a:lnTo>
                  <a:lnTo>
                    <a:pt x="13" y="22"/>
                  </a:lnTo>
                  <a:lnTo>
                    <a:pt x="9" y="22"/>
                  </a:lnTo>
                  <a:lnTo>
                    <a:pt x="0" y="39"/>
                  </a:lnTo>
                  <a:lnTo>
                    <a:pt x="10" y="42"/>
                  </a:lnTo>
                  <a:lnTo>
                    <a:pt x="21" y="42"/>
                  </a:lnTo>
                  <a:lnTo>
                    <a:pt x="29" y="39"/>
                  </a:lnTo>
                  <a:lnTo>
                    <a:pt x="38" y="35"/>
                  </a:lnTo>
                  <a:lnTo>
                    <a:pt x="45" y="29"/>
                  </a:lnTo>
                  <a:lnTo>
                    <a:pt x="51" y="24"/>
                  </a:lnTo>
                  <a:lnTo>
                    <a:pt x="56" y="15"/>
                  </a:lnTo>
                  <a:lnTo>
                    <a:pt x="61" y="7"/>
                  </a:lnTo>
                  <a:lnTo>
                    <a:pt x="59" y="8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9" name="Freeform 204"/>
            <p:cNvSpPr>
              <a:spLocks/>
            </p:cNvSpPr>
            <p:nvPr userDrawn="1"/>
          </p:nvSpPr>
          <p:spPr bwMode="auto">
            <a:xfrm>
              <a:off x="8359785" y="666750"/>
              <a:ext cx="46039" cy="55563"/>
            </a:xfrm>
            <a:custGeom>
              <a:avLst/>
              <a:gdLst/>
              <a:ahLst/>
              <a:cxnLst>
                <a:cxn ang="0">
                  <a:pos x="48" y="17"/>
                </a:cxn>
                <a:cxn ang="0">
                  <a:pos x="43" y="3"/>
                </a:cxn>
                <a:cxn ang="0">
                  <a:pos x="33" y="18"/>
                </a:cxn>
                <a:cxn ang="0">
                  <a:pos x="25" y="31"/>
                </a:cxn>
                <a:cxn ang="0">
                  <a:pos x="19" y="44"/>
                </a:cxn>
                <a:cxn ang="0">
                  <a:pos x="13" y="54"/>
                </a:cxn>
                <a:cxn ang="0">
                  <a:pos x="9" y="64"/>
                </a:cxn>
                <a:cxn ang="0">
                  <a:pos x="4" y="68"/>
                </a:cxn>
                <a:cxn ang="0">
                  <a:pos x="2" y="75"/>
                </a:cxn>
                <a:cxn ang="0">
                  <a:pos x="0" y="80"/>
                </a:cxn>
                <a:cxn ang="0">
                  <a:pos x="17" y="88"/>
                </a:cxn>
                <a:cxn ang="0">
                  <a:pos x="19" y="84"/>
                </a:cxn>
                <a:cxn ang="0">
                  <a:pos x="22" y="80"/>
                </a:cxn>
                <a:cxn ang="0">
                  <a:pos x="26" y="72"/>
                </a:cxn>
                <a:cxn ang="0">
                  <a:pos x="30" y="63"/>
                </a:cxn>
                <a:cxn ang="0">
                  <a:pos x="36" y="53"/>
                </a:cxn>
                <a:cxn ang="0">
                  <a:pos x="42" y="43"/>
                </a:cxn>
                <a:cxn ang="0">
                  <a:pos x="50" y="30"/>
                </a:cxn>
                <a:cxn ang="0">
                  <a:pos x="61" y="14"/>
                </a:cxn>
                <a:cxn ang="0">
                  <a:pos x="56" y="0"/>
                </a:cxn>
                <a:cxn ang="0">
                  <a:pos x="61" y="14"/>
                </a:cxn>
                <a:cxn ang="0">
                  <a:pos x="66" y="4"/>
                </a:cxn>
                <a:cxn ang="0">
                  <a:pos x="56" y="0"/>
                </a:cxn>
                <a:cxn ang="0">
                  <a:pos x="48" y="17"/>
                </a:cxn>
              </a:cxnLst>
              <a:rect l="0" t="0" r="r" b="b"/>
              <a:pathLst>
                <a:path w="66" h="88">
                  <a:moveTo>
                    <a:pt x="48" y="17"/>
                  </a:moveTo>
                  <a:lnTo>
                    <a:pt x="43" y="3"/>
                  </a:lnTo>
                  <a:lnTo>
                    <a:pt x="33" y="18"/>
                  </a:lnTo>
                  <a:lnTo>
                    <a:pt x="25" y="31"/>
                  </a:lnTo>
                  <a:lnTo>
                    <a:pt x="19" y="44"/>
                  </a:lnTo>
                  <a:lnTo>
                    <a:pt x="13" y="54"/>
                  </a:lnTo>
                  <a:lnTo>
                    <a:pt x="9" y="64"/>
                  </a:lnTo>
                  <a:lnTo>
                    <a:pt x="4" y="68"/>
                  </a:lnTo>
                  <a:lnTo>
                    <a:pt x="2" y="75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19" y="84"/>
                  </a:lnTo>
                  <a:lnTo>
                    <a:pt x="22" y="80"/>
                  </a:lnTo>
                  <a:lnTo>
                    <a:pt x="26" y="72"/>
                  </a:lnTo>
                  <a:lnTo>
                    <a:pt x="30" y="63"/>
                  </a:lnTo>
                  <a:lnTo>
                    <a:pt x="36" y="53"/>
                  </a:lnTo>
                  <a:lnTo>
                    <a:pt x="42" y="43"/>
                  </a:lnTo>
                  <a:lnTo>
                    <a:pt x="50" y="30"/>
                  </a:lnTo>
                  <a:lnTo>
                    <a:pt x="61" y="14"/>
                  </a:lnTo>
                  <a:lnTo>
                    <a:pt x="56" y="0"/>
                  </a:lnTo>
                  <a:lnTo>
                    <a:pt x="61" y="14"/>
                  </a:lnTo>
                  <a:lnTo>
                    <a:pt x="66" y="4"/>
                  </a:lnTo>
                  <a:lnTo>
                    <a:pt x="56" y="0"/>
                  </a:lnTo>
                  <a:lnTo>
                    <a:pt x="4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0" name="Freeform 205"/>
            <p:cNvSpPr>
              <a:spLocks/>
            </p:cNvSpPr>
            <p:nvPr userDrawn="1"/>
          </p:nvSpPr>
          <p:spPr bwMode="auto">
            <a:xfrm>
              <a:off x="8367723" y="655638"/>
              <a:ext cx="31751" cy="22225"/>
            </a:xfrm>
            <a:custGeom>
              <a:avLst/>
              <a:gdLst/>
              <a:ahLst/>
              <a:cxnLst>
                <a:cxn ang="0">
                  <a:pos x="17" y="19"/>
                </a:cxn>
                <a:cxn ang="0">
                  <a:pos x="4" y="21"/>
                </a:cxn>
                <a:cxn ang="0">
                  <a:pos x="36" y="37"/>
                </a:cxn>
                <a:cxn ang="0">
                  <a:pos x="44" y="20"/>
                </a:cxn>
                <a:cxn ang="0">
                  <a:pos x="13" y="4"/>
                </a:cxn>
                <a:cxn ang="0">
                  <a:pos x="0" y="7"/>
                </a:cxn>
                <a:cxn ang="0">
                  <a:pos x="13" y="4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17" y="19"/>
                </a:cxn>
              </a:cxnLst>
              <a:rect l="0" t="0" r="r" b="b"/>
              <a:pathLst>
                <a:path w="44" h="37">
                  <a:moveTo>
                    <a:pt x="17" y="19"/>
                  </a:moveTo>
                  <a:lnTo>
                    <a:pt x="4" y="21"/>
                  </a:lnTo>
                  <a:lnTo>
                    <a:pt x="36" y="37"/>
                  </a:lnTo>
                  <a:lnTo>
                    <a:pt x="44" y="20"/>
                  </a:lnTo>
                  <a:lnTo>
                    <a:pt x="13" y="4"/>
                  </a:lnTo>
                  <a:lnTo>
                    <a:pt x="0" y="7"/>
                  </a:lnTo>
                  <a:lnTo>
                    <a:pt x="13" y="4"/>
                  </a:lnTo>
                  <a:lnTo>
                    <a:pt x="4" y="0"/>
                  </a:lnTo>
                  <a:lnTo>
                    <a:pt x="0" y="7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1" name="Freeform 206"/>
            <p:cNvSpPr>
              <a:spLocks/>
            </p:cNvSpPr>
            <p:nvPr userDrawn="1"/>
          </p:nvSpPr>
          <p:spPr bwMode="auto">
            <a:xfrm>
              <a:off x="8362960" y="650875"/>
              <a:ext cx="53976" cy="2857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7"/>
                </a:cxn>
                <a:cxn ang="0">
                  <a:pos x="66" y="49"/>
                </a:cxn>
                <a:cxn ang="0">
                  <a:pos x="78" y="32"/>
                </a:cxn>
                <a:cxn ang="0">
                  <a:pos x="68" y="28"/>
                </a:cxn>
                <a:cxn ang="0">
                  <a:pos x="59" y="24"/>
                </a:cxn>
                <a:cxn ang="0">
                  <a:pos x="50" y="19"/>
                </a:cxn>
                <a:cxn ang="0">
                  <a:pos x="45" y="17"/>
                </a:cxn>
                <a:cxn ang="0">
                  <a:pos x="37" y="14"/>
                </a:cxn>
                <a:cxn ang="0">
                  <a:pos x="29" y="8"/>
                </a:cxn>
                <a:cxn ang="0">
                  <a:pos x="19" y="4"/>
                </a:cxn>
                <a:cxn ang="0">
                  <a:pos x="11" y="0"/>
                </a:cxn>
              </a:cxnLst>
              <a:rect l="0" t="0" r="r" b="b"/>
              <a:pathLst>
                <a:path w="78" h="49">
                  <a:moveTo>
                    <a:pt x="11" y="0"/>
                  </a:moveTo>
                  <a:lnTo>
                    <a:pt x="0" y="17"/>
                  </a:lnTo>
                  <a:lnTo>
                    <a:pt x="66" y="49"/>
                  </a:lnTo>
                  <a:lnTo>
                    <a:pt x="78" y="32"/>
                  </a:lnTo>
                  <a:lnTo>
                    <a:pt x="68" y="28"/>
                  </a:lnTo>
                  <a:lnTo>
                    <a:pt x="59" y="24"/>
                  </a:lnTo>
                  <a:lnTo>
                    <a:pt x="50" y="19"/>
                  </a:lnTo>
                  <a:lnTo>
                    <a:pt x="45" y="17"/>
                  </a:lnTo>
                  <a:lnTo>
                    <a:pt x="37" y="14"/>
                  </a:lnTo>
                  <a:lnTo>
                    <a:pt x="29" y="8"/>
                  </a:lnTo>
                  <a:lnTo>
                    <a:pt x="19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2" name="Freeform 207"/>
            <p:cNvSpPr>
              <a:spLocks/>
            </p:cNvSpPr>
            <p:nvPr userDrawn="1"/>
          </p:nvSpPr>
          <p:spPr bwMode="auto">
            <a:xfrm>
              <a:off x="8350260" y="646113"/>
              <a:ext cx="26989" cy="19050"/>
            </a:xfrm>
            <a:custGeom>
              <a:avLst/>
              <a:gdLst/>
              <a:ahLst/>
              <a:cxnLst>
                <a:cxn ang="0">
                  <a:pos x="18" y="14"/>
                </a:cxn>
                <a:cxn ang="0">
                  <a:pos x="23" y="28"/>
                </a:cxn>
                <a:cxn ang="0">
                  <a:pos x="34" y="11"/>
                </a:cxn>
                <a:cxn ang="0">
                  <a:pos x="17" y="0"/>
                </a:cxn>
                <a:cxn ang="0">
                  <a:pos x="5" y="17"/>
                </a:cxn>
                <a:cxn ang="0">
                  <a:pos x="10" y="31"/>
                </a:cxn>
                <a:cxn ang="0">
                  <a:pos x="5" y="17"/>
                </a:cxn>
                <a:cxn ang="0">
                  <a:pos x="0" y="27"/>
                </a:cxn>
                <a:cxn ang="0">
                  <a:pos x="10" y="31"/>
                </a:cxn>
                <a:cxn ang="0">
                  <a:pos x="18" y="14"/>
                </a:cxn>
              </a:cxnLst>
              <a:rect l="0" t="0" r="r" b="b"/>
              <a:pathLst>
                <a:path w="34" h="31">
                  <a:moveTo>
                    <a:pt x="18" y="14"/>
                  </a:moveTo>
                  <a:lnTo>
                    <a:pt x="23" y="28"/>
                  </a:lnTo>
                  <a:lnTo>
                    <a:pt x="34" y="11"/>
                  </a:lnTo>
                  <a:lnTo>
                    <a:pt x="17" y="0"/>
                  </a:lnTo>
                  <a:lnTo>
                    <a:pt x="5" y="17"/>
                  </a:lnTo>
                  <a:lnTo>
                    <a:pt x="10" y="31"/>
                  </a:lnTo>
                  <a:lnTo>
                    <a:pt x="5" y="17"/>
                  </a:lnTo>
                  <a:lnTo>
                    <a:pt x="0" y="27"/>
                  </a:lnTo>
                  <a:lnTo>
                    <a:pt x="10" y="31"/>
                  </a:lnTo>
                  <a:lnTo>
                    <a:pt x="1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3" name="Freeform 208"/>
            <p:cNvSpPr>
              <a:spLocks/>
            </p:cNvSpPr>
            <p:nvPr userDrawn="1"/>
          </p:nvSpPr>
          <p:spPr bwMode="auto">
            <a:xfrm>
              <a:off x="8359785" y="655638"/>
              <a:ext cx="55564" cy="33337"/>
            </a:xfrm>
            <a:custGeom>
              <a:avLst/>
              <a:gdLst/>
              <a:ahLst/>
              <a:cxnLst>
                <a:cxn ang="0">
                  <a:pos x="62" y="36"/>
                </a:cxn>
                <a:cxn ang="0">
                  <a:pos x="74" y="33"/>
                </a:cxn>
                <a:cxn ang="0">
                  <a:pos x="8" y="0"/>
                </a:cxn>
                <a:cxn ang="0">
                  <a:pos x="0" y="17"/>
                </a:cxn>
                <a:cxn ang="0">
                  <a:pos x="66" y="50"/>
                </a:cxn>
                <a:cxn ang="0">
                  <a:pos x="79" y="47"/>
                </a:cxn>
                <a:cxn ang="0">
                  <a:pos x="66" y="50"/>
                </a:cxn>
                <a:cxn ang="0">
                  <a:pos x="73" y="54"/>
                </a:cxn>
                <a:cxn ang="0">
                  <a:pos x="79" y="47"/>
                </a:cxn>
                <a:cxn ang="0">
                  <a:pos x="62" y="36"/>
                </a:cxn>
              </a:cxnLst>
              <a:rect l="0" t="0" r="r" b="b"/>
              <a:pathLst>
                <a:path w="79" h="54">
                  <a:moveTo>
                    <a:pt x="62" y="36"/>
                  </a:moveTo>
                  <a:lnTo>
                    <a:pt x="74" y="33"/>
                  </a:lnTo>
                  <a:lnTo>
                    <a:pt x="8" y="0"/>
                  </a:lnTo>
                  <a:lnTo>
                    <a:pt x="0" y="17"/>
                  </a:lnTo>
                  <a:lnTo>
                    <a:pt x="66" y="50"/>
                  </a:lnTo>
                  <a:lnTo>
                    <a:pt x="79" y="47"/>
                  </a:lnTo>
                  <a:lnTo>
                    <a:pt x="66" y="50"/>
                  </a:lnTo>
                  <a:lnTo>
                    <a:pt x="73" y="54"/>
                  </a:lnTo>
                  <a:lnTo>
                    <a:pt x="79" y="47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grpSp>
          <p:nvGrpSpPr>
            <p:cNvPr id="214" name="Group 209"/>
            <p:cNvGrpSpPr>
              <a:grpSpLocks/>
            </p:cNvGrpSpPr>
            <p:nvPr userDrawn="1"/>
          </p:nvGrpSpPr>
          <p:grpSpPr bwMode="auto">
            <a:xfrm>
              <a:off x="8358270" y="35960"/>
              <a:ext cx="800104" cy="760680"/>
              <a:chOff x="5388" y="34"/>
              <a:chExt cx="366" cy="412"/>
            </a:xfrm>
          </p:grpSpPr>
          <p:sp>
            <p:nvSpPr>
              <p:cNvPr id="298" name="Freeform 210"/>
              <p:cNvSpPr>
                <a:spLocks/>
              </p:cNvSpPr>
              <p:nvPr/>
            </p:nvSpPr>
            <p:spPr bwMode="auto">
              <a:xfrm>
                <a:off x="5406" y="375"/>
                <a:ext cx="12" cy="10"/>
              </a:xfrm>
              <a:custGeom>
                <a:avLst/>
                <a:gdLst/>
                <a:ahLst/>
                <a:cxnLst>
                  <a:cxn ang="0">
                    <a:pos x="15" y="17"/>
                  </a:cxn>
                  <a:cxn ang="0">
                    <a:pos x="11" y="3"/>
                  </a:cxn>
                  <a:cxn ang="0">
                    <a:pos x="0" y="20"/>
                  </a:cxn>
                  <a:cxn ang="0">
                    <a:pos x="17" y="31"/>
                  </a:cxn>
                  <a:cxn ang="0">
                    <a:pos x="28" y="14"/>
                  </a:cxn>
                  <a:cxn ang="0">
                    <a:pos x="24" y="0"/>
                  </a:cxn>
                  <a:cxn ang="0">
                    <a:pos x="28" y="14"/>
                  </a:cxn>
                  <a:cxn ang="0">
                    <a:pos x="34" y="4"/>
                  </a:cxn>
                  <a:cxn ang="0">
                    <a:pos x="24" y="0"/>
                  </a:cxn>
                  <a:cxn ang="0">
                    <a:pos x="15" y="17"/>
                  </a:cxn>
                </a:cxnLst>
                <a:rect l="0" t="0" r="r" b="b"/>
                <a:pathLst>
                  <a:path w="34" h="31">
                    <a:moveTo>
                      <a:pt x="15" y="17"/>
                    </a:moveTo>
                    <a:lnTo>
                      <a:pt x="11" y="3"/>
                    </a:lnTo>
                    <a:lnTo>
                      <a:pt x="0" y="20"/>
                    </a:lnTo>
                    <a:lnTo>
                      <a:pt x="17" y="31"/>
                    </a:lnTo>
                    <a:lnTo>
                      <a:pt x="28" y="14"/>
                    </a:lnTo>
                    <a:lnTo>
                      <a:pt x="24" y="0"/>
                    </a:lnTo>
                    <a:lnTo>
                      <a:pt x="28" y="14"/>
                    </a:lnTo>
                    <a:lnTo>
                      <a:pt x="34" y="4"/>
                    </a:lnTo>
                    <a:lnTo>
                      <a:pt x="24" y="0"/>
                    </a:lnTo>
                    <a:lnTo>
                      <a:pt x="15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9" name="Freeform 211"/>
              <p:cNvSpPr>
                <a:spLocks/>
              </p:cNvSpPr>
              <p:nvPr/>
            </p:nvSpPr>
            <p:spPr bwMode="auto">
              <a:xfrm>
                <a:off x="5400" y="371"/>
                <a:ext cx="14" cy="9"/>
              </a:xfrm>
              <a:custGeom>
                <a:avLst/>
                <a:gdLst/>
                <a:ahLst/>
                <a:cxnLst>
                  <a:cxn ang="0">
                    <a:pos x="1" y="17"/>
                  </a:cxn>
                  <a:cxn ang="0">
                    <a:pos x="0" y="17"/>
                  </a:cxn>
                  <a:cxn ang="0">
                    <a:pos x="7" y="20"/>
                  </a:cxn>
                  <a:cxn ang="0">
                    <a:pos x="16" y="24"/>
                  </a:cxn>
                  <a:cxn ang="0">
                    <a:pos x="24" y="29"/>
                  </a:cxn>
                  <a:cxn ang="0">
                    <a:pos x="34" y="33"/>
                  </a:cxn>
                  <a:cxn ang="0">
                    <a:pos x="43" y="16"/>
                  </a:cxn>
                  <a:cxn ang="0">
                    <a:pos x="33" y="11"/>
                  </a:cxn>
                  <a:cxn ang="0">
                    <a:pos x="24" y="7"/>
                  </a:cxn>
                  <a:cxn ang="0">
                    <a:pos x="16" y="3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1" y="17"/>
                  </a:cxn>
                </a:cxnLst>
                <a:rect l="0" t="0" r="r" b="b"/>
                <a:pathLst>
                  <a:path w="43" h="33">
                    <a:moveTo>
                      <a:pt x="1" y="17"/>
                    </a:moveTo>
                    <a:lnTo>
                      <a:pt x="0" y="17"/>
                    </a:lnTo>
                    <a:lnTo>
                      <a:pt x="7" y="20"/>
                    </a:lnTo>
                    <a:lnTo>
                      <a:pt x="16" y="24"/>
                    </a:lnTo>
                    <a:lnTo>
                      <a:pt x="24" y="29"/>
                    </a:lnTo>
                    <a:lnTo>
                      <a:pt x="34" y="33"/>
                    </a:lnTo>
                    <a:lnTo>
                      <a:pt x="43" y="16"/>
                    </a:lnTo>
                    <a:lnTo>
                      <a:pt x="33" y="11"/>
                    </a:lnTo>
                    <a:lnTo>
                      <a:pt x="24" y="7"/>
                    </a:lnTo>
                    <a:lnTo>
                      <a:pt x="16" y="3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0" name="Freeform 212"/>
              <p:cNvSpPr>
                <a:spLocks/>
              </p:cNvSpPr>
              <p:nvPr/>
            </p:nvSpPr>
            <p:spPr bwMode="auto">
              <a:xfrm>
                <a:off x="5388" y="365"/>
                <a:ext cx="15" cy="9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11" y="25"/>
                  </a:cxn>
                  <a:cxn ang="0">
                    <a:pos x="21" y="30"/>
                  </a:cxn>
                  <a:cxn ang="0">
                    <a:pos x="30" y="35"/>
                  </a:cxn>
                  <a:cxn ang="0">
                    <a:pos x="37" y="38"/>
                  </a:cxn>
                  <a:cxn ang="0">
                    <a:pos x="46" y="21"/>
                  </a:cxn>
                  <a:cxn ang="0">
                    <a:pos x="39" y="18"/>
                  </a:cxn>
                  <a:cxn ang="0">
                    <a:pos x="30" y="13"/>
                  </a:cxn>
                  <a:cxn ang="0">
                    <a:pos x="20" y="8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46" h="38">
                    <a:moveTo>
                      <a:pt x="17" y="18"/>
                    </a:moveTo>
                    <a:lnTo>
                      <a:pt x="4" y="21"/>
                    </a:lnTo>
                    <a:lnTo>
                      <a:pt x="11" y="25"/>
                    </a:lnTo>
                    <a:lnTo>
                      <a:pt x="21" y="30"/>
                    </a:lnTo>
                    <a:lnTo>
                      <a:pt x="30" y="35"/>
                    </a:lnTo>
                    <a:lnTo>
                      <a:pt x="37" y="38"/>
                    </a:lnTo>
                    <a:lnTo>
                      <a:pt x="46" y="21"/>
                    </a:lnTo>
                    <a:lnTo>
                      <a:pt x="39" y="18"/>
                    </a:lnTo>
                    <a:lnTo>
                      <a:pt x="30" y="13"/>
                    </a:lnTo>
                    <a:lnTo>
                      <a:pt x="20" y="8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1" name="Freeform 213"/>
              <p:cNvSpPr>
                <a:spLocks/>
              </p:cNvSpPr>
              <p:nvPr/>
            </p:nvSpPr>
            <p:spPr bwMode="auto">
              <a:xfrm>
                <a:off x="5414" y="323"/>
                <a:ext cx="28" cy="20"/>
              </a:xfrm>
              <a:custGeom>
                <a:avLst/>
                <a:gdLst/>
                <a:ahLst/>
                <a:cxnLst>
                  <a:cxn ang="0">
                    <a:pos x="66" y="59"/>
                  </a:cxn>
                  <a:cxn ang="0">
                    <a:pos x="83" y="32"/>
                  </a:cxn>
                  <a:cxn ang="0">
                    <a:pos x="18" y="0"/>
                  </a:cxn>
                  <a:cxn ang="0">
                    <a:pos x="0" y="27"/>
                  </a:cxn>
                  <a:cxn ang="0">
                    <a:pos x="7" y="31"/>
                  </a:cxn>
                  <a:cxn ang="0">
                    <a:pos x="15" y="35"/>
                  </a:cxn>
                  <a:cxn ang="0">
                    <a:pos x="23" y="40"/>
                  </a:cxn>
                  <a:cxn ang="0">
                    <a:pos x="30" y="44"/>
                  </a:cxn>
                  <a:cxn ang="0">
                    <a:pos x="37" y="47"/>
                  </a:cxn>
                  <a:cxn ang="0">
                    <a:pos x="47" y="51"/>
                  </a:cxn>
                  <a:cxn ang="0">
                    <a:pos x="57" y="55"/>
                  </a:cxn>
                  <a:cxn ang="0">
                    <a:pos x="66" y="59"/>
                  </a:cxn>
                </a:cxnLst>
                <a:rect l="0" t="0" r="r" b="b"/>
                <a:pathLst>
                  <a:path w="83" h="59">
                    <a:moveTo>
                      <a:pt x="66" y="59"/>
                    </a:moveTo>
                    <a:lnTo>
                      <a:pt x="83" y="32"/>
                    </a:lnTo>
                    <a:lnTo>
                      <a:pt x="18" y="0"/>
                    </a:lnTo>
                    <a:lnTo>
                      <a:pt x="0" y="27"/>
                    </a:lnTo>
                    <a:lnTo>
                      <a:pt x="7" y="31"/>
                    </a:lnTo>
                    <a:lnTo>
                      <a:pt x="15" y="35"/>
                    </a:lnTo>
                    <a:lnTo>
                      <a:pt x="23" y="40"/>
                    </a:lnTo>
                    <a:lnTo>
                      <a:pt x="30" y="44"/>
                    </a:lnTo>
                    <a:lnTo>
                      <a:pt x="37" y="47"/>
                    </a:lnTo>
                    <a:lnTo>
                      <a:pt x="47" y="51"/>
                    </a:lnTo>
                    <a:lnTo>
                      <a:pt x="57" y="55"/>
                    </a:lnTo>
                    <a:lnTo>
                      <a:pt x="66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2" name="Freeform 214"/>
              <p:cNvSpPr>
                <a:spLocks/>
              </p:cNvSpPr>
              <p:nvPr/>
            </p:nvSpPr>
            <p:spPr bwMode="auto">
              <a:xfrm>
                <a:off x="5433" y="331"/>
                <a:ext cx="13" cy="15"/>
              </a:xfrm>
              <a:custGeom>
                <a:avLst/>
                <a:gdLst/>
                <a:ahLst/>
                <a:cxnLst>
                  <a:cxn ang="0">
                    <a:pos x="22" y="17"/>
                  </a:cxn>
                  <a:cxn ang="0">
                    <a:pos x="17" y="3"/>
                  </a:cxn>
                  <a:cxn ang="0">
                    <a:pos x="0" y="30"/>
                  </a:cxn>
                  <a:cxn ang="0">
                    <a:pos x="17" y="41"/>
                  </a:cxn>
                  <a:cxn ang="0">
                    <a:pos x="35" y="14"/>
                  </a:cxn>
                  <a:cxn ang="0">
                    <a:pos x="30" y="0"/>
                  </a:cxn>
                  <a:cxn ang="0">
                    <a:pos x="35" y="14"/>
                  </a:cxn>
                  <a:cxn ang="0">
                    <a:pos x="40" y="4"/>
                  </a:cxn>
                  <a:cxn ang="0">
                    <a:pos x="30" y="0"/>
                  </a:cxn>
                  <a:cxn ang="0">
                    <a:pos x="22" y="17"/>
                  </a:cxn>
                </a:cxnLst>
                <a:rect l="0" t="0" r="r" b="b"/>
                <a:pathLst>
                  <a:path w="40" h="41">
                    <a:moveTo>
                      <a:pt x="22" y="17"/>
                    </a:moveTo>
                    <a:lnTo>
                      <a:pt x="17" y="3"/>
                    </a:lnTo>
                    <a:lnTo>
                      <a:pt x="0" y="30"/>
                    </a:lnTo>
                    <a:lnTo>
                      <a:pt x="17" y="41"/>
                    </a:lnTo>
                    <a:lnTo>
                      <a:pt x="35" y="14"/>
                    </a:lnTo>
                    <a:lnTo>
                      <a:pt x="30" y="0"/>
                    </a:lnTo>
                    <a:lnTo>
                      <a:pt x="35" y="14"/>
                    </a:lnTo>
                    <a:lnTo>
                      <a:pt x="40" y="4"/>
                    </a:lnTo>
                    <a:lnTo>
                      <a:pt x="30" y="0"/>
                    </a:lnTo>
                    <a:lnTo>
                      <a:pt x="22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3" name="Freeform 215"/>
              <p:cNvSpPr>
                <a:spLocks/>
              </p:cNvSpPr>
              <p:nvPr/>
            </p:nvSpPr>
            <p:spPr bwMode="auto">
              <a:xfrm>
                <a:off x="5417" y="319"/>
                <a:ext cx="26" cy="18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69" y="54"/>
                  </a:cxn>
                  <a:cxn ang="0">
                    <a:pos x="77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5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77" h="54">
                    <a:moveTo>
                      <a:pt x="17" y="18"/>
                    </a:moveTo>
                    <a:lnTo>
                      <a:pt x="4" y="21"/>
                    </a:lnTo>
                    <a:lnTo>
                      <a:pt x="69" y="54"/>
                    </a:lnTo>
                    <a:lnTo>
                      <a:pt x="77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5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4" name="Freeform 216"/>
              <p:cNvSpPr>
                <a:spLocks/>
              </p:cNvSpPr>
              <p:nvPr/>
            </p:nvSpPr>
            <p:spPr bwMode="auto">
              <a:xfrm>
                <a:off x="5409" y="322"/>
                <a:ext cx="14" cy="14"/>
              </a:xfrm>
              <a:custGeom>
                <a:avLst/>
                <a:gdLst/>
                <a:ahLst/>
                <a:cxnLst>
                  <a:cxn ang="0">
                    <a:pos x="19" y="24"/>
                  </a:cxn>
                  <a:cxn ang="0">
                    <a:pos x="23" y="38"/>
                  </a:cxn>
                  <a:cxn ang="0">
                    <a:pos x="42" y="11"/>
                  </a:cxn>
                  <a:cxn ang="0">
                    <a:pos x="25" y="0"/>
                  </a:cxn>
                  <a:cxn ang="0">
                    <a:pos x="6" y="27"/>
                  </a:cxn>
                  <a:cxn ang="0">
                    <a:pos x="10" y="41"/>
                  </a:cxn>
                  <a:cxn ang="0">
                    <a:pos x="6" y="27"/>
                  </a:cxn>
                  <a:cxn ang="0">
                    <a:pos x="0" y="36"/>
                  </a:cxn>
                  <a:cxn ang="0">
                    <a:pos x="10" y="41"/>
                  </a:cxn>
                  <a:cxn ang="0">
                    <a:pos x="19" y="24"/>
                  </a:cxn>
                </a:cxnLst>
                <a:rect l="0" t="0" r="r" b="b"/>
                <a:pathLst>
                  <a:path w="42" h="41">
                    <a:moveTo>
                      <a:pt x="19" y="24"/>
                    </a:moveTo>
                    <a:lnTo>
                      <a:pt x="23" y="38"/>
                    </a:lnTo>
                    <a:lnTo>
                      <a:pt x="42" y="11"/>
                    </a:lnTo>
                    <a:lnTo>
                      <a:pt x="25" y="0"/>
                    </a:lnTo>
                    <a:lnTo>
                      <a:pt x="6" y="27"/>
                    </a:lnTo>
                    <a:lnTo>
                      <a:pt x="10" y="41"/>
                    </a:lnTo>
                    <a:lnTo>
                      <a:pt x="6" y="27"/>
                    </a:lnTo>
                    <a:lnTo>
                      <a:pt x="0" y="36"/>
                    </a:lnTo>
                    <a:lnTo>
                      <a:pt x="10" y="41"/>
                    </a:lnTo>
                    <a:lnTo>
                      <a:pt x="19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5" name="Freeform 217"/>
              <p:cNvSpPr>
                <a:spLocks/>
              </p:cNvSpPr>
              <p:nvPr/>
            </p:nvSpPr>
            <p:spPr bwMode="auto">
              <a:xfrm>
                <a:off x="5412" y="329"/>
                <a:ext cx="13" cy="12"/>
              </a:xfrm>
              <a:custGeom>
                <a:avLst/>
                <a:gdLst/>
                <a:ahLst/>
                <a:cxnLst>
                  <a:cxn ang="0">
                    <a:pos x="38" y="16"/>
                  </a:cxn>
                  <a:cxn ang="0">
                    <a:pos x="39" y="17"/>
                  </a:cxn>
                  <a:cxn ang="0">
                    <a:pos x="33" y="13"/>
                  </a:cxn>
                  <a:cxn ang="0">
                    <a:pos x="25" y="9"/>
                  </a:cxn>
                  <a:cxn ang="0">
                    <a:pos x="16" y="4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7" y="22"/>
                  </a:cxn>
                  <a:cxn ang="0">
                    <a:pos x="16" y="26"/>
                  </a:cxn>
                  <a:cxn ang="0">
                    <a:pos x="22" y="30"/>
                  </a:cxn>
                  <a:cxn ang="0">
                    <a:pos x="30" y="34"/>
                  </a:cxn>
                  <a:cxn ang="0">
                    <a:pos x="32" y="36"/>
                  </a:cxn>
                  <a:cxn ang="0">
                    <a:pos x="38" y="16"/>
                  </a:cxn>
                </a:cxnLst>
                <a:rect l="0" t="0" r="r" b="b"/>
                <a:pathLst>
                  <a:path w="39" h="36">
                    <a:moveTo>
                      <a:pt x="38" y="16"/>
                    </a:moveTo>
                    <a:lnTo>
                      <a:pt x="39" y="17"/>
                    </a:lnTo>
                    <a:lnTo>
                      <a:pt x="33" y="13"/>
                    </a:lnTo>
                    <a:lnTo>
                      <a:pt x="25" y="9"/>
                    </a:lnTo>
                    <a:lnTo>
                      <a:pt x="16" y="4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7" y="22"/>
                    </a:lnTo>
                    <a:lnTo>
                      <a:pt x="16" y="26"/>
                    </a:lnTo>
                    <a:lnTo>
                      <a:pt x="22" y="30"/>
                    </a:lnTo>
                    <a:lnTo>
                      <a:pt x="30" y="34"/>
                    </a:lnTo>
                    <a:lnTo>
                      <a:pt x="32" y="36"/>
                    </a:lnTo>
                    <a:lnTo>
                      <a:pt x="38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6" name="Freeform 218"/>
              <p:cNvSpPr>
                <a:spLocks/>
              </p:cNvSpPr>
              <p:nvPr/>
            </p:nvSpPr>
            <p:spPr bwMode="auto">
              <a:xfrm>
                <a:off x="5423" y="335"/>
                <a:ext cx="16" cy="12"/>
              </a:xfrm>
              <a:custGeom>
                <a:avLst/>
                <a:gdLst/>
                <a:ahLst/>
                <a:cxnLst>
                  <a:cxn ang="0">
                    <a:pos x="30" y="20"/>
                  </a:cxn>
                  <a:cxn ang="0">
                    <a:pos x="43" y="17"/>
                  </a:cxn>
                  <a:cxn ang="0">
                    <a:pos x="34" y="13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6" y="0"/>
                  </a:cxn>
                  <a:cxn ang="0">
                    <a:pos x="0" y="20"/>
                  </a:cxn>
                  <a:cxn ang="0">
                    <a:pos x="6" y="21"/>
                  </a:cxn>
                  <a:cxn ang="0">
                    <a:pos x="16" y="25"/>
                  </a:cxn>
                  <a:cxn ang="0">
                    <a:pos x="26" y="30"/>
                  </a:cxn>
                  <a:cxn ang="0">
                    <a:pos x="34" y="34"/>
                  </a:cxn>
                  <a:cxn ang="0">
                    <a:pos x="47" y="31"/>
                  </a:cxn>
                  <a:cxn ang="0">
                    <a:pos x="34" y="34"/>
                  </a:cxn>
                  <a:cxn ang="0">
                    <a:pos x="43" y="38"/>
                  </a:cxn>
                  <a:cxn ang="0">
                    <a:pos x="47" y="31"/>
                  </a:cxn>
                  <a:cxn ang="0">
                    <a:pos x="30" y="20"/>
                  </a:cxn>
                </a:cxnLst>
                <a:rect l="0" t="0" r="r" b="b"/>
                <a:pathLst>
                  <a:path w="47" h="38">
                    <a:moveTo>
                      <a:pt x="30" y="20"/>
                    </a:moveTo>
                    <a:lnTo>
                      <a:pt x="43" y="17"/>
                    </a:lnTo>
                    <a:lnTo>
                      <a:pt x="34" y="13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6" y="0"/>
                    </a:lnTo>
                    <a:lnTo>
                      <a:pt x="0" y="20"/>
                    </a:lnTo>
                    <a:lnTo>
                      <a:pt x="6" y="21"/>
                    </a:lnTo>
                    <a:lnTo>
                      <a:pt x="16" y="25"/>
                    </a:lnTo>
                    <a:lnTo>
                      <a:pt x="26" y="30"/>
                    </a:lnTo>
                    <a:lnTo>
                      <a:pt x="34" y="34"/>
                    </a:lnTo>
                    <a:lnTo>
                      <a:pt x="47" y="31"/>
                    </a:lnTo>
                    <a:lnTo>
                      <a:pt x="34" y="34"/>
                    </a:lnTo>
                    <a:lnTo>
                      <a:pt x="43" y="38"/>
                    </a:lnTo>
                    <a:lnTo>
                      <a:pt x="47" y="31"/>
                    </a:lnTo>
                    <a:lnTo>
                      <a:pt x="3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7" name="Freeform 219"/>
              <p:cNvSpPr>
                <a:spLocks/>
              </p:cNvSpPr>
              <p:nvPr/>
            </p:nvSpPr>
            <p:spPr bwMode="auto">
              <a:xfrm>
                <a:off x="5455" y="261"/>
                <a:ext cx="31" cy="21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0" y="39"/>
                  </a:cxn>
                  <a:cxn ang="0">
                    <a:pos x="66" y="71"/>
                  </a:cxn>
                  <a:cxn ang="0">
                    <a:pos x="90" y="33"/>
                  </a:cxn>
                  <a:cxn ang="0">
                    <a:pos x="24" y="0"/>
                  </a:cxn>
                </a:cxnLst>
                <a:rect l="0" t="0" r="r" b="b"/>
                <a:pathLst>
                  <a:path w="90" h="71">
                    <a:moveTo>
                      <a:pt x="24" y="0"/>
                    </a:moveTo>
                    <a:lnTo>
                      <a:pt x="0" y="39"/>
                    </a:lnTo>
                    <a:lnTo>
                      <a:pt x="66" y="71"/>
                    </a:lnTo>
                    <a:lnTo>
                      <a:pt x="90" y="3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8" name="Freeform 220"/>
              <p:cNvSpPr>
                <a:spLocks/>
              </p:cNvSpPr>
              <p:nvPr/>
            </p:nvSpPr>
            <p:spPr bwMode="auto">
              <a:xfrm>
                <a:off x="5450" y="257"/>
                <a:ext cx="16" cy="17"/>
              </a:xfrm>
              <a:custGeom>
                <a:avLst/>
                <a:gdLst/>
                <a:ahLst/>
                <a:cxnLst>
                  <a:cxn ang="0">
                    <a:pos x="19" y="35"/>
                  </a:cxn>
                  <a:cxn ang="0">
                    <a:pos x="23" y="49"/>
                  </a:cxn>
                  <a:cxn ang="0">
                    <a:pos x="48" y="11"/>
                  </a:cxn>
                  <a:cxn ang="0">
                    <a:pos x="31" y="0"/>
                  </a:cxn>
                  <a:cxn ang="0">
                    <a:pos x="6" y="38"/>
                  </a:cxn>
                  <a:cxn ang="0">
                    <a:pos x="10" y="52"/>
                  </a:cxn>
                  <a:cxn ang="0">
                    <a:pos x="6" y="38"/>
                  </a:cxn>
                  <a:cxn ang="0">
                    <a:pos x="0" y="48"/>
                  </a:cxn>
                  <a:cxn ang="0">
                    <a:pos x="10" y="52"/>
                  </a:cxn>
                  <a:cxn ang="0">
                    <a:pos x="19" y="35"/>
                  </a:cxn>
                </a:cxnLst>
                <a:rect l="0" t="0" r="r" b="b"/>
                <a:pathLst>
                  <a:path w="48" h="52">
                    <a:moveTo>
                      <a:pt x="19" y="35"/>
                    </a:moveTo>
                    <a:lnTo>
                      <a:pt x="23" y="49"/>
                    </a:lnTo>
                    <a:lnTo>
                      <a:pt x="48" y="11"/>
                    </a:lnTo>
                    <a:lnTo>
                      <a:pt x="31" y="0"/>
                    </a:lnTo>
                    <a:lnTo>
                      <a:pt x="6" y="38"/>
                    </a:lnTo>
                    <a:lnTo>
                      <a:pt x="10" y="52"/>
                    </a:lnTo>
                    <a:lnTo>
                      <a:pt x="6" y="38"/>
                    </a:lnTo>
                    <a:lnTo>
                      <a:pt x="0" y="48"/>
                    </a:lnTo>
                    <a:lnTo>
                      <a:pt x="10" y="52"/>
                    </a:lnTo>
                    <a:lnTo>
                      <a:pt x="19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9" name="Freeform 221"/>
              <p:cNvSpPr>
                <a:spLocks/>
              </p:cNvSpPr>
              <p:nvPr/>
            </p:nvSpPr>
            <p:spPr bwMode="auto">
              <a:xfrm>
                <a:off x="5453" y="269"/>
                <a:ext cx="27" cy="18"/>
              </a:xfrm>
              <a:custGeom>
                <a:avLst/>
                <a:gdLst/>
                <a:ahLst/>
                <a:cxnLst>
                  <a:cxn ang="0">
                    <a:pos x="62" y="36"/>
                  </a:cxn>
                  <a:cxn ang="0">
                    <a:pos x="75" y="33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67" y="50"/>
                  </a:cxn>
                  <a:cxn ang="0">
                    <a:pos x="80" y="47"/>
                  </a:cxn>
                  <a:cxn ang="0">
                    <a:pos x="67" y="50"/>
                  </a:cxn>
                  <a:cxn ang="0">
                    <a:pos x="75" y="54"/>
                  </a:cxn>
                  <a:cxn ang="0">
                    <a:pos x="80" y="47"/>
                  </a:cxn>
                  <a:cxn ang="0">
                    <a:pos x="62" y="36"/>
                  </a:cxn>
                </a:cxnLst>
                <a:rect l="0" t="0" r="r" b="b"/>
                <a:pathLst>
                  <a:path w="80" h="54">
                    <a:moveTo>
                      <a:pt x="62" y="36"/>
                    </a:moveTo>
                    <a:lnTo>
                      <a:pt x="75" y="33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67" y="50"/>
                    </a:lnTo>
                    <a:lnTo>
                      <a:pt x="80" y="47"/>
                    </a:lnTo>
                    <a:lnTo>
                      <a:pt x="67" y="50"/>
                    </a:lnTo>
                    <a:lnTo>
                      <a:pt x="75" y="54"/>
                    </a:lnTo>
                    <a:lnTo>
                      <a:pt x="80" y="47"/>
                    </a:lnTo>
                    <a:lnTo>
                      <a:pt x="62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0" name="Freeform 222"/>
              <p:cNvSpPr>
                <a:spLocks/>
              </p:cNvSpPr>
              <p:nvPr/>
            </p:nvSpPr>
            <p:spPr bwMode="auto">
              <a:xfrm>
                <a:off x="5474" y="267"/>
                <a:ext cx="16" cy="17"/>
              </a:xfrm>
              <a:custGeom>
                <a:avLst/>
                <a:gdLst/>
                <a:ahLst/>
                <a:cxnLst>
                  <a:cxn ang="0">
                    <a:pos x="29" y="17"/>
                  </a:cxn>
                  <a:cxn ang="0">
                    <a:pos x="25" y="2"/>
                  </a:cxn>
                  <a:cxn ang="0">
                    <a:pos x="0" y="41"/>
                  </a:cxn>
                  <a:cxn ang="0">
                    <a:pos x="18" y="52"/>
                  </a:cxn>
                  <a:cxn ang="0">
                    <a:pos x="42" y="14"/>
                  </a:cxn>
                  <a:cxn ang="0">
                    <a:pos x="38" y="0"/>
                  </a:cxn>
                  <a:cxn ang="0">
                    <a:pos x="42" y="14"/>
                  </a:cxn>
                  <a:cxn ang="0">
                    <a:pos x="48" y="4"/>
                  </a:cxn>
                  <a:cxn ang="0">
                    <a:pos x="38" y="0"/>
                  </a:cxn>
                  <a:cxn ang="0">
                    <a:pos x="29" y="17"/>
                  </a:cxn>
                </a:cxnLst>
                <a:rect l="0" t="0" r="r" b="b"/>
                <a:pathLst>
                  <a:path w="48" h="52">
                    <a:moveTo>
                      <a:pt x="29" y="17"/>
                    </a:moveTo>
                    <a:lnTo>
                      <a:pt x="25" y="2"/>
                    </a:lnTo>
                    <a:lnTo>
                      <a:pt x="0" y="41"/>
                    </a:lnTo>
                    <a:lnTo>
                      <a:pt x="18" y="52"/>
                    </a:lnTo>
                    <a:lnTo>
                      <a:pt x="42" y="14"/>
                    </a:lnTo>
                    <a:lnTo>
                      <a:pt x="38" y="0"/>
                    </a:lnTo>
                    <a:lnTo>
                      <a:pt x="42" y="14"/>
                    </a:lnTo>
                    <a:lnTo>
                      <a:pt x="48" y="4"/>
                    </a:lnTo>
                    <a:lnTo>
                      <a:pt x="38" y="0"/>
                    </a:lnTo>
                    <a:lnTo>
                      <a:pt x="29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1" name="Freeform 223"/>
              <p:cNvSpPr>
                <a:spLocks/>
              </p:cNvSpPr>
              <p:nvPr/>
            </p:nvSpPr>
            <p:spPr bwMode="auto">
              <a:xfrm>
                <a:off x="5460" y="255"/>
                <a:ext cx="26" cy="18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70" y="54"/>
                  </a:cxn>
                  <a:cxn ang="0">
                    <a:pos x="79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79" h="54">
                    <a:moveTo>
                      <a:pt x="17" y="18"/>
                    </a:moveTo>
                    <a:lnTo>
                      <a:pt x="4" y="21"/>
                    </a:lnTo>
                    <a:lnTo>
                      <a:pt x="70" y="54"/>
                    </a:lnTo>
                    <a:lnTo>
                      <a:pt x="79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2" name="Freeform 224"/>
              <p:cNvSpPr>
                <a:spLocks/>
              </p:cNvSpPr>
              <p:nvPr/>
            </p:nvSpPr>
            <p:spPr bwMode="auto">
              <a:xfrm>
                <a:off x="5490" y="281"/>
                <a:ext cx="20" cy="66"/>
              </a:xfrm>
              <a:custGeom>
                <a:avLst/>
                <a:gdLst/>
                <a:ahLst/>
                <a:cxnLst>
                  <a:cxn ang="0">
                    <a:pos x="14" y="198"/>
                  </a:cxn>
                  <a:cxn ang="0">
                    <a:pos x="14" y="189"/>
                  </a:cxn>
                  <a:cxn ang="0">
                    <a:pos x="14" y="178"/>
                  </a:cxn>
                  <a:cxn ang="0">
                    <a:pos x="13" y="165"/>
                  </a:cxn>
                  <a:cxn ang="0">
                    <a:pos x="13" y="149"/>
                  </a:cxn>
                  <a:cxn ang="0">
                    <a:pos x="11" y="134"/>
                  </a:cxn>
                  <a:cxn ang="0">
                    <a:pos x="10" y="120"/>
                  </a:cxn>
                  <a:cxn ang="0">
                    <a:pos x="8" y="104"/>
                  </a:cxn>
                  <a:cxn ang="0">
                    <a:pos x="6" y="91"/>
                  </a:cxn>
                  <a:cxn ang="0">
                    <a:pos x="6" y="90"/>
                  </a:cxn>
                  <a:cxn ang="0">
                    <a:pos x="3" y="84"/>
                  </a:cxn>
                  <a:cxn ang="0">
                    <a:pos x="1" y="77"/>
                  </a:cxn>
                  <a:cxn ang="0">
                    <a:pos x="0" y="66"/>
                  </a:cxn>
                  <a:cxn ang="0">
                    <a:pos x="0" y="53"/>
                  </a:cxn>
                  <a:cxn ang="0">
                    <a:pos x="1" y="37"/>
                  </a:cxn>
                  <a:cxn ang="0">
                    <a:pos x="6" y="20"/>
                  </a:cxn>
                  <a:cxn ang="0">
                    <a:pos x="13" y="0"/>
                  </a:cxn>
                  <a:cxn ang="0">
                    <a:pos x="49" y="0"/>
                  </a:cxn>
                  <a:cxn ang="0">
                    <a:pos x="56" y="20"/>
                  </a:cxn>
                  <a:cxn ang="0">
                    <a:pos x="60" y="37"/>
                  </a:cxn>
                  <a:cxn ang="0">
                    <a:pos x="62" y="53"/>
                  </a:cxn>
                  <a:cxn ang="0">
                    <a:pos x="62" y="66"/>
                  </a:cxn>
                  <a:cxn ang="0">
                    <a:pos x="60" y="77"/>
                  </a:cxn>
                  <a:cxn ang="0">
                    <a:pos x="59" y="84"/>
                  </a:cxn>
                  <a:cxn ang="0">
                    <a:pos x="56" y="90"/>
                  </a:cxn>
                  <a:cxn ang="0">
                    <a:pos x="56" y="91"/>
                  </a:cxn>
                  <a:cxn ang="0">
                    <a:pos x="53" y="104"/>
                  </a:cxn>
                  <a:cxn ang="0">
                    <a:pos x="52" y="120"/>
                  </a:cxn>
                  <a:cxn ang="0">
                    <a:pos x="50" y="134"/>
                  </a:cxn>
                  <a:cxn ang="0">
                    <a:pos x="49" y="149"/>
                  </a:cxn>
                  <a:cxn ang="0">
                    <a:pos x="47" y="165"/>
                  </a:cxn>
                  <a:cxn ang="0">
                    <a:pos x="46" y="178"/>
                  </a:cxn>
                  <a:cxn ang="0">
                    <a:pos x="46" y="189"/>
                  </a:cxn>
                  <a:cxn ang="0">
                    <a:pos x="46" y="198"/>
                  </a:cxn>
                  <a:cxn ang="0">
                    <a:pos x="14" y="198"/>
                  </a:cxn>
                </a:cxnLst>
                <a:rect l="0" t="0" r="r" b="b"/>
                <a:pathLst>
                  <a:path w="62" h="198">
                    <a:moveTo>
                      <a:pt x="14" y="198"/>
                    </a:moveTo>
                    <a:lnTo>
                      <a:pt x="14" y="189"/>
                    </a:lnTo>
                    <a:lnTo>
                      <a:pt x="14" y="178"/>
                    </a:lnTo>
                    <a:lnTo>
                      <a:pt x="13" y="165"/>
                    </a:lnTo>
                    <a:lnTo>
                      <a:pt x="13" y="149"/>
                    </a:lnTo>
                    <a:lnTo>
                      <a:pt x="11" y="134"/>
                    </a:lnTo>
                    <a:lnTo>
                      <a:pt x="10" y="120"/>
                    </a:lnTo>
                    <a:lnTo>
                      <a:pt x="8" y="104"/>
                    </a:lnTo>
                    <a:lnTo>
                      <a:pt x="6" y="91"/>
                    </a:lnTo>
                    <a:lnTo>
                      <a:pt x="6" y="90"/>
                    </a:lnTo>
                    <a:lnTo>
                      <a:pt x="3" y="84"/>
                    </a:lnTo>
                    <a:lnTo>
                      <a:pt x="1" y="77"/>
                    </a:lnTo>
                    <a:lnTo>
                      <a:pt x="0" y="66"/>
                    </a:lnTo>
                    <a:lnTo>
                      <a:pt x="0" y="53"/>
                    </a:lnTo>
                    <a:lnTo>
                      <a:pt x="1" y="37"/>
                    </a:lnTo>
                    <a:lnTo>
                      <a:pt x="6" y="20"/>
                    </a:lnTo>
                    <a:lnTo>
                      <a:pt x="13" y="0"/>
                    </a:lnTo>
                    <a:lnTo>
                      <a:pt x="49" y="0"/>
                    </a:lnTo>
                    <a:lnTo>
                      <a:pt x="56" y="20"/>
                    </a:lnTo>
                    <a:lnTo>
                      <a:pt x="60" y="37"/>
                    </a:lnTo>
                    <a:lnTo>
                      <a:pt x="62" y="53"/>
                    </a:lnTo>
                    <a:lnTo>
                      <a:pt x="62" y="66"/>
                    </a:lnTo>
                    <a:lnTo>
                      <a:pt x="60" y="77"/>
                    </a:lnTo>
                    <a:lnTo>
                      <a:pt x="59" y="84"/>
                    </a:lnTo>
                    <a:lnTo>
                      <a:pt x="56" y="90"/>
                    </a:lnTo>
                    <a:lnTo>
                      <a:pt x="56" y="91"/>
                    </a:lnTo>
                    <a:lnTo>
                      <a:pt x="53" y="104"/>
                    </a:lnTo>
                    <a:lnTo>
                      <a:pt x="52" y="120"/>
                    </a:lnTo>
                    <a:lnTo>
                      <a:pt x="50" y="134"/>
                    </a:lnTo>
                    <a:lnTo>
                      <a:pt x="49" y="149"/>
                    </a:lnTo>
                    <a:lnTo>
                      <a:pt x="47" y="165"/>
                    </a:lnTo>
                    <a:lnTo>
                      <a:pt x="46" y="178"/>
                    </a:lnTo>
                    <a:lnTo>
                      <a:pt x="46" y="189"/>
                    </a:lnTo>
                    <a:lnTo>
                      <a:pt x="46" y="198"/>
                    </a:lnTo>
                    <a:lnTo>
                      <a:pt x="14" y="1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3" name="Freeform 225"/>
              <p:cNvSpPr>
                <a:spLocks/>
              </p:cNvSpPr>
              <p:nvPr/>
            </p:nvSpPr>
            <p:spPr bwMode="auto">
              <a:xfrm>
                <a:off x="5488" y="310"/>
                <a:ext cx="9" cy="37"/>
              </a:xfrm>
              <a:custGeom>
                <a:avLst/>
                <a:gdLst/>
                <a:ahLst/>
                <a:cxnLst>
                  <a:cxn ang="0">
                    <a:pos x="2" y="8"/>
                  </a:cxn>
                  <a:cxn ang="0">
                    <a:pos x="0" y="6"/>
                  </a:cxn>
                  <a:cxn ang="0">
                    <a:pos x="3" y="18"/>
                  </a:cxn>
                  <a:cxn ang="0">
                    <a:pos x="5" y="34"/>
                  </a:cxn>
                  <a:cxn ang="0">
                    <a:pos x="6" y="48"/>
                  </a:cxn>
                  <a:cxn ang="0">
                    <a:pos x="8" y="62"/>
                  </a:cxn>
                  <a:cxn ang="0">
                    <a:pos x="8" y="78"/>
                  </a:cxn>
                  <a:cxn ang="0">
                    <a:pos x="9" y="91"/>
                  </a:cxn>
                  <a:cxn ang="0">
                    <a:pos x="9" y="102"/>
                  </a:cxn>
                  <a:cxn ang="0">
                    <a:pos x="9" y="111"/>
                  </a:cxn>
                  <a:cxn ang="0">
                    <a:pos x="29" y="111"/>
                  </a:cxn>
                  <a:cxn ang="0">
                    <a:pos x="29" y="102"/>
                  </a:cxn>
                  <a:cxn ang="0">
                    <a:pos x="29" y="91"/>
                  </a:cxn>
                  <a:cxn ang="0">
                    <a:pos x="28" y="78"/>
                  </a:cxn>
                  <a:cxn ang="0">
                    <a:pos x="28" y="62"/>
                  </a:cxn>
                  <a:cxn ang="0">
                    <a:pos x="26" y="45"/>
                  </a:cxn>
                  <a:cxn ang="0">
                    <a:pos x="25" y="31"/>
                  </a:cxn>
                  <a:cxn ang="0">
                    <a:pos x="23" y="16"/>
                  </a:cxn>
                  <a:cxn ang="0">
                    <a:pos x="21" y="3"/>
                  </a:cxn>
                  <a:cxn ang="0">
                    <a:pos x="19" y="0"/>
                  </a:cxn>
                  <a:cxn ang="0">
                    <a:pos x="2" y="8"/>
                  </a:cxn>
                </a:cxnLst>
                <a:rect l="0" t="0" r="r" b="b"/>
                <a:pathLst>
                  <a:path w="29" h="111">
                    <a:moveTo>
                      <a:pt x="2" y="8"/>
                    </a:moveTo>
                    <a:lnTo>
                      <a:pt x="0" y="6"/>
                    </a:lnTo>
                    <a:lnTo>
                      <a:pt x="3" y="18"/>
                    </a:lnTo>
                    <a:lnTo>
                      <a:pt x="5" y="34"/>
                    </a:lnTo>
                    <a:lnTo>
                      <a:pt x="6" y="48"/>
                    </a:lnTo>
                    <a:lnTo>
                      <a:pt x="8" y="62"/>
                    </a:lnTo>
                    <a:lnTo>
                      <a:pt x="8" y="78"/>
                    </a:lnTo>
                    <a:lnTo>
                      <a:pt x="9" y="91"/>
                    </a:lnTo>
                    <a:lnTo>
                      <a:pt x="9" y="102"/>
                    </a:lnTo>
                    <a:lnTo>
                      <a:pt x="9" y="111"/>
                    </a:lnTo>
                    <a:lnTo>
                      <a:pt x="29" y="111"/>
                    </a:lnTo>
                    <a:lnTo>
                      <a:pt x="29" y="102"/>
                    </a:lnTo>
                    <a:lnTo>
                      <a:pt x="29" y="91"/>
                    </a:lnTo>
                    <a:lnTo>
                      <a:pt x="28" y="78"/>
                    </a:lnTo>
                    <a:lnTo>
                      <a:pt x="28" y="62"/>
                    </a:lnTo>
                    <a:lnTo>
                      <a:pt x="26" y="45"/>
                    </a:lnTo>
                    <a:lnTo>
                      <a:pt x="25" y="31"/>
                    </a:lnTo>
                    <a:lnTo>
                      <a:pt x="23" y="16"/>
                    </a:lnTo>
                    <a:lnTo>
                      <a:pt x="21" y="3"/>
                    </a:lnTo>
                    <a:lnTo>
                      <a:pt x="19" y="0"/>
                    </a:ln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4" name="Freeform 226"/>
              <p:cNvSpPr>
                <a:spLocks/>
              </p:cNvSpPr>
              <p:nvPr/>
            </p:nvSpPr>
            <p:spPr bwMode="auto">
              <a:xfrm>
                <a:off x="5486" y="279"/>
                <a:ext cx="11" cy="34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4" y="6"/>
                  </a:cxn>
                  <a:cxn ang="0">
                    <a:pos x="5" y="27"/>
                  </a:cxn>
                  <a:cxn ang="0">
                    <a:pos x="1" y="46"/>
                  </a:cxn>
                  <a:cxn ang="0">
                    <a:pos x="0" y="63"/>
                  </a:cxn>
                  <a:cxn ang="0">
                    <a:pos x="0" y="76"/>
                  </a:cxn>
                  <a:cxn ang="0">
                    <a:pos x="1" y="88"/>
                  </a:cxn>
                  <a:cxn ang="0">
                    <a:pos x="3" y="97"/>
                  </a:cxn>
                  <a:cxn ang="0">
                    <a:pos x="5" y="104"/>
                  </a:cxn>
                  <a:cxn ang="0">
                    <a:pos x="7" y="105"/>
                  </a:cxn>
                  <a:cxn ang="0">
                    <a:pos x="24" y="97"/>
                  </a:cxn>
                  <a:cxn ang="0">
                    <a:pos x="26" y="95"/>
                  </a:cxn>
                  <a:cxn ang="0">
                    <a:pos x="23" y="91"/>
                  </a:cxn>
                  <a:cxn ang="0">
                    <a:pos x="21" y="86"/>
                  </a:cxn>
                  <a:cxn ang="0">
                    <a:pos x="20" y="76"/>
                  </a:cxn>
                  <a:cxn ang="0">
                    <a:pos x="20" y="63"/>
                  </a:cxn>
                  <a:cxn ang="0">
                    <a:pos x="21" y="49"/>
                  </a:cxn>
                  <a:cxn ang="0">
                    <a:pos x="26" y="33"/>
                  </a:cxn>
                  <a:cxn ang="0">
                    <a:pos x="31" y="14"/>
                  </a:cxn>
                  <a:cxn ang="0">
                    <a:pos x="23" y="20"/>
                  </a:cxn>
                  <a:cxn ang="0">
                    <a:pos x="23" y="0"/>
                  </a:cxn>
                  <a:cxn ang="0">
                    <a:pos x="16" y="0"/>
                  </a:cxn>
                  <a:cxn ang="0">
                    <a:pos x="14" y="6"/>
                  </a:cxn>
                  <a:cxn ang="0">
                    <a:pos x="23" y="0"/>
                  </a:cxn>
                </a:cxnLst>
                <a:rect l="0" t="0" r="r" b="b"/>
                <a:pathLst>
                  <a:path w="31" h="105">
                    <a:moveTo>
                      <a:pt x="23" y="0"/>
                    </a:moveTo>
                    <a:lnTo>
                      <a:pt x="14" y="6"/>
                    </a:lnTo>
                    <a:lnTo>
                      <a:pt x="5" y="27"/>
                    </a:lnTo>
                    <a:lnTo>
                      <a:pt x="1" y="46"/>
                    </a:lnTo>
                    <a:lnTo>
                      <a:pt x="0" y="63"/>
                    </a:lnTo>
                    <a:lnTo>
                      <a:pt x="0" y="76"/>
                    </a:lnTo>
                    <a:lnTo>
                      <a:pt x="1" y="88"/>
                    </a:lnTo>
                    <a:lnTo>
                      <a:pt x="3" y="97"/>
                    </a:lnTo>
                    <a:lnTo>
                      <a:pt x="5" y="104"/>
                    </a:lnTo>
                    <a:lnTo>
                      <a:pt x="7" y="105"/>
                    </a:lnTo>
                    <a:lnTo>
                      <a:pt x="24" y="97"/>
                    </a:lnTo>
                    <a:lnTo>
                      <a:pt x="26" y="95"/>
                    </a:lnTo>
                    <a:lnTo>
                      <a:pt x="23" y="91"/>
                    </a:lnTo>
                    <a:lnTo>
                      <a:pt x="21" y="86"/>
                    </a:lnTo>
                    <a:lnTo>
                      <a:pt x="20" y="76"/>
                    </a:lnTo>
                    <a:lnTo>
                      <a:pt x="20" y="63"/>
                    </a:lnTo>
                    <a:lnTo>
                      <a:pt x="21" y="49"/>
                    </a:lnTo>
                    <a:lnTo>
                      <a:pt x="26" y="33"/>
                    </a:lnTo>
                    <a:lnTo>
                      <a:pt x="31" y="14"/>
                    </a:lnTo>
                    <a:lnTo>
                      <a:pt x="23" y="20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14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5" name="Freeform 227"/>
              <p:cNvSpPr>
                <a:spLocks/>
              </p:cNvSpPr>
              <p:nvPr/>
            </p:nvSpPr>
            <p:spPr bwMode="auto">
              <a:xfrm>
                <a:off x="5494" y="279"/>
                <a:ext cx="15" cy="6"/>
              </a:xfrm>
              <a:custGeom>
                <a:avLst/>
                <a:gdLst/>
                <a:ahLst/>
                <a:cxnLst>
                  <a:cxn ang="0">
                    <a:pos x="44" y="6"/>
                  </a:cxn>
                  <a:cxn ang="0">
                    <a:pos x="3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36" y="20"/>
                  </a:cxn>
                  <a:cxn ang="0">
                    <a:pos x="27" y="14"/>
                  </a:cxn>
                  <a:cxn ang="0">
                    <a:pos x="44" y="6"/>
                  </a:cxn>
                  <a:cxn ang="0">
                    <a:pos x="43" y="0"/>
                  </a:cxn>
                  <a:cxn ang="0">
                    <a:pos x="36" y="0"/>
                  </a:cxn>
                  <a:cxn ang="0">
                    <a:pos x="44" y="6"/>
                  </a:cxn>
                </a:cxnLst>
                <a:rect l="0" t="0" r="r" b="b"/>
                <a:pathLst>
                  <a:path w="44" h="20">
                    <a:moveTo>
                      <a:pt x="44" y="6"/>
                    </a:moveTo>
                    <a:lnTo>
                      <a:pt x="3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36" y="20"/>
                    </a:lnTo>
                    <a:lnTo>
                      <a:pt x="27" y="14"/>
                    </a:lnTo>
                    <a:lnTo>
                      <a:pt x="44" y="6"/>
                    </a:lnTo>
                    <a:lnTo>
                      <a:pt x="43" y="0"/>
                    </a:lnTo>
                    <a:lnTo>
                      <a:pt x="36" y="0"/>
                    </a:lnTo>
                    <a:lnTo>
                      <a:pt x="44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6" name="Freeform 228"/>
              <p:cNvSpPr>
                <a:spLocks/>
              </p:cNvSpPr>
              <p:nvPr/>
            </p:nvSpPr>
            <p:spPr bwMode="auto">
              <a:xfrm>
                <a:off x="5503" y="280"/>
                <a:ext cx="12" cy="33"/>
              </a:xfrm>
              <a:custGeom>
                <a:avLst/>
                <a:gdLst/>
                <a:ahLst/>
                <a:cxnLst>
                  <a:cxn ang="0">
                    <a:pos x="26" y="97"/>
                  </a:cxn>
                  <a:cxn ang="0">
                    <a:pos x="25" y="99"/>
                  </a:cxn>
                  <a:cxn ang="0">
                    <a:pos x="26" y="98"/>
                  </a:cxn>
                  <a:cxn ang="0">
                    <a:pos x="29" y="91"/>
                  </a:cxn>
                  <a:cxn ang="0">
                    <a:pos x="30" y="82"/>
                  </a:cxn>
                  <a:cxn ang="0">
                    <a:pos x="32" y="70"/>
                  </a:cxn>
                  <a:cxn ang="0">
                    <a:pos x="32" y="57"/>
                  </a:cxn>
                  <a:cxn ang="0">
                    <a:pos x="30" y="40"/>
                  </a:cxn>
                  <a:cxn ang="0">
                    <a:pos x="26" y="21"/>
                  </a:cxn>
                  <a:cxn ang="0">
                    <a:pos x="17" y="0"/>
                  </a:cxn>
                  <a:cxn ang="0">
                    <a:pos x="0" y="8"/>
                  </a:cxn>
                  <a:cxn ang="0">
                    <a:pos x="6" y="27"/>
                  </a:cxn>
                  <a:cxn ang="0">
                    <a:pos x="10" y="43"/>
                  </a:cxn>
                  <a:cxn ang="0">
                    <a:pos x="12" y="57"/>
                  </a:cxn>
                  <a:cxn ang="0">
                    <a:pos x="12" y="70"/>
                  </a:cxn>
                  <a:cxn ang="0">
                    <a:pos x="10" y="80"/>
                  </a:cxn>
                  <a:cxn ang="0">
                    <a:pos x="9" y="85"/>
                  </a:cxn>
                  <a:cxn ang="0">
                    <a:pos x="6" y="89"/>
                  </a:cxn>
                  <a:cxn ang="0">
                    <a:pos x="7" y="91"/>
                  </a:cxn>
                  <a:cxn ang="0">
                    <a:pos x="6" y="94"/>
                  </a:cxn>
                  <a:cxn ang="0">
                    <a:pos x="26" y="97"/>
                  </a:cxn>
                </a:cxnLst>
                <a:rect l="0" t="0" r="r" b="b"/>
                <a:pathLst>
                  <a:path w="32" h="99">
                    <a:moveTo>
                      <a:pt x="26" y="97"/>
                    </a:moveTo>
                    <a:lnTo>
                      <a:pt x="25" y="99"/>
                    </a:lnTo>
                    <a:lnTo>
                      <a:pt x="26" y="98"/>
                    </a:lnTo>
                    <a:lnTo>
                      <a:pt x="29" y="91"/>
                    </a:lnTo>
                    <a:lnTo>
                      <a:pt x="30" y="82"/>
                    </a:lnTo>
                    <a:lnTo>
                      <a:pt x="32" y="70"/>
                    </a:lnTo>
                    <a:lnTo>
                      <a:pt x="32" y="57"/>
                    </a:lnTo>
                    <a:lnTo>
                      <a:pt x="30" y="40"/>
                    </a:lnTo>
                    <a:lnTo>
                      <a:pt x="26" y="21"/>
                    </a:lnTo>
                    <a:lnTo>
                      <a:pt x="17" y="0"/>
                    </a:lnTo>
                    <a:lnTo>
                      <a:pt x="0" y="8"/>
                    </a:lnTo>
                    <a:lnTo>
                      <a:pt x="6" y="27"/>
                    </a:lnTo>
                    <a:lnTo>
                      <a:pt x="10" y="43"/>
                    </a:lnTo>
                    <a:lnTo>
                      <a:pt x="12" y="57"/>
                    </a:lnTo>
                    <a:lnTo>
                      <a:pt x="12" y="70"/>
                    </a:lnTo>
                    <a:lnTo>
                      <a:pt x="10" y="80"/>
                    </a:lnTo>
                    <a:lnTo>
                      <a:pt x="9" y="85"/>
                    </a:lnTo>
                    <a:lnTo>
                      <a:pt x="6" y="89"/>
                    </a:lnTo>
                    <a:lnTo>
                      <a:pt x="7" y="91"/>
                    </a:lnTo>
                    <a:lnTo>
                      <a:pt x="6" y="94"/>
                    </a:lnTo>
                    <a:lnTo>
                      <a:pt x="26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7" name="Freeform 229"/>
              <p:cNvSpPr>
                <a:spLocks/>
              </p:cNvSpPr>
              <p:nvPr/>
            </p:nvSpPr>
            <p:spPr bwMode="auto">
              <a:xfrm>
                <a:off x="5502" y="311"/>
                <a:ext cx="10" cy="39"/>
              </a:xfrm>
              <a:custGeom>
                <a:avLst/>
                <a:gdLst/>
                <a:ahLst/>
                <a:cxnLst>
                  <a:cxn ang="0">
                    <a:pos x="10" y="118"/>
                  </a:cxn>
                  <a:cxn ang="0">
                    <a:pos x="20" y="108"/>
                  </a:cxn>
                  <a:cxn ang="0">
                    <a:pos x="20" y="99"/>
                  </a:cxn>
                  <a:cxn ang="0">
                    <a:pos x="20" y="88"/>
                  </a:cxn>
                  <a:cxn ang="0">
                    <a:pos x="21" y="77"/>
                  </a:cxn>
                  <a:cxn ang="0">
                    <a:pos x="23" y="61"/>
                  </a:cxn>
                  <a:cxn ang="0">
                    <a:pos x="24" y="45"/>
                  </a:cxn>
                  <a:cxn ang="0">
                    <a:pos x="26" y="31"/>
                  </a:cxn>
                  <a:cxn ang="0">
                    <a:pos x="27" y="15"/>
                  </a:cxn>
                  <a:cxn ang="0">
                    <a:pos x="30" y="3"/>
                  </a:cxn>
                  <a:cxn ang="0">
                    <a:pos x="10" y="0"/>
                  </a:cxn>
                  <a:cxn ang="0">
                    <a:pos x="7" y="13"/>
                  </a:cxn>
                  <a:cxn ang="0">
                    <a:pos x="5" y="28"/>
                  </a:cxn>
                  <a:cxn ang="0">
                    <a:pos x="4" y="42"/>
                  </a:cxn>
                  <a:cxn ang="0">
                    <a:pos x="3" y="58"/>
                  </a:cxn>
                  <a:cxn ang="0">
                    <a:pos x="1" y="74"/>
                  </a:cxn>
                  <a:cxn ang="0">
                    <a:pos x="0" y="88"/>
                  </a:cxn>
                  <a:cxn ang="0">
                    <a:pos x="0" y="99"/>
                  </a:cxn>
                  <a:cxn ang="0">
                    <a:pos x="0" y="108"/>
                  </a:cxn>
                  <a:cxn ang="0">
                    <a:pos x="10" y="98"/>
                  </a:cxn>
                  <a:cxn ang="0">
                    <a:pos x="10" y="118"/>
                  </a:cxn>
                  <a:cxn ang="0">
                    <a:pos x="20" y="118"/>
                  </a:cxn>
                  <a:cxn ang="0">
                    <a:pos x="20" y="108"/>
                  </a:cxn>
                  <a:cxn ang="0">
                    <a:pos x="10" y="118"/>
                  </a:cxn>
                </a:cxnLst>
                <a:rect l="0" t="0" r="r" b="b"/>
                <a:pathLst>
                  <a:path w="30" h="118">
                    <a:moveTo>
                      <a:pt x="10" y="118"/>
                    </a:moveTo>
                    <a:lnTo>
                      <a:pt x="20" y="108"/>
                    </a:lnTo>
                    <a:lnTo>
                      <a:pt x="20" y="99"/>
                    </a:lnTo>
                    <a:lnTo>
                      <a:pt x="20" y="88"/>
                    </a:lnTo>
                    <a:lnTo>
                      <a:pt x="21" y="77"/>
                    </a:lnTo>
                    <a:lnTo>
                      <a:pt x="23" y="61"/>
                    </a:lnTo>
                    <a:lnTo>
                      <a:pt x="24" y="45"/>
                    </a:lnTo>
                    <a:lnTo>
                      <a:pt x="26" y="31"/>
                    </a:lnTo>
                    <a:lnTo>
                      <a:pt x="27" y="15"/>
                    </a:lnTo>
                    <a:lnTo>
                      <a:pt x="30" y="3"/>
                    </a:lnTo>
                    <a:lnTo>
                      <a:pt x="10" y="0"/>
                    </a:lnTo>
                    <a:lnTo>
                      <a:pt x="7" y="13"/>
                    </a:lnTo>
                    <a:lnTo>
                      <a:pt x="5" y="28"/>
                    </a:lnTo>
                    <a:lnTo>
                      <a:pt x="4" y="42"/>
                    </a:lnTo>
                    <a:lnTo>
                      <a:pt x="3" y="58"/>
                    </a:lnTo>
                    <a:lnTo>
                      <a:pt x="1" y="74"/>
                    </a:lnTo>
                    <a:lnTo>
                      <a:pt x="0" y="88"/>
                    </a:lnTo>
                    <a:lnTo>
                      <a:pt x="0" y="99"/>
                    </a:lnTo>
                    <a:lnTo>
                      <a:pt x="0" y="108"/>
                    </a:lnTo>
                    <a:lnTo>
                      <a:pt x="10" y="98"/>
                    </a:lnTo>
                    <a:lnTo>
                      <a:pt x="10" y="118"/>
                    </a:lnTo>
                    <a:lnTo>
                      <a:pt x="20" y="118"/>
                    </a:lnTo>
                    <a:lnTo>
                      <a:pt x="20" y="108"/>
                    </a:lnTo>
                    <a:lnTo>
                      <a:pt x="10" y="1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8" name="Freeform 230"/>
              <p:cNvSpPr>
                <a:spLocks/>
              </p:cNvSpPr>
              <p:nvPr/>
            </p:nvSpPr>
            <p:spPr bwMode="auto">
              <a:xfrm>
                <a:off x="5491" y="344"/>
                <a:ext cx="14" cy="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0" y="20"/>
                  </a:cxn>
                  <a:cxn ang="0">
                    <a:pos x="42" y="20"/>
                  </a:cxn>
                  <a:cxn ang="0">
                    <a:pos x="42" y="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10" y="20"/>
                  </a:cxn>
                  <a:cxn ang="0">
                    <a:pos x="0" y="10"/>
                  </a:cxn>
                </a:cxnLst>
                <a:rect l="0" t="0" r="r" b="b"/>
                <a:pathLst>
                  <a:path w="42" h="20">
                    <a:moveTo>
                      <a:pt x="0" y="10"/>
                    </a:moveTo>
                    <a:lnTo>
                      <a:pt x="10" y="20"/>
                    </a:lnTo>
                    <a:lnTo>
                      <a:pt x="42" y="20"/>
                    </a:lnTo>
                    <a:lnTo>
                      <a:pt x="42" y="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10" y="2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9" name="Freeform 231"/>
              <p:cNvSpPr>
                <a:spLocks/>
              </p:cNvSpPr>
              <p:nvPr/>
            </p:nvSpPr>
            <p:spPr bwMode="auto">
              <a:xfrm>
                <a:off x="5491" y="402"/>
                <a:ext cx="17" cy="4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17"/>
                  </a:cxn>
                  <a:cxn ang="0">
                    <a:pos x="7" y="33"/>
                  </a:cxn>
                  <a:cxn ang="0">
                    <a:pos x="7" y="46"/>
                  </a:cxn>
                  <a:cxn ang="0">
                    <a:pos x="5" y="57"/>
                  </a:cxn>
                  <a:cxn ang="0">
                    <a:pos x="4" y="67"/>
                  </a:cxn>
                  <a:cxn ang="0">
                    <a:pos x="3" y="74"/>
                  </a:cxn>
                  <a:cxn ang="0">
                    <a:pos x="3" y="80"/>
                  </a:cxn>
                  <a:cxn ang="0">
                    <a:pos x="1" y="84"/>
                  </a:cxn>
                  <a:cxn ang="0">
                    <a:pos x="0" y="91"/>
                  </a:cxn>
                  <a:cxn ang="0">
                    <a:pos x="0" y="98"/>
                  </a:cxn>
                  <a:cxn ang="0">
                    <a:pos x="1" y="105"/>
                  </a:cxn>
                  <a:cxn ang="0">
                    <a:pos x="4" y="112"/>
                  </a:cxn>
                  <a:cxn ang="0">
                    <a:pos x="8" y="118"/>
                  </a:cxn>
                  <a:cxn ang="0">
                    <a:pos x="13" y="122"/>
                  </a:cxn>
                  <a:cxn ang="0">
                    <a:pos x="18" y="125"/>
                  </a:cxn>
                  <a:cxn ang="0">
                    <a:pos x="26" y="127"/>
                  </a:cxn>
                  <a:cxn ang="0">
                    <a:pos x="33" y="125"/>
                  </a:cxn>
                  <a:cxn ang="0">
                    <a:pos x="38" y="122"/>
                  </a:cxn>
                  <a:cxn ang="0">
                    <a:pos x="43" y="118"/>
                  </a:cxn>
                  <a:cxn ang="0">
                    <a:pos x="47" y="112"/>
                  </a:cxn>
                  <a:cxn ang="0">
                    <a:pos x="50" y="105"/>
                  </a:cxn>
                  <a:cxn ang="0">
                    <a:pos x="51" y="98"/>
                  </a:cxn>
                  <a:cxn ang="0">
                    <a:pos x="51" y="91"/>
                  </a:cxn>
                  <a:cxn ang="0">
                    <a:pos x="50" y="84"/>
                  </a:cxn>
                  <a:cxn ang="0">
                    <a:pos x="49" y="80"/>
                  </a:cxn>
                  <a:cxn ang="0">
                    <a:pos x="49" y="74"/>
                  </a:cxn>
                  <a:cxn ang="0">
                    <a:pos x="47" y="67"/>
                  </a:cxn>
                  <a:cxn ang="0">
                    <a:pos x="46" y="57"/>
                  </a:cxn>
                  <a:cxn ang="0">
                    <a:pos x="44" y="46"/>
                  </a:cxn>
                  <a:cxn ang="0">
                    <a:pos x="44" y="33"/>
                  </a:cxn>
                  <a:cxn ang="0">
                    <a:pos x="43" y="17"/>
                  </a:cxn>
                  <a:cxn ang="0">
                    <a:pos x="43" y="0"/>
                  </a:cxn>
                  <a:cxn ang="0">
                    <a:pos x="8" y="0"/>
                  </a:cxn>
                </a:cxnLst>
                <a:rect l="0" t="0" r="r" b="b"/>
                <a:pathLst>
                  <a:path w="51" h="127">
                    <a:moveTo>
                      <a:pt x="8" y="0"/>
                    </a:moveTo>
                    <a:lnTo>
                      <a:pt x="8" y="17"/>
                    </a:lnTo>
                    <a:lnTo>
                      <a:pt x="7" y="33"/>
                    </a:lnTo>
                    <a:lnTo>
                      <a:pt x="7" y="46"/>
                    </a:lnTo>
                    <a:lnTo>
                      <a:pt x="5" y="57"/>
                    </a:lnTo>
                    <a:lnTo>
                      <a:pt x="4" y="67"/>
                    </a:lnTo>
                    <a:lnTo>
                      <a:pt x="3" y="74"/>
                    </a:lnTo>
                    <a:lnTo>
                      <a:pt x="3" y="80"/>
                    </a:lnTo>
                    <a:lnTo>
                      <a:pt x="1" y="84"/>
                    </a:lnTo>
                    <a:lnTo>
                      <a:pt x="0" y="91"/>
                    </a:lnTo>
                    <a:lnTo>
                      <a:pt x="0" y="98"/>
                    </a:lnTo>
                    <a:lnTo>
                      <a:pt x="1" y="105"/>
                    </a:lnTo>
                    <a:lnTo>
                      <a:pt x="4" y="112"/>
                    </a:lnTo>
                    <a:lnTo>
                      <a:pt x="8" y="118"/>
                    </a:lnTo>
                    <a:lnTo>
                      <a:pt x="13" y="122"/>
                    </a:lnTo>
                    <a:lnTo>
                      <a:pt x="18" y="125"/>
                    </a:lnTo>
                    <a:lnTo>
                      <a:pt x="26" y="127"/>
                    </a:lnTo>
                    <a:lnTo>
                      <a:pt x="33" y="125"/>
                    </a:lnTo>
                    <a:lnTo>
                      <a:pt x="38" y="122"/>
                    </a:lnTo>
                    <a:lnTo>
                      <a:pt x="43" y="118"/>
                    </a:lnTo>
                    <a:lnTo>
                      <a:pt x="47" y="112"/>
                    </a:lnTo>
                    <a:lnTo>
                      <a:pt x="50" y="105"/>
                    </a:lnTo>
                    <a:lnTo>
                      <a:pt x="51" y="98"/>
                    </a:lnTo>
                    <a:lnTo>
                      <a:pt x="51" y="91"/>
                    </a:lnTo>
                    <a:lnTo>
                      <a:pt x="50" y="84"/>
                    </a:lnTo>
                    <a:lnTo>
                      <a:pt x="49" y="80"/>
                    </a:lnTo>
                    <a:lnTo>
                      <a:pt x="49" y="74"/>
                    </a:lnTo>
                    <a:lnTo>
                      <a:pt x="47" y="67"/>
                    </a:lnTo>
                    <a:lnTo>
                      <a:pt x="46" y="57"/>
                    </a:lnTo>
                    <a:lnTo>
                      <a:pt x="44" y="46"/>
                    </a:lnTo>
                    <a:lnTo>
                      <a:pt x="44" y="33"/>
                    </a:lnTo>
                    <a:lnTo>
                      <a:pt x="43" y="17"/>
                    </a:lnTo>
                    <a:lnTo>
                      <a:pt x="43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0" name="Freeform 232"/>
              <p:cNvSpPr>
                <a:spLocks/>
              </p:cNvSpPr>
              <p:nvPr/>
            </p:nvSpPr>
            <p:spPr bwMode="auto">
              <a:xfrm>
                <a:off x="5488" y="402"/>
                <a:ext cx="9" cy="28"/>
              </a:xfrm>
              <a:custGeom>
                <a:avLst/>
                <a:gdLst/>
                <a:ahLst/>
                <a:cxnLst>
                  <a:cxn ang="0">
                    <a:pos x="20" y="87"/>
                  </a:cxn>
                  <a:cxn ang="0">
                    <a:pos x="20" y="85"/>
                  </a:cxn>
                  <a:cxn ang="0">
                    <a:pos x="22" y="81"/>
                  </a:cxn>
                  <a:cxn ang="0">
                    <a:pos x="22" y="75"/>
                  </a:cxn>
                  <a:cxn ang="0">
                    <a:pos x="23" y="68"/>
                  </a:cxn>
                  <a:cxn ang="0">
                    <a:pos x="24" y="58"/>
                  </a:cxn>
                  <a:cxn ang="0">
                    <a:pos x="26" y="46"/>
                  </a:cxn>
                  <a:cxn ang="0">
                    <a:pos x="26" y="33"/>
                  </a:cxn>
                  <a:cxn ang="0">
                    <a:pos x="27" y="17"/>
                  </a:cxn>
                  <a:cxn ang="0">
                    <a:pos x="27" y="0"/>
                  </a:cxn>
                  <a:cxn ang="0">
                    <a:pos x="7" y="0"/>
                  </a:cxn>
                  <a:cxn ang="0">
                    <a:pos x="7" y="17"/>
                  </a:cxn>
                  <a:cxn ang="0">
                    <a:pos x="6" y="33"/>
                  </a:cxn>
                  <a:cxn ang="0">
                    <a:pos x="6" y="46"/>
                  </a:cxn>
                  <a:cxn ang="0">
                    <a:pos x="4" y="56"/>
                  </a:cxn>
                  <a:cxn ang="0">
                    <a:pos x="3" y="65"/>
                  </a:cxn>
                  <a:cxn ang="0">
                    <a:pos x="1" y="73"/>
                  </a:cxn>
                  <a:cxn ang="0">
                    <a:pos x="1" y="78"/>
                  </a:cxn>
                  <a:cxn ang="0">
                    <a:pos x="0" y="83"/>
                  </a:cxn>
                  <a:cxn ang="0">
                    <a:pos x="0" y="81"/>
                  </a:cxn>
                  <a:cxn ang="0">
                    <a:pos x="20" y="87"/>
                  </a:cxn>
                </a:cxnLst>
                <a:rect l="0" t="0" r="r" b="b"/>
                <a:pathLst>
                  <a:path w="27" h="87">
                    <a:moveTo>
                      <a:pt x="20" y="87"/>
                    </a:moveTo>
                    <a:lnTo>
                      <a:pt x="20" y="85"/>
                    </a:lnTo>
                    <a:lnTo>
                      <a:pt x="22" y="81"/>
                    </a:lnTo>
                    <a:lnTo>
                      <a:pt x="22" y="75"/>
                    </a:lnTo>
                    <a:lnTo>
                      <a:pt x="23" y="68"/>
                    </a:lnTo>
                    <a:lnTo>
                      <a:pt x="24" y="58"/>
                    </a:lnTo>
                    <a:lnTo>
                      <a:pt x="26" y="46"/>
                    </a:lnTo>
                    <a:lnTo>
                      <a:pt x="26" y="33"/>
                    </a:lnTo>
                    <a:lnTo>
                      <a:pt x="27" y="17"/>
                    </a:lnTo>
                    <a:lnTo>
                      <a:pt x="27" y="0"/>
                    </a:lnTo>
                    <a:lnTo>
                      <a:pt x="7" y="0"/>
                    </a:lnTo>
                    <a:lnTo>
                      <a:pt x="7" y="17"/>
                    </a:lnTo>
                    <a:lnTo>
                      <a:pt x="6" y="33"/>
                    </a:lnTo>
                    <a:lnTo>
                      <a:pt x="6" y="46"/>
                    </a:lnTo>
                    <a:lnTo>
                      <a:pt x="4" y="56"/>
                    </a:lnTo>
                    <a:lnTo>
                      <a:pt x="3" y="65"/>
                    </a:lnTo>
                    <a:lnTo>
                      <a:pt x="1" y="73"/>
                    </a:lnTo>
                    <a:lnTo>
                      <a:pt x="1" y="78"/>
                    </a:lnTo>
                    <a:lnTo>
                      <a:pt x="0" y="83"/>
                    </a:lnTo>
                    <a:lnTo>
                      <a:pt x="0" y="81"/>
                    </a:lnTo>
                    <a:lnTo>
                      <a:pt x="20" y="8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1" name="Freeform 233"/>
              <p:cNvSpPr>
                <a:spLocks/>
              </p:cNvSpPr>
              <p:nvPr/>
            </p:nvSpPr>
            <p:spPr bwMode="auto">
              <a:xfrm>
                <a:off x="5487" y="427"/>
                <a:ext cx="12" cy="19"/>
              </a:xfrm>
              <a:custGeom>
                <a:avLst/>
                <a:gdLst/>
                <a:ahLst/>
                <a:cxnLst>
                  <a:cxn ang="0">
                    <a:pos x="36" y="36"/>
                  </a:cxn>
                  <a:cxn ang="0">
                    <a:pos x="36" y="36"/>
                  </a:cxn>
                  <a:cxn ang="0">
                    <a:pos x="31" y="34"/>
                  </a:cxn>
                  <a:cxn ang="0">
                    <a:pos x="28" y="33"/>
                  </a:cxn>
                  <a:cxn ang="0">
                    <a:pos x="25" y="30"/>
                  </a:cxn>
                  <a:cxn ang="0">
                    <a:pos x="23" y="27"/>
                  </a:cxn>
                  <a:cxn ang="0">
                    <a:pos x="21" y="21"/>
                  </a:cxn>
                  <a:cxn ang="0">
                    <a:pos x="20" y="16"/>
                  </a:cxn>
                  <a:cxn ang="0">
                    <a:pos x="20" y="11"/>
                  </a:cxn>
                  <a:cxn ang="0">
                    <a:pos x="21" y="6"/>
                  </a:cxn>
                  <a:cxn ang="0">
                    <a:pos x="1" y="0"/>
                  </a:cxn>
                  <a:cxn ang="0">
                    <a:pos x="0" y="9"/>
                  </a:cxn>
                  <a:cxn ang="0">
                    <a:pos x="0" y="19"/>
                  </a:cxn>
                  <a:cxn ang="0">
                    <a:pos x="1" y="27"/>
                  </a:cxn>
                  <a:cxn ang="0">
                    <a:pos x="5" y="36"/>
                  </a:cxn>
                  <a:cxn ang="0">
                    <a:pos x="11" y="44"/>
                  </a:cxn>
                  <a:cxn ang="0">
                    <a:pos x="17" y="50"/>
                  </a:cxn>
                  <a:cxn ang="0">
                    <a:pos x="25" y="54"/>
                  </a:cxn>
                  <a:cxn ang="0">
                    <a:pos x="36" y="56"/>
                  </a:cxn>
                  <a:cxn ang="0">
                    <a:pos x="36" y="56"/>
                  </a:cxn>
                  <a:cxn ang="0">
                    <a:pos x="36" y="36"/>
                  </a:cxn>
                </a:cxnLst>
                <a:rect l="0" t="0" r="r" b="b"/>
                <a:pathLst>
                  <a:path w="36" h="56">
                    <a:moveTo>
                      <a:pt x="36" y="36"/>
                    </a:moveTo>
                    <a:lnTo>
                      <a:pt x="36" y="36"/>
                    </a:lnTo>
                    <a:lnTo>
                      <a:pt x="31" y="34"/>
                    </a:lnTo>
                    <a:lnTo>
                      <a:pt x="28" y="33"/>
                    </a:lnTo>
                    <a:lnTo>
                      <a:pt x="25" y="30"/>
                    </a:lnTo>
                    <a:lnTo>
                      <a:pt x="23" y="27"/>
                    </a:lnTo>
                    <a:lnTo>
                      <a:pt x="21" y="21"/>
                    </a:lnTo>
                    <a:lnTo>
                      <a:pt x="20" y="16"/>
                    </a:lnTo>
                    <a:lnTo>
                      <a:pt x="20" y="11"/>
                    </a:lnTo>
                    <a:lnTo>
                      <a:pt x="21" y="6"/>
                    </a:lnTo>
                    <a:lnTo>
                      <a:pt x="1" y="0"/>
                    </a:lnTo>
                    <a:lnTo>
                      <a:pt x="0" y="9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5" y="36"/>
                    </a:lnTo>
                    <a:lnTo>
                      <a:pt x="11" y="44"/>
                    </a:lnTo>
                    <a:lnTo>
                      <a:pt x="17" y="50"/>
                    </a:lnTo>
                    <a:lnTo>
                      <a:pt x="25" y="54"/>
                    </a:lnTo>
                    <a:lnTo>
                      <a:pt x="36" y="56"/>
                    </a:lnTo>
                    <a:lnTo>
                      <a:pt x="36" y="56"/>
                    </a:lnTo>
                    <a:lnTo>
                      <a:pt x="3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2" name="Freeform 234"/>
              <p:cNvSpPr>
                <a:spLocks/>
              </p:cNvSpPr>
              <p:nvPr/>
            </p:nvSpPr>
            <p:spPr bwMode="auto">
              <a:xfrm>
                <a:off x="5499" y="427"/>
                <a:ext cx="12" cy="19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14" y="6"/>
                  </a:cxn>
                  <a:cxn ang="0">
                    <a:pos x="15" y="11"/>
                  </a:cxn>
                  <a:cxn ang="0">
                    <a:pos x="15" y="16"/>
                  </a:cxn>
                  <a:cxn ang="0">
                    <a:pos x="14" y="21"/>
                  </a:cxn>
                  <a:cxn ang="0">
                    <a:pos x="12" y="27"/>
                  </a:cxn>
                  <a:cxn ang="0">
                    <a:pos x="10" y="30"/>
                  </a:cxn>
                  <a:cxn ang="0">
                    <a:pos x="7" y="33"/>
                  </a:cxn>
                  <a:cxn ang="0">
                    <a:pos x="4" y="34"/>
                  </a:cxn>
                  <a:cxn ang="0">
                    <a:pos x="0" y="36"/>
                  </a:cxn>
                  <a:cxn ang="0">
                    <a:pos x="0" y="56"/>
                  </a:cxn>
                  <a:cxn ang="0">
                    <a:pos x="10" y="54"/>
                  </a:cxn>
                  <a:cxn ang="0">
                    <a:pos x="18" y="50"/>
                  </a:cxn>
                  <a:cxn ang="0">
                    <a:pos x="24" y="44"/>
                  </a:cxn>
                  <a:cxn ang="0">
                    <a:pos x="30" y="36"/>
                  </a:cxn>
                  <a:cxn ang="0">
                    <a:pos x="34" y="27"/>
                  </a:cxn>
                  <a:cxn ang="0">
                    <a:pos x="36" y="19"/>
                  </a:cxn>
                  <a:cxn ang="0">
                    <a:pos x="36" y="9"/>
                  </a:cxn>
                  <a:cxn ang="0">
                    <a:pos x="34" y="0"/>
                  </a:cxn>
                  <a:cxn ang="0">
                    <a:pos x="34" y="2"/>
                  </a:cxn>
                  <a:cxn ang="0">
                    <a:pos x="14" y="4"/>
                  </a:cxn>
                </a:cxnLst>
                <a:rect l="0" t="0" r="r" b="b"/>
                <a:pathLst>
                  <a:path w="36" h="56">
                    <a:moveTo>
                      <a:pt x="14" y="4"/>
                    </a:moveTo>
                    <a:lnTo>
                      <a:pt x="14" y="6"/>
                    </a:lnTo>
                    <a:lnTo>
                      <a:pt x="15" y="11"/>
                    </a:lnTo>
                    <a:lnTo>
                      <a:pt x="15" y="16"/>
                    </a:lnTo>
                    <a:lnTo>
                      <a:pt x="14" y="21"/>
                    </a:lnTo>
                    <a:lnTo>
                      <a:pt x="12" y="27"/>
                    </a:lnTo>
                    <a:lnTo>
                      <a:pt x="10" y="30"/>
                    </a:lnTo>
                    <a:lnTo>
                      <a:pt x="7" y="33"/>
                    </a:lnTo>
                    <a:lnTo>
                      <a:pt x="4" y="34"/>
                    </a:lnTo>
                    <a:lnTo>
                      <a:pt x="0" y="36"/>
                    </a:lnTo>
                    <a:lnTo>
                      <a:pt x="0" y="56"/>
                    </a:lnTo>
                    <a:lnTo>
                      <a:pt x="10" y="54"/>
                    </a:lnTo>
                    <a:lnTo>
                      <a:pt x="18" y="50"/>
                    </a:lnTo>
                    <a:lnTo>
                      <a:pt x="24" y="44"/>
                    </a:lnTo>
                    <a:lnTo>
                      <a:pt x="30" y="36"/>
                    </a:lnTo>
                    <a:lnTo>
                      <a:pt x="34" y="27"/>
                    </a:lnTo>
                    <a:lnTo>
                      <a:pt x="36" y="19"/>
                    </a:lnTo>
                    <a:lnTo>
                      <a:pt x="36" y="9"/>
                    </a:lnTo>
                    <a:lnTo>
                      <a:pt x="34" y="0"/>
                    </a:lnTo>
                    <a:lnTo>
                      <a:pt x="34" y="2"/>
                    </a:lnTo>
                    <a:lnTo>
                      <a:pt x="14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3" name="Freeform 235"/>
              <p:cNvSpPr>
                <a:spLocks/>
              </p:cNvSpPr>
              <p:nvPr/>
            </p:nvSpPr>
            <p:spPr bwMode="auto">
              <a:xfrm>
                <a:off x="5502" y="397"/>
                <a:ext cx="9" cy="31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27"/>
                  </a:cxn>
                  <a:cxn ang="0">
                    <a:pos x="1" y="43"/>
                  </a:cxn>
                  <a:cxn ang="0">
                    <a:pos x="1" y="56"/>
                  </a:cxn>
                  <a:cxn ang="0">
                    <a:pos x="3" y="68"/>
                  </a:cxn>
                  <a:cxn ang="0">
                    <a:pos x="4" y="78"/>
                  </a:cxn>
                  <a:cxn ang="0">
                    <a:pos x="5" y="85"/>
                  </a:cxn>
                  <a:cxn ang="0">
                    <a:pos x="5" y="91"/>
                  </a:cxn>
                  <a:cxn ang="0">
                    <a:pos x="7" y="95"/>
                  </a:cxn>
                  <a:cxn ang="0">
                    <a:pos x="27" y="93"/>
                  </a:cxn>
                  <a:cxn ang="0">
                    <a:pos x="26" y="88"/>
                  </a:cxn>
                  <a:cxn ang="0">
                    <a:pos x="26" y="83"/>
                  </a:cxn>
                  <a:cxn ang="0">
                    <a:pos x="24" y="75"/>
                  </a:cxn>
                  <a:cxn ang="0">
                    <a:pos x="23" y="66"/>
                  </a:cxn>
                  <a:cxn ang="0">
                    <a:pos x="21" y="56"/>
                  </a:cxn>
                  <a:cxn ang="0">
                    <a:pos x="21" y="43"/>
                  </a:cxn>
                  <a:cxn ang="0">
                    <a:pos x="20" y="27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7" h="95">
                    <a:moveTo>
                      <a:pt x="10" y="20"/>
                    </a:moveTo>
                    <a:lnTo>
                      <a:pt x="0" y="10"/>
                    </a:lnTo>
                    <a:lnTo>
                      <a:pt x="0" y="27"/>
                    </a:lnTo>
                    <a:lnTo>
                      <a:pt x="1" y="43"/>
                    </a:lnTo>
                    <a:lnTo>
                      <a:pt x="1" y="56"/>
                    </a:lnTo>
                    <a:lnTo>
                      <a:pt x="3" y="68"/>
                    </a:lnTo>
                    <a:lnTo>
                      <a:pt x="4" y="78"/>
                    </a:lnTo>
                    <a:lnTo>
                      <a:pt x="5" y="85"/>
                    </a:lnTo>
                    <a:lnTo>
                      <a:pt x="5" y="91"/>
                    </a:lnTo>
                    <a:lnTo>
                      <a:pt x="7" y="95"/>
                    </a:lnTo>
                    <a:lnTo>
                      <a:pt x="27" y="93"/>
                    </a:lnTo>
                    <a:lnTo>
                      <a:pt x="26" y="88"/>
                    </a:lnTo>
                    <a:lnTo>
                      <a:pt x="26" y="83"/>
                    </a:lnTo>
                    <a:lnTo>
                      <a:pt x="24" y="75"/>
                    </a:lnTo>
                    <a:lnTo>
                      <a:pt x="23" y="66"/>
                    </a:lnTo>
                    <a:lnTo>
                      <a:pt x="21" y="56"/>
                    </a:lnTo>
                    <a:lnTo>
                      <a:pt x="21" y="43"/>
                    </a:lnTo>
                    <a:lnTo>
                      <a:pt x="20" y="27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4" name="Freeform 236"/>
              <p:cNvSpPr>
                <a:spLocks/>
              </p:cNvSpPr>
              <p:nvPr/>
            </p:nvSpPr>
            <p:spPr bwMode="auto">
              <a:xfrm>
                <a:off x="5490" y="397"/>
                <a:ext cx="15" cy="6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45" y="20"/>
                  </a:cxn>
                  <a:cxn ang="0">
                    <a:pos x="45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45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45" y="20"/>
                    </a:lnTo>
                    <a:lnTo>
                      <a:pt x="45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5" name="Freeform 237"/>
              <p:cNvSpPr>
                <a:spLocks/>
              </p:cNvSpPr>
              <p:nvPr/>
            </p:nvSpPr>
            <p:spPr bwMode="auto">
              <a:xfrm>
                <a:off x="5487" y="396"/>
                <a:ext cx="26" cy="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21"/>
                  </a:cxn>
                  <a:cxn ang="0">
                    <a:pos x="76" y="21"/>
                  </a:cxn>
                  <a:cxn ang="0">
                    <a:pos x="76" y="0"/>
                  </a:cxn>
                  <a:cxn ang="0">
                    <a:pos x="64" y="1"/>
                  </a:cxn>
                  <a:cxn ang="0">
                    <a:pos x="53" y="1"/>
                  </a:cxn>
                  <a:cxn ang="0">
                    <a:pos x="43" y="1"/>
                  </a:cxn>
                  <a:cxn ang="0">
                    <a:pos x="34" y="1"/>
                  </a:cxn>
                  <a:cxn ang="0">
                    <a:pos x="27" y="1"/>
                  </a:cxn>
                  <a:cxn ang="0">
                    <a:pos x="17" y="1"/>
                  </a:cxn>
                  <a:cxn ang="0">
                    <a:pos x="7" y="1"/>
                  </a:cxn>
                  <a:cxn ang="0">
                    <a:pos x="0" y="1"/>
                  </a:cxn>
                </a:cxnLst>
                <a:rect l="0" t="0" r="r" b="b"/>
                <a:pathLst>
                  <a:path w="76" h="21">
                    <a:moveTo>
                      <a:pt x="0" y="1"/>
                    </a:moveTo>
                    <a:lnTo>
                      <a:pt x="0" y="21"/>
                    </a:lnTo>
                    <a:lnTo>
                      <a:pt x="76" y="21"/>
                    </a:lnTo>
                    <a:lnTo>
                      <a:pt x="76" y="0"/>
                    </a:lnTo>
                    <a:lnTo>
                      <a:pt x="64" y="1"/>
                    </a:lnTo>
                    <a:lnTo>
                      <a:pt x="53" y="1"/>
                    </a:lnTo>
                    <a:lnTo>
                      <a:pt x="43" y="1"/>
                    </a:lnTo>
                    <a:lnTo>
                      <a:pt x="34" y="1"/>
                    </a:lnTo>
                    <a:lnTo>
                      <a:pt x="27" y="1"/>
                    </a:lnTo>
                    <a:lnTo>
                      <a:pt x="17" y="1"/>
                    </a:lnTo>
                    <a:lnTo>
                      <a:pt x="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6" name="Freeform 238"/>
              <p:cNvSpPr>
                <a:spLocks/>
              </p:cNvSpPr>
              <p:nvPr/>
            </p:nvSpPr>
            <p:spPr bwMode="auto">
              <a:xfrm>
                <a:off x="5484" y="396"/>
                <a:ext cx="7" cy="9"/>
              </a:xfrm>
              <a:custGeom>
                <a:avLst/>
                <a:gdLst/>
                <a:ahLst/>
                <a:cxnLst>
                  <a:cxn ang="0">
                    <a:pos x="10" y="10"/>
                  </a:cxn>
                  <a:cxn ang="0">
                    <a:pos x="20" y="20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10" y="30"/>
                  </a:cxn>
                  <a:cxn ang="0">
                    <a:pos x="0" y="20"/>
                  </a:cxn>
                  <a:cxn ang="0">
                    <a:pos x="0" y="30"/>
                  </a:cxn>
                  <a:cxn ang="0">
                    <a:pos x="10" y="30"/>
                  </a:cxn>
                  <a:cxn ang="0">
                    <a:pos x="10" y="10"/>
                  </a:cxn>
                </a:cxnLst>
                <a:rect l="0" t="0" r="r" b="b"/>
                <a:pathLst>
                  <a:path w="20" h="30">
                    <a:moveTo>
                      <a:pt x="10" y="10"/>
                    </a:moveTo>
                    <a:lnTo>
                      <a:pt x="20" y="2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10" y="30"/>
                    </a:lnTo>
                    <a:lnTo>
                      <a:pt x="0" y="20"/>
                    </a:lnTo>
                    <a:lnTo>
                      <a:pt x="0" y="30"/>
                    </a:lnTo>
                    <a:lnTo>
                      <a:pt x="10" y="30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7" name="Freeform 239"/>
              <p:cNvSpPr>
                <a:spLocks/>
              </p:cNvSpPr>
              <p:nvPr/>
            </p:nvSpPr>
            <p:spPr bwMode="auto">
              <a:xfrm>
                <a:off x="5487" y="398"/>
                <a:ext cx="29" cy="7"/>
              </a:xfrm>
              <a:custGeom>
                <a:avLst/>
                <a:gdLst/>
                <a:ahLst/>
                <a:cxnLst>
                  <a:cxn ang="0">
                    <a:pos x="66" y="10"/>
                  </a:cxn>
                  <a:cxn ang="0">
                    <a:pos x="7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76" y="20"/>
                  </a:cxn>
                  <a:cxn ang="0">
                    <a:pos x="86" y="10"/>
                  </a:cxn>
                  <a:cxn ang="0">
                    <a:pos x="76" y="20"/>
                  </a:cxn>
                  <a:cxn ang="0">
                    <a:pos x="86" y="20"/>
                  </a:cxn>
                  <a:cxn ang="0">
                    <a:pos x="86" y="10"/>
                  </a:cxn>
                  <a:cxn ang="0">
                    <a:pos x="66" y="10"/>
                  </a:cxn>
                </a:cxnLst>
                <a:rect l="0" t="0" r="r" b="b"/>
                <a:pathLst>
                  <a:path w="86" h="20">
                    <a:moveTo>
                      <a:pt x="66" y="10"/>
                    </a:moveTo>
                    <a:lnTo>
                      <a:pt x="7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76" y="20"/>
                    </a:lnTo>
                    <a:lnTo>
                      <a:pt x="86" y="10"/>
                    </a:lnTo>
                    <a:lnTo>
                      <a:pt x="76" y="20"/>
                    </a:lnTo>
                    <a:lnTo>
                      <a:pt x="86" y="20"/>
                    </a:lnTo>
                    <a:lnTo>
                      <a:pt x="86" y="10"/>
                    </a:lnTo>
                    <a:lnTo>
                      <a:pt x="6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8" name="Freeform 240"/>
              <p:cNvSpPr>
                <a:spLocks/>
              </p:cNvSpPr>
              <p:nvPr/>
            </p:nvSpPr>
            <p:spPr bwMode="auto">
              <a:xfrm>
                <a:off x="5509" y="391"/>
                <a:ext cx="7" cy="10"/>
              </a:xfrm>
              <a:custGeom>
                <a:avLst/>
                <a:gdLst/>
                <a:ahLst/>
                <a:cxnLst>
                  <a:cxn ang="0">
                    <a:pos x="11" y="21"/>
                  </a:cxn>
                  <a:cxn ang="0">
                    <a:pos x="0" y="11"/>
                  </a:cxn>
                  <a:cxn ang="0">
                    <a:pos x="0" y="32"/>
                  </a:cxn>
                  <a:cxn ang="0">
                    <a:pos x="20" y="32"/>
                  </a:cxn>
                  <a:cxn ang="0">
                    <a:pos x="20" y="11"/>
                  </a:cxn>
                  <a:cxn ang="0">
                    <a:pos x="8" y="1"/>
                  </a:cxn>
                  <a:cxn ang="0">
                    <a:pos x="20" y="11"/>
                  </a:cxn>
                  <a:cxn ang="0">
                    <a:pos x="20" y="0"/>
                  </a:cxn>
                  <a:cxn ang="0">
                    <a:pos x="8" y="1"/>
                  </a:cxn>
                  <a:cxn ang="0">
                    <a:pos x="11" y="21"/>
                  </a:cxn>
                </a:cxnLst>
                <a:rect l="0" t="0" r="r" b="b"/>
                <a:pathLst>
                  <a:path w="20" h="32">
                    <a:moveTo>
                      <a:pt x="11" y="21"/>
                    </a:moveTo>
                    <a:lnTo>
                      <a:pt x="0" y="11"/>
                    </a:lnTo>
                    <a:lnTo>
                      <a:pt x="0" y="32"/>
                    </a:lnTo>
                    <a:lnTo>
                      <a:pt x="20" y="32"/>
                    </a:lnTo>
                    <a:lnTo>
                      <a:pt x="20" y="11"/>
                    </a:lnTo>
                    <a:lnTo>
                      <a:pt x="8" y="1"/>
                    </a:lnTo>
                    <a:lnTo>
                      <a:pt x="20" y="11"/>
                    </a:lnTo>
                    <a:lnTo>
                      <a:pt x="20" y="0"/>
                    </a:lnTo>
                    <a:lnTo>
                      <a:pt x="8" y="1"/>
                    </a:lnTo>
                    <a:lnTo>
                      <a:pt x="11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9" name="Freeform 241"/>
              <p:cNvSpPr>
                <a:spLocks/>
              </p:cNvSpPr>
              <p:nvPr/>
            </p:nvSpPr>
            <p:spPr bwMode="auto">
              <a:xfrm>
                <a:off x="5499" y="391"/>
                <a:ext cx="14" cy="7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0" y="21"/>
                  </a:cxn>
                  <a:cxn ang="0">
                    <a:pos x="9" y="21"/>
                  </a:cxn>
                  <a:cxn ang="0">
                    <a:pos x="19" y="21"/>
                  </a:cxn>
                  <a:cxn ang="0">
                    <a:pos x="30" y="21"/>
                  </a:cxn>
                  <a:cxn ang="0">
                    <a:pos x="43" y="20"/>
                  </a:cxn>
                  <a:cxn ang="0">
                    <a:pos x="40" y="0"/>
                  </a:cxn>
                  <a:cxn ang="0">
                    <a:pos x="30" y="1"/>
                  </a:cxn>
                  <a:cxn ang="0">
                    <a:pos x="19" y="1"/>
                  </a:cxn>
                  <a:cxn ang="0">
                    <a:pos x="9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1"/>
                  </a:cxn>
                </a:cxnLst>
                <a:rect l="0" t="0" r="r" b="b"/>
                <a:pathLst>
                  <a:path w="43" h="21">
                    <a:moveTo>
                      <a:pt x="0" y="21"/>
                    </a:moveTo>
                    <a:lnTo>
                      <a:pt x="0" y="21"/>
                    </a:lnTo>
                    <a:lnTo>
                      <a:pt x="9" y="21"/>
                    </a:lnTo>
                    <a:lnTo>
                      <a:pt x="19" y="21"/>
                    </a:lnTo>
                    <a:lnTo>
                      <a:pt x="30" y="21"/>
                    </a:lnTo>
                    <a:lnTo>
                      <a:pt x="43" y="20"/>
                    </a:lnTo>
                    <a:lnTo>
                      <a:pt x="40" y="0"/>
                    </a:lnTo>
                    <a:lnTo>
                      <a:pt x="30" y="1"/>
                    </a:lnTo>
                    <a:lnTo>
                      <a:pt x="19" y="1"/>
                    </a:lnTo>
                    <a:lnTo>
                      <a:pt x="9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0" name="Freeform 242"/>
              <p:cNvSpPr>
                <a:spLocks/>
              </p:cNvSpPr>
              <p:nvPr/>
            </p:nvSpPr>
            <p:spPr bwMode="auto">
              <a:xfrm>
                <a:off x="5484" y="391"/>
                <a:ext cx="15" cy="7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17" y="20"/>
                  </a:cxn>
                  <a:cxn ang="0">
                    <a:pos x="27" y="20"/>
                  </a:cxn>
                  <a:cxn ang="0">
                    <a:pos x="37" y="20"/>
                  </a:cxn>
                  <a:cxn ang="0">
                    <a:pos x="44" y="20"/>
                  </a:cxn>
                  <a:cxn ang="0">
                    <a:pos x="44" y="0"/>
                  </a:cxn>
                  <a:cxn ang="0">
                    <a:pos x="37" y="0"/>
                  </a:cxn>
                  <a:cxn ang="0">
                    <a:pos x="27" y="0"/>
                  </a:cxn>
                  <a:cxn ang="0">
                    <a:pos x="17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44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17" y="20"/>
                    </a:lnTo>
                    <a:lnTo>
                      <a:pt x="27" y="20"/>
                    </a:lnTo>
                    <a:lnTo>
                      <a:pt x="37" y="20"/>
                    </a:lnTo>
                    <a:lnTo>
                      <a:pt x="44" y="20"/>
                    </a:lnTo>
                    <a:lnTo>
                      <a:pt x="44" y="0"/>
                    </a:lnTo>
                    <a:lnTo>
                      <a:pt x="37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1" name="Freeform 243"/>
              <p:cNvSpPr>
                <a:spLocks/>
              </p:cNvSpPr>
              <p:nvPr/>
            </p:nvSpPr>
            <p:spPr bwMode="auto">
              <a:xfrm>
                <a:off x="5487" y="347"/>
                <a:ext cx="26" cy="9"/>
              </a:xfrm>
              <a:custGeom>
                <a:avLst/>
                <a:gdLst/>
                <a:ahLst/>
                <a:cxnLst>
                  <a:cxn ang="0">
                    <a:pos x="76" y="30"/>
                  </a:cxn>
                  <a:cxn ang="0">
                    <a:pos x="76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8" y="31"/>
                  </a:cxn>
                  <a:cxn ang="0">
                    <a:pos x="18" y="31"/>
                  </a:cxn>
                  <a:cxn ang="0">
                    <a:pos x="28" y="31"/>
                  </a:cxn>
                  <a:cxn ang="0">
                    <a:pos x="34" y="31"/>
                  </a:cxn>
                  <a:cxn ang="0">
                    <a:pos x="41" y="31"/>
                  </a:cxn>
                  <a:cxn ang="0">
                    <a:pos x="53" y="31"/>
                  </a:cxn>
                  <a:cxn ang="0">
                    <a:pos x="66" y="31"/>
                  </a:cxn>
                  <a:cxn ang="0">
                    <a:pos x="76" y="30"/>
                  </a:cxn>
                </a:cxnLst>
                <a:rect l="0" t="0" r="r" b="b"/>
                <a:pathLst>
                  <a:path w="76" h="31">
                    <a:moveTo>
                      <a:pt x="76" y="30"/>
                    </a:moveTo>
                    <a:lnTo>
                      <a:pt x="76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8" y="31"/>
                    </a:lnTo>
                    <a:lnTo>
                      <a:pt x="18" y="31"/>
                    </a:lnTo>
                    <a:lnTo>
                      <a:pt x="28" y="31"/>
                    </a:lnTo>
                    <a:lnTo>
                      <a:pt x="34" y="31"/>
                    </a:lnTo>
                    <a:lnTo>
                      <a:pt x="41" y="31"/>
                    </a:lnTo>
                    <a:lnTo>
                      <a:pt x="53" y="31"/>
                    </a:lnTo>
                    <a:lnTo>
                      <a:pt x="66" y="31"/>
                    </a:lnTo>
                    <a:lnTo>
                      <a:pt x="7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2" name="Freeform 244"/>
              <p:cNvSpPr>
                <a:spLocks/>
              </p:cNvSpPr>
              <p:nvPr/>
            </p:nvSpPr>
            <p:spPr bwMode="auto">
              <a:xfrm>
                <a:off x="5509" y="341"/>
                <a:ext cx="7" cy="14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40"/>
                  </a:cxn>
                  <a:cxn ang="0">
                    <a:pos x="20" y="40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0" h="40">
                    <a:moveTo>
                      <a:pt x="10" y="20"/>
                    </a:moveTo>
                    <a:lnTo>
                      <a:pt x="0" y="10"/>
                    </a:lnTo>
                    <a:lnTo>
                      <a:pt x="0" y="40"/>
                    </a:lnTo>
                    <a:lnTo>
                      <a:pt x="20" y="40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3" name="Freeform 245"/>
              <p:cNvSpPr>
                <a:spLocks/>
              </p:cNvSpPr>
              <p:nvPr/>
            </p:nvSpPr>
            <p:spPr bwMode="auto">
              <a:xfrm>
                <a:off x="5484" y="341"/>
                <a:ext cx="29" cy="7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86" y="20"/>
                  </a:cxn>
                  <a:cxn ang="0">
                    <a:pos x="86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86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86" y="20"/>
                    </a:lnTo>
                    <a:lnTo>
                      <a:pt x="86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4" name="Freeform 246"/>
              <p:cNvSpPr>
                <a:spLocks/>
              </p:cNvSpPr>
              <p:nvPr/>
            </p:nvSpPr>
            <p:spPr bwMode="auto">
              <a:xfrm>
                <a:off x="5484" y="347"/>
                <a:ext cx="7" cy="13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20" y="31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10" y="41"/>
                  </a:cxn>
                  <a:cxn ang="0">
                    <a:pos x="0" y="31"/>
                  </a:cxn>
                  <a:cxn ang="0">
                    <a:pos x="0" y="41"/>
                  </a:cxn>
                  <a:cxn ang="0">
                    <a:pos x="10" y="41"/>
                  </a:cxn>
                  <a:cxn ang="0">
                    <a:pos x="10" y="21"/>
                  </a:cxn>
                </a:cxnLst>
                <a:rect l="0" t="0" r="r" b="b"/>
                <a:pathLst>
                  <a:path w="20" h="41">
                    <a:moveTo>
                      <a:pt x="10" y="21"/>
                    </a:moveTo>
                    <a:lnTo>
                      <a:pt x="20" y="31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10" y="4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10" y="4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5" name="Freeform 247"/>
              <p:cNvSpPr>
                <a:spLocks/>
              </p:cNvSpPr>
              <p:nvPr/>
            </p:nvSpPr>
            <p:spPr bwMode="auto">
              <a:xfrm>
                <a:off x="5487" y="353"/>
                <a:ext cx="12" cy="6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8" y="0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  <a:cxn ang="0">
                    <a:pos x="18" y="20"/>
                  </a:cxn>
                  <a:cxn ang="0">
                    <a:pos x="28" y="20"/>
                  </a:cxn>
                  <a:cxn ang="0">
                    <a:pos x="34" y="20"/>
                  </a:cxn>
                  <a:cxn ang="0">
                    <a:pos x="34" y="20"/>
                  </a:cxn>
                  <a:cxn ang="0">
                    <a:pos x="34" y="0"/>
                  </a:cxn>
                </a:cxnLst>
                <a:rect l="0" t="0" r="r" b="b"/>
                <a:pathLst>
                  <a:path w="34" h="20">
                    <a:moveTo>
                      <a:pt x="34" y="0"/>
                    </a:moveTo>
                    <a:lnTo>
                      <a:pt x="34" y="0"/>
                    </a:lnTo>
                    <a:lnTo>
                      <a:pt x="28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8" y="20"/>
                    </a:lnTo>
                    <a:lnTo>
                      <a:pt x="18" y="20"/>
                    </a:lnTo>
                    <a:lnTo>
                      <a:pt x="28" y="20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6" name="Freeform 248"/>
              <p:cNvSpPr>
                <a:spLocks/>
              </p:cNvSpPr>
              <p:nvPr/>
            </p:nvSpPr>
            <p:spPr bwMode="auto">
              <a:xfrm>
                <a:off x="5499" y="353"/>
                <a:ext cx="17" cy="7"/>
              </a:xfrm>
              <a:custGeom>
                <a:avLst/>
                <a:gdLst/>
                <a:ahLst/>
                <a:cxnLst>
                  <a:cxn ang="0">
                    <a:pos x="32" y="10"/>
                  </a:cxn>
                  <a:cxn ang="0">
                    <a:pos x="40" y="0"/>
                  </a:cxn>
                  <a:cxn ang="0">
                    <a:pos x="32" y="1"/>
                  </a:cxn>
                  <a:cxn ang="0">
                    <a:pos x="19" y="1"/>
                  </a:cxn>
                  <a:cxn ang="0">
                    <a:pos x="7" y="1"/>
                  </a:cxn>
                  <a:cxn ang="0">
                    <a:pos x="0" y="1"/>
                  </a:cxn>
                  <a:cxn ang="0">
                    <a:pos x="0" y="21"/>
                  </a:cxn>
                  <a:cxn ang="0">
                    <a:pos x="7" y="21"/>
                  </a:cxn>
                  <a:cxn ang="0">
                    <a:pos x="19" y="21"/>
                  </a:cxn>
                  <a:cxn ang="0">
                    <a:pos x="32" y="21"/>
                  </a:cxn>
                  <a:cxn ang="0">
                    <a:pos x="43" y="20"/>
                  </a:cxn>
                  <a:cxn ang="0">
                    <a:pos x="52" y="10"/>
                  </a:cxn>
                  <a:cxn ang="0">
                    <a:pos x="43" y="20"/>
                  </a:cxn>
                  <a:cxn ang="0">
                    <a:pos x="52" y="18"/>
                  </a:cxn>
                  <a:cxn ang="0">
                    <a:pos x="52" y="10"/>
                  </a:cxn>
                  <a:cxn ang="0">
                    <a:pos x="32" y="10"/>
                  </a:cxn>
                </a:cxnLst>
                <a:rect l="0" t="0" r="r" b="b"/>
                <a:pathLst>
                  <a:path w="52" h="21">
                    <a:moveTo>
                      <a:pt x="32" y="10"/>
                    </a:moveTo>
                    <a:lnTo>
                      <a:pt x="40" y="0"/>
                    </a:lnTo>
                    <a:lnTo>
                      <a:pt x="32" y="1"/>
                    </a:lnTo>
                    <a:lnTo>
                      <a:pt x="19" y="1"/>
                    </a:lnTo>
                    <a:lnTo>
                      <a:pt x="7" y="1"/>
                    </a:lnTo>
                    <a:lnTo>
                      <a:pt x="0" y="1"/>
                    </a:lnTo>
                    <a:lnTo>
                      <a:pt x="0" y="21"/>
                    </a:lnTo>
                    <a:lnTo>
                      <a:pt x="7" y="21"/>
                    </a:lnTo>
                    <a:lnTo>
                      <a:pt x="19" y="21"/>
                    </a:lnTo>
                    <a:lnTo>
                      <a:pt x="32" y="21"/>
                    </a:lnTo>
                    <a:lnTo>
                      <a:pt x="43" y="20"/>
                    </a:lnTo>
                    <a:lnTo>
                      <a:pt x="52" y="10"/>
                    </a:lnTo>
                    <a:lnTo>
                      <a:pt x="43" y="20"/>
                    </a:lnTo>
                    <a:lnTo>
                      <a:pt x="52" y="18"/>
                    </a:lnTo>
                    <a:lnTo>
                      <a:pt x="52" y="10"/>
                    </a:lnTo>
                    <a:lnTo>
                      <a:pt x="3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7" name="Rectangle 249"/>
              <p:cNvSpPr>
                <a:spLocks noChangeArrowheads="1"/>
              </p:cNvSpPr>
              <p:nvPr/>
            </p:nvSpPr>
            <p:spPr bwMode="auto">
              <a:xfrm>
                <a:off x="5487" y="270"/>
                <a:ext cx="26" cy="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8" name="Freeform 250"/>
              <p:cNvSpPr>
                <a:spLocks/>
              </p:cNvSpPr>
              <p:nvPr/>
            </p:nvSpPr>
            <p:spPr bwMode="auto">
              <a:xfrm>
                <a:off x="5484" y="270"/>
                <a:ext cx="7" cy="18"/>
              </a:xfrm>
              <a:custGeom>
                <a:avLst/>
                <a:gdLst/>
                <a:ahLst/>
                <a:cxnLst>
                  <a:cxn ang="0">
                    <a:pos x="10" y="33"/>
                  </a:cxn>
                  <a:cxn ang="0">
                    <a:pos x="20" y="43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10" y="53"/>
                  </a:cxn>
                  <a:cxn ang="0">
                    <a:pos x="0" y="43"/>
                  </a:cxn>
                  <a:cxn ang="0">
                    <a:pos x="0" y="53"/>
                  </a:cxn>
                  <a:cxn ang="0">
                    <a:pos x="10" y="53"/>
                  </a:cxn>
                  <a:cxn ang="0">
                    <a:pos x="10" y="33"/>
                  </a:cxn>
                </a:cxnLst>
                <a:rect l="0" t="0" r="r" b="b"/>
                <a:pathLst>
                  <a:path w="20" h="53">
                    <a:moveTo>
                      <a:pt x="10" y="33"/>
                    </a:moveTo>
                    <a:lnTo>
                      <a:pt x="20" y="43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43"/>
                    </a:lnTo>
                    <a:lnTo>
                      <a:pt x="10" y="53"/>
                    </a:lnTo>
                    <a:lnTo>
                      <a:pt x="0" y="43"/>
                    </a:lnTo>
                    <a:lnTo>
                      <a:pt x="0" y="53"/>
                    </a:lnTo>
                    <a:lnTo>
                      <a:pt x="10" y="53"/>
                    </a:lnTo>
                    <a:lnTo>
                      <a:pt x="1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9" name="Freeform 251"/>
              <p:cNvSpPr>
                <a:spLocks/>
              </p:cNvSpPr>
              <p:nvPr/>
            </p:nvSpPr>
            <p:spPr bwMode="auto">
              <a:xfrm>
                <a:off x="5487" y="281"/>
                <a:ext cx="29" cy="7"/>
              </a:xfrm>
              <a:custGeom>
                <a:avLst/>
                <a:gdLst/>
                <a:ahLst/>
                <a:cxnLst>
                  <a:cxn ang="0">
                    <a:pos x="66" y="10"/>
                  </a:cxn>
                  <a:cxn ang="0">
                    <a:pos x="7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76" y="20"/>
                  </a:cxn>
                  <a:cxn ang="0">
                    <a:pos x="86" y="10"/>
                  </a:cxn>
                  <a:cxn ang="0">
                    <a:pos x="76" y="20"/>
                  </a:cxn>
                  <a:cxn ang="0">
                    <a:pos x="86" y="20"/>
                  </a:cxn>
                  <a:cxn ang="0">
                    <a:pos x="86" y="10"/>
                  </a:cxn>
                  <a:cxn ang="0">
                    <a:pos x="66" y="10"/>
                  </a:cxn>
                </a:cxnLst>
                <a:rect l="0" t="0" r="r" b="b"/>
                <a:pathLst>
                  <a:path w="86" h="20">
                    <a:moveTo>
                      <a:pt x="66" y="10"/>
                    </a:moveTo>
                    <a:lnTo>
                      <a:pt x="7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76" y="20"/>
                    </a:lnTo>
                    <a:lnTo>
                      <a:pt x="86" y="10"/>
                    </a:lnTo>
                    <a:lnTo>
                      <a:pt x="76" y="20"/>
                    </a:lnTo>
                    <a:lnTo>
                      <a:pt x="86" y="20"/>
                    </a:lnTo>
                    <a:lnTo>
                      <a:pt x="86" y="10"/>
                    </a:lnTo>
                    <a:lnTo>
                      <a:pt x="6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0" name="Freeform 252"/>
              <p:cNvSpPr>
                <a:spLocks/>
              </p:cNvSpPr>
              <p:nvPr/>
            </p:nvSpPr>
            <p:spPr bwMode="auto">
              <a:xfrm>
                <a:off x="5509" y="267"/>
                <a:ext cx="7" cy="17"/>
              </a:xfrm>
              <a:custGeom>
                <a:avLst/>
                <a:gdLst/>
                <a:ahLst/>
                <a:cxnLst>
                  <a:cxn ang="0">
                    <a:pos x="10" y="19"/>
                  </a:cxn>
                  <a:cxn ang="0">
                    <a:pos x="0" y="9"/>
                  </a:cxn>
                  <a:cxn ang="0">
                    <a:pos x="0" y="52"/>
                  </a:cxn>
                  <a:cxn ang="0">
                    <a:pos x="20" y="52"/>
                  </a:cxn>
                  <a:cxn ang="0">
                    <a:pos x="20" y="9"/>
                  </a:cxn>
                  <a:cxn ang="0">
                    <a:pos x="10" y="0"/>
                  </a:cxn>
                  <a:cxn ang="0">
                    <a:pos x="20" y="9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19"/>
                  </a:cxn>
                </a:cxnLst>
                <a:rect l="0" t="0" r="r" b="b"/>
                <a:pathLst>
                  <a:path w="20" h="52">
                    <a:moveTo>
                      <a:pt x="10" y="19"/>
                    </a:moveTo>
                    <a:lnTo>
                      <a:pt x="0" y="9"/>
                    </a:lnTo>
                    <a:lnTo>
                      <a:pt x="0" y="52"/>
                    </a:lnTo>
                    <a:lnTo>
                      <a:pt x="20" y="52"/>
                    </a:lnTo>
                    <a:lnTo>
                      <a:pt x="20" y="9"/>
                    </a:lnTo>
                    <a:lnTo>
                      <a:pt x="10" y="0"/>
                    </a:lnTo>
                    <a:lnTo>
                      <a:pt x="20" y="9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1" name="Freeform 253"/>
              <p:cNvSpPr>
                <a:spLocks/>
              </p:cNvSpPr>
              <p:nvPr/>
            </p:nvSpPr>
            <p:spPr bwMode="auto">
              <a:xfrm>
                <a:off x="5484" y="267"/>
                <a:ext cx="29" cy="6"/>
              </a:xfrm>
              <a:custGeom>
                <a:avLst/>
                <a:gdLst/>
                <a:ahLst/>
                <a:cxnLst>
                  <a:cxn ang="0">
                    <a:pos x="20" y="9"/>
                  </a:cxn>
                  <a:cxn ang="0">
                    <a:pos x="10" y="19"/>
                  </a:cxn>
                  <a:cxn ang="0">
                    <a:pos x="86" y="19"/>
                  </a:cxn>
                  <a:cxn ang="0">
                    <a:pos x="86" y="0"/>
                  </a:cxn>
                  <a:cxn ang="0">
                    <a:pos x="10" y="0"/>
                  </a:cxn>
                  <a:cxn ang="0">
                    <a:pos x="0" y="9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20" y="9"/>
                  </a:cxn>
                </a:cxnLst>
                <a:rect l="0" t="0" r="r" b="b"/>
                <a:pathLst>
                  <a:path w="86" h="19">
                    <a:moveTo>
                      <a:pt x="20" y="9"/>
                    </a:moveTo>
                    <a:lnTo>
                      <a:pt x="10" y="19"/>
                    </a:lnTo>
                    <a:lnTo>
                      <a:pt x="86" y="19"/>
                    </a:lnTo>
                    <a:lnTo>
                      <a:pt x="86" y="0"/>
                    </a:lnTo>
                    <a:lnTo>
                      <a:pt x="10" y="0"/>
                    </a:lnTo>
                    <a:lnTo>
                      <a:pt x="0" y="9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2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2" name="Freeform 254"/>
              <p:cNvSpPr>
                <a:spLocks/>
              </p:cNvSpPr>
              <p:nvPr/>
            </p:nvSpPr>
            <p:spPr bwMode="auto">
              <a:xfrm>
                <a:off x="5527" y="273"/>
                <a:ext cx="47" cy="62"/>
              </a:xfrm>
              <a:custGeom>
                <a:avLst/>
                <a:gdLst/>
                <a:ahLst/>
                <a:cxnLst>
                  <a:cxn ang="0">
                    <a:pos x="117" y="186"/>
                  </a:cxn>
                  <a:cxn ang="0">
                    <a:pos x="112" y="179"/>
                  </a:cxn>
                  <a:cxn ang="0">
                    <a:pos x="105" y="169"/>
                  </a:cxn>
                  <a:cxn ang="0">
                    <a:pos x="96" y="158"/>
                  </a:cxn>
                  <a:cxn ang="0">
                    <a:pos x="87" y="146"/>
                  </a:cxn>
                  <a:cxn ang="0">
                    <a:pos x="77" y="134"/>
                  </a:cxn>
                  <a:cxn ang="0">
                    <a:pos x="67" y="121"/>
                  </a:cxn>
                  <a:cxn ang="0">
                    <a:pos x="57" y="108"/>
                  </a:cxn>
                  <a:cxn ang="0">
                    <a:pos x="47" y="98"/>
                  </a:cxn>
                  <a:cxn ang="0">
                    <a:pos x="46" y="97"/>
                  </a:cxn>
                  <a:cxn ang="0">
                    <a:pos x="41" y="94"/>
                  </a:cxn>
                  <a:cxn ang="0">
                    <a:pos x="34" y="87"/>
                  </a:cxn>
                  <a:cxn ang="0">
                    <a:pos x="27" y="78"/>
                  </a:cxn>
                  <a:cxn ang="0">
                    <a:pos x="20" y="67"/>
                  </a:cxn>
                  <a:cxn ang="0">
                    <a:pos x="11" y="53"/>
                  </a:cxn>
                  <a:cxn ang="0">
                    <a:pos x="4" y="35"/>
                  </a:cxn>
                  <a:cxn ang="0">
                    <a:pos x="0" y="16"/>
                  </a:cxn>
                  <a:cxn ang="0">
                    <a:pos x="31" y="0"/>
                  </a:cxn>
                  <a:cxn ang="0">
                    <a:pos x="48" y="14"/>
                  </a:cxn>
                  <a:cxn ang="0">
                    <a:pos x="63" y="27"/>
                  </a:cxn>
                  <a:cxn ang="0">
                    <a:pos x="73" y="41"/>
                  </a:cxn>
                  <a:cxn ang="0">
                    <a:pos x="80" y="53"/>
                  </a:cxn>
                  <a:cxn ang="0">
                    <a:pos x="86" y="62"/>
                  </a:cxn>
                  <a:cxn ang="0">
                    <a:pos x="89" y="70"/>
                  </a:cxn>
                  <a:cxn ang="0">
                    <a:pos x="90" y="75"/>
                  </a:cxn>
                  <a:cxn ang="0">
                    <a:pos x="90" y="77"/>
                  </a:cxn>
                  <a:cxn ang="0">
                    <a:pos x="96" y="89"/>
                  </a:cxn>
                  <a:cxn ang="0">
                    <a:pos x="103" y="102"/>
                  </a:cxn>
                  <a:cxn ang="0">
                    <a:pos x="110" y="116"/>
                  </a:cxn>
                  <a:cxn ang="0">
                    <a:pos x="117" y="131"/>
                  </a:cxn>
                  <a:cxn ang="0">
                    <a:pos x="126" y="144"/>
                  </a:cxn>
                  <a:cxn ang="0">
                    <a:pos x="133" y="156"/>
                  </a:cxn>
                  <a:cxn ang="0">
                    <a:pos x="139" y="166"/>
                  </a:cxn>
                  <a:cxn ang="0">
                    <a:pos x="143" y="173"/>
                  </a:cxn>
                  <a:cxn ang="0">
                    <a:pos x="117" y="186"/>
                  </a:cxn>
                </a:cxnLst>
                <a:rect l="0" t="0" r="r" b="b"/>
                <a:pathLst>
                  <a:path w="143" h="186">
                    <a:moveTo>
                      <a:pt x="117" y="186"/>
                    </a:moveTo>
                    <a:lnTo>
                      <a:pt x="112" y="179"/>
                    </a:lnTo>
                    <a:lnTo>
                      <a:pt x="105" y="169"/>
                    </a:lnTo>
                    <a:lnTo>
                      <a:pt x="96" y="158"/>
                    </a:lnTo>
                    <a:lnTo>
                      <a:pt x="87" y="146"/>
                    </a:lnTo>
                    <a:lnTo>
                      <a:pt x="77" y="134"/>
                    </a:lnTo>
                    <a:lnTo>
                      <a:pt x="67" y="121"/>
                    </a:lnTo>
                    <a:lnTo>
                      <a:pt x="57" y="108"/>
                    </a:lnTo>
                    <a:lnTo>
                      <a:pt x="47" y="98"/>
                    </a:lnTo>
                    <a:lnTo>
                      <a:pt x="46" y="97"/>
                    </a:lnTo>
                    <a:lnTo>
                      <a:pt x="41" y="94"/>
                    </a:lnTo>
                    <a:lnTo>
                      <a:pt x="34" y="87"/>
                    </a:lnTo>
                    <a:lnTo>
                      <a:pt x="27" y="78"/>
                    </a:lnTo>
                    <a:lnTo>
                      <a:pt x="20" y="67"/>
                    </a:lnTo>
                    <a:lnTo>
                      <a:pt x="11" y="53"/>
                    </a:lnTo>
                    <a:lnTo>
                      <a:pt x="4" y="35"/>
                    </a:lnTo>
                    <a:lnTo>
                      <a:pt x="0" y="16"/>
                    </a:lnTo>
                    <a:lnTo>
                      <a:pt x="31" y="0"/>
                    </a:lnTo>
                    <a:lnTo>
                      <a:pt x="48" y="14"/>
                    </a:lnTo>
                    <a:lnTo>
                      <a:pt x="63" y="27"/>
                    </a:lnTo>
                    <a:lnTo>
                      <a:pt x="73" y="41"/>
                    </a:lnTo>
                    <a:lnTo>
                      <a:pt x="80" y="53"/>
                    </a:lnTo>
                    <a:lnTo>
                      <a:pt x="86" y="62"/>
                    </a:lnTo>
                    <a:lnTo>
                      <a:pt x="89" y="70"/>
                    </a:lnTo>
                    <a:lnTo>
                      <a:pt x="90" y="75"/>
                    </a:lnTo>
                    <a:lnTo>
                      <a:pt x="90" y="77"/>
                    </a:lnTo>
                    <a:lnTo>
                      <a:pt x="96" y="89"/>
                    </a:lnTo>
                    <a:lnTo>
                      <a:pt x="103" y="102"/>
                    </a:lnTo>
                    <a:lnTo>
                      <a:pt x="110" y="116"/>
                    </a:lnTo>
                    <a:lnTo>
                      <a:pt x="117" y="131"/>
                    </a:lnTo>
                    <a:lnTo>
                      <a:pt x="126" y="144"/>
                    </a:lnTo>
                    <a:lnTo>
                      <a:pt x="133" y="156"/>
                    </a:lnTo>
                    <a:lnTo>
                      <a:pt x="139" y="166"/>
                    </a:lnTo>
                    <a:lnTo>
                      <a:pt x="143" y="173"/>
                    </a:lnTo>
                    <a:lnTo>
                      <a:pt x="117" y="18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3" name="Freeform 255"/>
              <p:cNvSpPr>
                <a:spLocks/>
              </p:cNvSpPr>
              <p:nvPr/>
            </p:nvSpPr>
            <p:spPr bwMode="auto">
              <a:xfrm>
                <a:off x="5540" y="300"/>
                <a:ext cx="29" cy="35"/>
              </a:xfrm>
              <a:custGeom>
                <a:avLst/>
                <a:gdLst/>
                <a:ahLst/>
                <a:cxnLst>
                  <a:cxn ang="0">
                    <a:pos x="1" y="18"/>
                  </a:cxn>
                  <a:cxn ang="0">
                    <a:pos x="0" y="16"/>
                  </a:cxn>
                  <a:cxn ang="0">
                    <a:pos x="10" y="26"/>
                  </a:cxn>
                  <a:cxn ang="0">
                    <a:pos x="20" y="37"/>
                  </a:cxn>
                  <a:cxn ang="0">
                    <a:pos x="30" y="50"/>
                  </a:cxn>
                  <a:cxn ang="0">
                    <a:pos x="39" y="63"/>
                  </a:cxn>
                  <a:cxn ang="0">
                    <a:pos x="47" y="74"/>
                  </a:cxn>
                  <a:cxn ang="0">
                    <a:pos x="56" y="86"/>
                  </a:cxn>
                  <a:cxn ang="0">
                    <a:pos x="63" y="96"/>
                  </a:cxn>
                  <a:cxn ang="0">
                    <a:pos x="69" y="103"/>
                  </a:cxn>
                  <a:cxn ang="0">
                    <a:pos x="86" y="91"/>
                  </a:cxn>
                  <a:cxn ang="0">
                    <a:pos x="80" y="84"/>
                  </a:cxn>
                  <a:cxn ang="0">
                    <a:pos x="73" y="74"/>
                  </a:cxn>
                  <a:cxn ang="0">
                    <a:pos x="65" y="63"/>
                  </a:cxn>
                  <a:cxn ang="0">
                    <a:pos x="56" y="52"/>
                  </a:cxn>
                  <a:cxn ang="0">
                    <a:pos x="44" y="39"/>
                  </a:cxn>
                  <a:cxn ang="0">
                    <a:pos x="34" y="26"/>
                  </a:cxn>
                  <a:cxn ang="0">
                    <a:pos x="24" y="12"/>
                  </a:cxn>
                  <a:cxn ang="0">
                    <a:pos x="14" y="2"/>
                  </a:cxn>
                  <a:cxn ang="0">
                    <a:pos x="13" y="0"/>
                  </a:cxn>
                  <a:cxn ang="0">
                    <a:pos x="1" y="18"/>
                  </a:cxn>
                </a:cxnLst>
                <a:rect l="0" t="0" r="r" b="b"/>
                <a:pathLst>
                  <a:path w="86" h="103">
                    <a:moveTo>
                      <a:pt x="1" y="18"/>
                    </a:moveTo>
                    <a:lnTo>
                      <a:pt x="0" y="16"/>
                    </a:lnTo>
                    <a:lnTo>
                      <a:pt x="10" y="26"/>
                    </a:lnTo>
                    <a:lnTo>
                      <a:pt x="20" y="37"/>
                    </a:lnTo>
                    <a:lnTo>
                      <a:pt x="30" y="50"/>
                    </a:lnTo>
                    <a:lnTo>
                      <a:pt x="39" y="63"/>
                    </a:lnTo>
                    <a:lnTo>
                      <a:pt x="47" y="74"/>
                    </a:lnTo>
                    <a:lnTo>
                      <a:pt x="56" y="86"/>
                    </a:lnTo>
                    <a:lnTo>
                      <a:pt x="63" y="96"/>
                    </a:lnTo>
                    <a:lnTo>
                      <a:pt x="69" y="103"/>
                    </a:lnTo>
                    <a:lnTo>
                      <a:pt x="86" y="91"/>
                    </a:lnTo>
                    <a:lnTo>
                      <a:pt x="80" y="84"/>
                    </a:lnTo>
                    <a:lnTo>
                      <a:pt x="73" y="74"/>
                    </a:lnTo>
                    <a:lnTo>
                      <a:pt x="65" y="63"/>
                    </a:lnTo>
                    <a:lnTo>
                      <a:pt x="56" y="52"/>
                    </a:lnTo>
                    <a:lnTo>
                      <a:pt x="44" y="39"/>
                    </a:lnTo>
                    <a:lnTo>
                      <a:pt x="34" y="26"/>
                    </a:lnTo>
                    <a:lnTo>
                      <a:pt x="24" y="12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4" name="Freeform 256"/>
              <p:cNvSpPr>
                <a:spLocks/>
              </p:cNvSpPr>
              <p:nvPr/>
            </p:nvSpPr>
            <p:spPr bwMode="auto">
              <a:xfrm>
                <a:off x="5523" y="273"/>
                <a:ext cx="21" cy="3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" y="10"/>
                  </a:cxn>
                  <a:cxn ang="0">
                    <a:pos x="6" y="31"/>
                  </a:cxn>
                  <a:cxn ang="0">
                    <a:pos x="14" y="50"/>
                  </a:cxn>
                  <a:cxn ang="0">
                    <a:pos x="23" y="65"/>
                  </a:cxn>
                  <a:cxn ang="0">
                    <a:pos x="30" y="77"/>
                  </a:cxn>
                  <a:cxn ang="0">
                    <a:pos x="39" y="87"/>
                  </a:cxn>
                  <a:cxn ang="0">
                    <a:pos x="46" y="94"/>
                  </a:cxn>
                  <a:cxn ang="0">
                    <a:pos x="52" y="98"/>
                  </a:cxn>
                  <a:cxn ang="0">
                    <a:pos x="53" y="100"/>
                  </a:cxn>
                  <a:cxn ang="0">
                    <a:pos x="65" y="82"/>
                  </a:cxn>
                  <a:cxn ang="0">
                    <a:pos x="63" y="81"/>
                  </a:cxn>
                  <a:cxn ang="0">
                    <a:pos x="60" y="80"/>
                  </a:cxn>
                  <a:cxn ang="0">
                    <a:pos x="53" y="73"/>
                  </a:cxn>
                  <a:cxn ang="0">
                    <a:pos x="47" y="65"/>
                  </a:cxn>
                  <a:cxn ang="0">
                    <a:pos x="40" y="54"/>
                  </a:cxn>
                  <a:cxn ang="0">
                    <a:pos x="32" y="41"/>
                  </a:cxn>
                  <a:cxn ang="0">
                    <a:pos x="26" y="26"/>
                  </a:cxn>
                  <a:cxn ang="0">
                    <a:pos x="22" y="7"/>
                  </a:cxn>
                  <a:cxn ang="0">
                    <a:pos x="16" y="17"/>
                  </a:cxn>
                  <a:cxn ang="0">
                    <a:pos x="7" y="0"/>
                  </a:cxn>
                  <a:cxn ang="0">
                    <a:pos x="0" y="3"/>
                  </a:cxn>
                  <a:cxn ang="0">
                    <a:pos x="1" y="10"/>
                  </a:cxn>
                  <a:cxn ang="0">
                    <a:pos x="7" y="0"/>
                  </a:cxn>
                </a:cxnLst>
                <a:rect l="0" t="0" r="r" b="b"/>
                <a:pathLst>
                  <a:path w="65" h="100">
                    <a:moveTo>
                      <a:pt x="7" y="0"/>
                    </a:moveTo>
                    <a:lnTo>
                      <a:pt x="1" y="10"/>
                    </a:lnTo>
                    <a:lnTo>
                      <a:pt x="6" y="31"/>
                    </a:lnTo>
                    <a:lnTo>
                      <a:pt x="14" y="50"/>
                    </a:lnTo>
                    <a:lnTo>
                      <a:pt x="23" y="65"/>
                    </a:lnTo>
                    <a:lnTo>
                      <a:pt x="30" y="77"/>
                    </a:lnTo>
                    <a:lnTo>
                      <a:pt x="39" y="87"/>
                    </a:lnTo>
                    <a:lnTo>
                      <a:pt x="46" y="94"/>
                    </a:lnTo>
                    <a:lnTo>
                      <a:pt x="52" y="98"/>
                    </a:lnTo>
                    <a:lnTo>
                      <a:pt x="53" y="100"/>
                    </a:lnTo>
                    <a:lnTo>
                      <a:pt x="65" y="82"/>
                    </a:lnTo>
                    <a:lnTo>
                      <a:pt x="63" y="81"/>
                    </a:lnTo>
                    <a:lnTo>
                      <a:pt x="60" y="80"/>
                    </a:lnTo>
                    <a:lnTo>
                      <a:pt x="53" y="73"/>
                    </a:lnTo>
                    <a:lnTo>
                      <a:pt x="47" y="65"/>
                    </a:lnTo>
                    <a:lnTo>
                      <a:pt x="40" y="54"/>
                    </a:lnTo>
                    <a:lnTo>
                      <a:pt x="32" y="41"/>
                    </a:lnTo>
                    <a:lnTo>
                      <a:pt x="26" y="26"/>
                    </a:lnTo>
                    <a:lnTo>
                      <a:pt x="22" y="7"/>
                    </a:lnTo>
                    <a:lnTo>
                      <a:pt x="16" y="17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1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5" name="Freeform 257"/>
              <p:cNvSpPr>
                <a:spLocks/>
              </p:cNvSpPr>
              <p:nvPr/>
            </p:nvSpPr>
            <p:spPr bwMode="auto">
              <a:xfrm>
                <a:off x="5525" y="267"/>
                <a:ext cx="14" cy="12"/>
              </a:xfrm>
              <a:custGeom>
                <a:avLst/>
                <a:gdLst/>
                <a:ahLst/>
                <a:cxnLst>
                  <a:cxn ang="0">
                    <a:pos x="42" y="2"/>
                  </a:cxn>
                  <a:cxn ang="0">
                    <a:pos x="32" y="2"/>
                  </a:cxn>
                  <a:cxn ang="0">
                    <a:pos x="0" y="18"/>
                  </a:cxn>
                  <a:cxn ang="0">
                    <a:pos x="9" y="35"/>
                  </a:cxn>
                  <a:cxn ang="0">
                    <a:pos x="40" y="19"/>
                  </a:cxn>
                  <a:cxn ang="0">
                    <a:pos x="30" y="19"/>
                  </a:cxn>
                  <a:cxn ang="0">
                    <a:pos x="42" y="2"/>
                  </a:cxn>
                  <a:cxn ang="0">
                    <a:pos x="38" y="0"/>
                  </a:cxn>
                  <a:cxn ang="0">
                    <a:pos x="32" y="2"/>
                  </a:cxn>
                  <a:cxn ang="0">
                    <a:pos x="42" y="2"/>
                  </a:cxn>
                </a:cxnLst>
                <a:rect l="0" t="0" r="r" b="b"/>
                <a:pathLst>
                  <a:path w="42" h="35">
                    <a:moveTo>
                      <a:pt x="42" y="2"/>
                    </a:moveTo>
                    <a:lnTo>
                      <a:pt x="32" y="2"/>
                    </a:lnTo>
                    <a:lnTo>
                      <a:pt x="0" y="18"/>
                    </a:lnTo>
                    <a:lnTo>
                      <a:pt x="9" y="35"/>
                    </a:lnTo>
                    <a:lnTo>
                      <a:pt x="40" y="19"/>
                    </a:lnTo>
                    <a:lnTo>
                      <a:pt x="30" y="19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2"/>
                    </a:lnTo>
                    <a:lnTo>
                      <a:pt x="4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6" name="Freeform 258"/>
              <p:cNvSpPr>
                <a:spLocks/>
              </p:cNvSpPr>
              <p:nvPr/>
            </p:nvSpPr>
            <p:spPr bwMode="auto">
              <a:xfrm>
                <a:off x="5535" y="268"/>
                <a:ext cx="25" cy="30"/>
              </a:xfrm>
              <a:custGeom>
                <a:avLst/>
                <a:gdLst/>
                <a:ahLst/>
                <a:cxnLst>
                  <a:cxn ang="0">
                    <a:pos x="74" y="81"/>
                  </a:cxn>
                  <a:cxn ang="0">
                    <a:pos x="75" y="84"/>
                  </a:cxn>
                  <a:cxn ang="0">
                    <a:pos x="75" y="83"/>
                  </a:cxn>
                  <a:cxn ang="0">
                    <a:pos x="74" y="76"/>
                  </a:cxn>
                  <a:cxn ang="0">
                    <a:pos x="69" y="67"/>
                  </a:cxn>
                  <a:cxn ang="0">
                    <a:pos x="64" y="56"/>
                  </a:cxn>
                  <a:cxn ang="0">
                    <a:pos x="57" y="44"/>
                  </a:cxn>
                  <a:cxn ang="0">
                    <a:pos x="45" y="29"/>
                  </a:cxn>
                  <a:cxn ang="0">
                    <a:pos x="31" y="16"/>
                  </a:cxn>
                  <a:cxn ang="0">
                    <a:pos x="12" y="0"/>
                  </a:cxn>
                  <a:cxn ang="0">
                    <a:pos x="0" y="17"/>
                  </a:cxn>
                  <a:cxn ang="0">
                    <a:pos x="16" y="30"/>
                  </a:cxn>
                  <a:cxn ang="0">
                    <a:pos x="31" y="43"/>
                  </a:cxn>
                  <a:cxn ang="0">
                    <a:pos x="39" y="56"/>
                  </a:cxn>
                  <a:cxn ang="0">
                    <a:pos x="46" y="67"/>
                  </a:cxn>
                  <a:cxn ang="0">
                    <a:pos x="52" y="76"/>
                  </a:cxn>
                  <a:cxn ang="0">
                    <a:pos x="54" y="81"/>
                  </a:cxn>
                  <a:cxn ang="0">
                    <a:pos x="55" y="86"/>
                  </a:cxn>
                  <a:cxn ang="0">
                    <a:pos x="55" y="87"/>
                  </a:cxn>
                  <a:cxn ang="0">
                    <a:pos x="57" y="90"/>
                  </a:cxn>
                  <a:cxn ang="0">
                    <a:pos x="74" y="81"/>
                  </a:cxn>
                </a:cxnLst>
                <a:rect l="0" t="0" r="r" b="b"/>
                <a:pathLst>
                  <a:path w="75" h="90">
                    <a:moveTo>
                      <a:pt x="74" y="81"/>
                    </a:moveTo>
                    <a:lnTo>
                      <a:pt x="75" y="84"/>
                    </a:lnTo>
                    <a:lnTo>
                      <a:pt x="75" y="83"/>
                    </a:lnTo>
                    <a:lnTo>
                      <a:pt x="74" y="76"/>
                    </a:lnTo>
                    <a:lnTo>
                      <a:pt x="69" y="67"/>
                    </a:lnTo>
                    <a:lnTo>
                      <a:pt x="64" y="56"/>
                    </a:lnTo>
                    <a:lnTo>
                      <a:pt x="57" y="44"/>
                    </a:lnTo>
                    <a:lnTo>
                      <a:pt x="45" y="29"/>
                    </a:lnTo>
                    <a:lnTo>
                      <a:pt x="31" y="16"/>
                    </a:lnTo>
                    <a:lnTo>
                      <a:pt x="12" y="0"/>
                    </a:lnTo>
                    <a:lnTo>
                      <a:pt x="0" y="17"/>
                    </a:lnTo>
                    <a:lnTo>
                      <a:pt x="16" y="30"/>
                    </a:lnTo>
                    <a:lnTo>
                      <a:pt x="31" y="43"/>
                    </a:lnTo>
                    <a:lnTo>
                      <a:pt x="39" y="56"/>
                    </a:lnTo>
                    <a:lnTo>
                      <a:pt x="46" y="67"/>
                    </a:lnTo>
                    <a:lnTo>
                      <a:pt x="52" y="76"/>
                    </a:lnTo>
                    <a:lnTo>
                      <a:pt x="54" y="81"/>
                    </a:lnTo>
                    <a:lnTo>
                      <a:pt x="55" y="86"/>
                    </a:lnTo>
                    <a:lnTo>
                      <a:pt x="55" y="87"/>
                    </a:lnTo>
                    <a:lnTo>
                      <a:pt x="57" y="90"/>
                    </a:lnTo>
                    <a:lnTo>
                      <a:pt x="74" y="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7" name="Freeform 259"/>
              <p:cNvSpPr>
                <a:spLocks/>
              </p:cNvSpPr>
              <p:nvPr/>
            </p:nvSpPr>
            <p:spPr bwMode="auto">
              <a:xfrm>
                <a:off x="5554" y="295"/>
                <a:ext cx="25" cy="36"/>
              </a:xfrm>
              <a:custGeom>
                <a:avLst/>
                <a:gdLst/>
                <a:ahLst/>
                <a:cxnLst>
                  <a:cxn ang="0">
                    <a:pos x="66" y="110"/>
                  </a:cxn>
                  <a:cxn ang="0">
                    <a:pos x="70" y="96"/>
                  </a:cxn>
                  <a:cxn ang="0">
                    <a:pos x="66" y="89"/>
                  </a:cxn>
                  <a:cxn ang="0">
                    <a:pos x="60" y="80"/>
                  </a:cxn>
                  <a:cxn ang="0">
                    <a:pos x="53" y="66"/>
                  </a:cxn>
                  <a:cxn ang="0">
                    <a:pos x="44" y="53"/>
                  </a:cxn>
                  <a:cxn ang="0">
                    <a:pos x="37" y="40"/>
                  </a:cxn>
                  <a:cxn ang="0">
                    <a:pos x="30" y="26"/>
                  </a:cxn>
                  <a:cxn ang="0">
                    <a:pos x="23" y="13"/>
                  </a:cxn>
                  <a:cxn ang="0">
                    <a:pos x="17" y="0"/>
                  </a:cxn>
                  <a:cxn ang="0">
                    <a:pos x="0" y="9"/>
                  </a:cxn>
                  <a:cxn ang="0">
                    <a:pos x="5" y="22"/>
                  </a:cxn>
                  <a:cxn ang="0">
                    <a:pos x="12" y="35"/>
                  </a:cxn>
                  <a:cxn ang="0">
                    <a:pos x="20" y="49"/>
                  </a:cxn>
                  <a:cxn ang="0">
                    <a:pos x="27" y="64"/>
                  </a:cxn>
                  <a:cxn ang="0">
                    <a:pos x="35" y="77"/>
                  </a:cxn>
                  <a:cxn ang="0">
                    <a:pos x="43" y="89"/>
                  </a:cxn>
                  <a:cxn ang="0">
                    <a:pos x="48" y="100"/>
                  </a:cxn>
                  <a:cxn ang="0">
                    <a:pos x="53" y="107"/>
                  </a:cxn>
                  <a:cxn ang="0">
                    <a:pos x="57" y="93"/>
                  </a:cxn>
                  <a:cxn ang="0">
                    <a:pos x="66" y="110"/>
                  </a:cxn>
                  <a:cxn ang="0">
                    <a:pos x="76" y="106"/>
                  </a:cxn>
                  <a:cxn ang="0">
                    <a:pos x="70" y="96"/>
                  </a:cxn>
                  <a:cxn ang="0">
                    <a:pos x="66" y="110"/>
                  </a:cxn>
                </a:cxnLst>
                <a:rect l="0" t="0" r="r" b="b"/>
                <a:pathLst>
                  <a:path w="76" h="110">
                    <a:moveTo>
                      <a:pt x="66" y="110"/>
                    </a:moveTo>
                    <a:lnTo>
                      <a:pt x="70" y="96"/>
                    </a:lnTo>
                    <a:lnTo>
                      <a:pt x="66" y="89"/>
                    </a:lnTo>
                    <a:lnTo>
                      <a:pt x="60" y="80"/>
                    </a:lnTo>
                    <a:lnTo>
                      <a:pt x="53" y="66"/>
                    </a:lnTo>
                    <a:lnTo>
                      <a:pt x="44" y="53"/>
                    </a:lnTo>
                    <a:lnTo>
                      <a:pt x="37" y="40"/>
                    </a:lnTo>
                    <a:lnTo>
                      <a:pt x="30" y="26"/>
                    </a:lnTo>
                    <a:lnTo>
                      <a:pt x="23" y="13"/>
                    </a:lnTo>
                    <a:lnTo>
                      <a:pt x="17" y="0"/>
                    </a:lnTo>
                    <a:lnTo>
                      <a:pt x="0" y="9"/>
                    </a:lnTo>
                    <a:lnTo>
                      <a:pt x="5" y="22"/>
                    </a:lnTo>
                    <a:lnTo>
                      <a:pt x="12" y="35"/>
                    </a:lnTo>
                    <a:lnTo>
                      <a:pt x="20" y="49"/>
                    </a:lnTo>
                    <a:lnTo>
                      <a:pt x="27" y="64"/>
                    </a:lnTo>
                    <a:lnTo>
                      <a:pt x="35" y="77"/>
                    </a:lnTo>
                    <a:lnTo>
                      <a:pt x="43" y="89"/>
                    </a:lnTo>
                    <a:lnTo>
                      <a:pt x="48" y="100"/>
                    </a:lnTo>
                    <a:lnTo>
                      <a:pt x="53" y="107"/>
                    </a:lnTo>
                    <a:lnTo>
                      <a:pt x="57" y="93"/>
                    </a:lnTo>
                    <a:lnTo>
                      <a:pt x="66" y="110"/>
                    </a:lnTo>
                    <a:lnTo>
                      <a:pt x="76" y="106"/>
                    </a:lnTo>
                    <a:lnTo>
                      <a:pt x="70" y="96"/>
                    </a:lnTo>
                    <a:lnTo>
                      <a:pt x="66" y="1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8" name="Freeform 260"/>
              <p:cNvSpPr>
                <a:spLocks/>
              </p:cNvSpPr>
              <p:nvPr/>
            </p:nvSpPr>
            <p:spPr bwMode="auto">
              <a:xfrm>
                <a:off x="5563" y="326"/>
                <a:ext cx="13" cy="11"/>
              </a:xfrm>
              <a:custGeom>
                <a:avLst/>
                <a:gdLst/>
                <a:ahLst/>
                <a:cxnLst>
                  <a:cxn ang="0">
                    <a:pos x="0" y="27"/>
                  </a:cxn>
                  <a:cxn ang="0">
                    <a:pos x="13" y="30"/>
                  </a:cxn>
                  <a:cxn ang="0">
                    <a:pos x="39" y="17"/>
                  </a:cxn>
                  <a:cxn ang="0">
                    <a:pos x="30" y="0"/>
                  </a:cxn>
                  <a:cxn ang="0">
                    <a:pos x="4" y="13"/>
                  </a:cxn>
                  <a:cxn ang="0">
                    <a:pos x="17" y="15"/>
                  </a:cxn>
                  <a:cxn ang="0">
                    <a:pos x="0" y="27"/>
                  </a:cxn>
                  <a:cxn ang="0">
                    <a:pos x="6" y="34"/>
                  </a:cxn>
                  <a:cxn ang="0">
                    <a:pos x="13" y="30"/>
                  </a:cxn>
                  <a:cxn ang="0">
                    <a:pos x="0" y="27"/>
                  </a:cxn>
                </a:cxnLst>
                <a:rect l="0" t="0" r="r" b="b"/>
                <a:pathLst>
                  <a:path w="39" h="34">
                    <a:moveTo>
                      <a:pt x="0" y="27"/>
                    </a:moveTo>
                    <a:lnTo>
                      <a:pt x="13" y="30"/>
                    </a:lnTo>
                    <a:lnTo>
                      <a:pt x="39" y="17"/>
                    </a:lnTo>
                    <a:lnTo>
                      <a:pt x="30" y="0"/>
                    </a:lnTo>
                    <a:lnTo>
                      <a:pt x="4" y="13"/>
                    </a:lnTo>
                    <a:lnTo>
                      <a:pt x="17" y="15"/>
                    </a:lnTo>
                    <a:lnTo>
                      <a:pt x="0" y="27"/>
                    </a:lnTo>
                    <a:lnTo>
                      <a:pt x="6" y="34"/>
                    </a:lnTo>
                    <a:lnTo>
                      <a:pt x="13" y="3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9" name="Freeform 261"/>
              <p:cNvSpPr>
                <a:spLocks/>
              </p:cNvSpPr>
              <p:nvPr/>
            </p:nvSpPr>
            <p:spPr bwMode="auto">
              <a:xfrm>
                <a:off x="5595" y="374"/>
                <a:ext cx="33" cy="4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0" y="32"/>
                  </a:cxn>
                  <a:cxn ang="0">
                    <a:pos x="19" y="44"/>
                  </a:cxn>
                  <a:cxn ang="0">
                    <a:pos x="25" y="56"/>
                  </a:cxn>
                  <a:cxn ang="0">
                    <a:pos x="30" y="66"/>
                  </a:cxn>
                  <a:cxn ang="0">
                    <a:pos x="35" y="74"/>
                  </a:cxn>
                  <a:cxn ang="0">
                    <a:pos x="39" y="81"/>
                  </a:cxn>
                  <a:cxn ang="0">
                    <a:pos x="42" y="87"/>
                  </a:cxn>
                  <a:cxn ang="0">
                    <a:pos x="43" y="91"/>
                  </a:cxn>
                  <a:cxn ang="0">
                    <a:pos x="46" y="97"/>
                  </a:cxn>
                  <a:cxn ang="0">
                    <a:pos x="51" y="104"/>
                  </a:cxn>
                  <a:cxn ang="0">
                    <a:pos x="56" y="110"/>
                  </a:cxn>
                  <a:cxn ang="0">
                    <a:pos x="62" y="114"/>
                  </a:cxn>
                  <a:cxn ang="0">
                    <a:pos x="69" y="117"/>
                  </a:cxn>
                  <a:cxn ang="0">
                    <a:pos x="76" y="118"/>
                  </a:cxn>
                  <a:cxn ang="0">
                    <a:pos x="82" y="118"/>
                  </a:cxn>
                  <a:cxn ang="0">
                    <a:pos x="89" y="117"/>
                  </a:cxn>
                  <a:cxn ang="0">
                    <a:pos x="95" y="113"/>
                  </a:cxn>
                  <a:cxn ang="0">
                    <a:pos x="98" y="108"/>
                  </a:cxn>
                  <a:cxn ang="0">
                    <a:pos x="99" y="101"/>
                  </a:cxn>
                  <a:cxn ang="0">
                    <a:pos x="99" y="96"/>
                  </a:cxn>
                  <a:cxn ang="0">
                    <a:pos x="98" y="88"/>
                  </a:cxn>
                  <a:cxn ang="0">
                    <a:pos x="94" y="81"/>
                  </a:cxn>
                  <a:cxn ang="0">
                    <a:pos x="89" y="76"/>
                  </a:cxn>
                  <a:cxn ang="0">
                    <a:pos x="85" y="70"/>
                  </a:cxn>
                  <a:cxn ang="0">
                    <a:pos x="82" y="67"/>
                  </a:cxn>
                  <a:cxn ang="0">
                    <a:pos x="78" y="61"/>
                  </a:cxn>
                  <a:cxn ang="0">
                    <a:pos x="72" y="56"/>
                  </a:cxn>
                  <a:cxn ang="0">
                    <a:pos x="66" y="49"/>
                  </a:cxn>
                  <a:cxn ang="0">
                    <a:pos x="59" y="39"/>
                  </a:cxn>
                  <a:cxn ang="0">
                    <a:pos x="51" y="29"/>
                  </a:cxn>
                  <a:cxn ang="0">
                    <a:pos x="42" y="16"/>
                  </a:cxn>
                  <a:cxn ang="0">
                    <a:pos x="32" y="0"/>
                  </a:cxn>
                  <a:cxn ang="0">
                    <a:pos x="0" y="16"/>
                  </a:cxn>
                </a:cxnLst>
                <a:rect l="0" t="0" r="r" b="b"/>
                <a:pathLst>
                  <a:path w="99" h="118">
                    <a:moveTo>
                      <a:pt x="0" y="16"/>
                    </a:moveTo>
                    <a:lnTo>
                      <a:pt x="10" y="32"/>
                    </a:lnTo>
                    <a:lnTo>
                      <a:pt x="19" y="44"/>
                    </a:lnTo>
                    <a:lnTo>
                      <a:pt x="25" y="56"/>
                    </a:lnTo>
                    <a:lnTo>
                      <a:pt x="30" y="66"/>
                    </a:lnTo>
                    <a:lnTo>
                      <a:pt x="35" y="74"/>
                    </a:lnTo>
                    <a:lnTo>
                      <a:pt x="39" y="81"/>
                    </a:lnTo>
                    <a:lnTo>
                      <a:pt x="42" y="87"/>
                    </a:lnTo>
                    <a:lnTo>
                      <a:pt x="43" y="91"/>
                    </a:lnTo>
                    <a:lnTo>
                      <a:pt x="46" y="97"/>
                    </a:lnTo>
                    <a:lnTo>
                      <a:pt x="51" y="104"/>
                    </a:lnTo>
                    <a:lnTo>
                      <a:pt x="56" y="110"/>
                    </a:lnTo>
                    <a:lnTo>
                      <a:pt x="62" y="114"/>
                    </a:lnTo>
                    <a:lnTo>
                      <a:pt x="69" y="117"/>
                    </a:lnTo>
                    <a:lnTo>
                      <a:pt x="76" y="118"/>
                    </a:lnTo>
                    <a:lnTo>
                      <a:pt x="82" y="118"/>
                    </a:lnTo>
                    <a:lnTo>
                      <a:pt x="89" y="117"/>
                    </a:lnTo>
                    <a:lnTo>
                      <a:pt x="95" y="113"/>
                    </a:lnTo>
                    <a:lnTo>
                      <a:pt x="98" y="108"/>
                    </a:lnTo>
                    <a:lnTo>
                      <a:pt x="99" y="101"/>
                    </a:lnTo>
                    <a:lnTo>
                      <a:pt x="99" y="96"/>
                    </a:lnTo>
                    <a:lnTo>
                      <a:pt x="98" y="88"/>
                    </a:lnTo>
                    <a:lnTo>
                      <a:pt x="94" y="81"/>
                    </a:lnTo>
                    <a:lnTo>
                      <a:pt x="89" y="76"/>
                    </a:lnTo>
                    <a:lnTo>
                      <a:pt x="85" y="70"/>
                    </a:lnTo>
                    <a:lnTo>
                      <a:pt x="82" y="67"/>
                    </a:lnTo>
                    <a:lnTo>
                      <a:pt x="78" y="61"/>
                    </a:lnTo>
                    <a:lnTo>
                      <a:pt x="72" y="56"/>
                    </a:lnTo>
                    <a:lnTo>
                      <a:pt x="66" y="49"/>
                    </a:lnTo>
                    <a:lnTo>
                      <a:pt x="59" y="39"/>
                    </a:lnTo>
                    <a:lnTo>
                      <a:pt x="51" y="29"/>
                    </a:lnTo>
                    <a:lnTo>
                      <a:pt x="42" y="16"/>
                    </a:lnTo>
                    <a:lnTo>
                      <a:pt x="32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0" name="Freeform 262"/>
              <p:cNvSpPr>
                <a:spLocks/>
              </p:cNvSpPr>
              <p:nvPr/>
            </p:nvSpPr>
            <p:spPr bwMode="auto">
              <a:xfrm>
                <a:off x="5592" y="378"/>
                <a:ext cx="21" cy="28"/>
              </a:xfrm>
              <a:custGeom>
                <a:avLst/>
                <a:gdLst/>
                <a:ahLst/>
                <a:cxnLst>
                  <a:cxn ang="0">
                    <a:pos x="61" y="78"/>
                  </a:cxn>
                  <a:cxn ang="0">
                    <a:pos x="60" y="77"/>
                  </a:cxn>
                  <a:cxn ang="0">
                    <a:pos x="59" y="73"/>
                  </a:cxn>
                  <a:cxn ang="0">
                    <a:pos x="56" y="67"/>
                  </a:cxn>
                  <a:cxn ang="0">
                    <a:pos x="51" y="60"/>
                  </a:cxn>
                  <a:cxn ang="0">
                    <a:pos x="47" y="51"/>
                  </a:cxn>
                  <a:cxn ang="0">
                    <a:pos x="41" y="41"/>
                  </a:cxn>
                  <a:cxn ang="0">
                    <a:pos x="36" y="29"/>
                  </a:cxn>
                  <a:cxn ang="0">
                    <a:pos x="27" y="16"/>
                  </a:cxn>
                  <a:cxn ang="0">
                    <a:pos x="17" y="0"/>
                  </a:cxn>
                  <a:cxn ang="0">
                    <a:pos x="0" y="12"/>
                  </a:cxn>
                  <a:cxn ang="0">
                    <a:pos x="10" y="27"/>
                  </a:cxn>
                  <a:cxn ang="0">
                    <a:pos x="18" y="40"/>
                  </a:cxn>
                  <a:cxn ang="0">
                    <a:pos x="24" y="50"/>
                  </a:cxn>
                  <a:cxn ang="0">
                    <a:pos x="30" y="60"/>
                  </a:cxn>
                  <a:cxn ang="0">
                    <a:pos x="34" y="68"/>
                  </a:cxn>
                  <a:cxn ang="0">
                    <a:pos x="38" y="76"/>
                  </a:cxn>
                  <a:cxn ang="0">
                    <a:pos x="41" y="81"/>
                  </a:cxn>
                  <a:cxn ang="0">
                    <a:pos x="43" y="86"/>
                  </a:cxn>
                  <a:cxn ang="0">
                    <a:pos x="41" y="84"/>
                  </a:cxn>
                  <a:cxn ang="0">
                    <a:pos x="61" y="78"/>
                  </a:cxn>
                </a:cxnLst>
                <a:rect l="0" t="0" r="r" b="b"/>
                <a:pathLst>
                  <a:path w="61" h="86">
                    <a:moveTo>
                      <a:pt x="61" y="78"/>
                    </a:moveTo>
                    <a:lnTo>
                      <a:pt x="60" y="77"/>
                    </a:lnTo>
                    <a:lnTo>
                      <a:pt x="59" y="73"/>
                    </a:lnTo>
                    <a:lnTo>
                      <a:pt x="56" y="67"/>
                    </a:lnTo>
                    <a:lnTo>
                      <a:pt x="51" y="60"/>
                    </a:lnTo>
                    <a:lnTo>
                      <a:pt x="47" y="51"/>
                    </a:lnTo>
                    <a:lnTo>
                      <a:pt x="41" y="41"/>
                    </a:lnTo>
                    <a:lnTo>
                      <a:pt x="36" y="29"/>
                    </a:lnTo>
                    <a:lnTo>
                      <a:pt x="27" y="16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10" y="27"/>
                    </a:lnTo>
                    <a:lnTo>
                      <a:pt x="18" y="40"/>
                    </a:lnTo>
                    <a:lnTo>
                      <a:pt x="24" y="50"/>
                    </a:lnTo>
                    <a:lnTo>
                      <a:pt x="30" y="60"/>
                    </a:lnTo>
                    <a:lnTo>
                      <a:pt x="34" y="68"/>
                    </a:lnTo>
                    <a:lnTo>
                      <a:pt x="38" y="76"/>
                    </a:lnTo>
                    <a:lnTo>
                      <a:pt x="41" y="81"/>
                    </a:lnTo>
                    <a:lnTo>
                      <a:pt x="43" y="86"/>
                    </a:lnTo>
                    <a:lnTo>
                      <a:pt x="41" y="84"/>
                    </a:lnTo>
                    <a:lnTo>
                      <a:pt x="61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1" name="Freeform 263"/>
              <p:cNvSpPr>
                <a:spLocks/>
              </p:cNvSpPr>
              <p:nvPr/>
            </p:nvSpPr>
            <p:spPr bwMode="auto">
              <a:xfrm>
                <a:off x="5606" y="404"/>
                <a:ext cx="20" cy="13"/>
              </a:xfrm>
              <a:custGeom>
                <a:avLst/>
                <a:gdLst/>
                <a:ahLst/>
                <a:cxnLst>
                  <a:cxn ang="0">
                    <a:pos x="52" y="20"/>
                  </a:cxn>
                  <a:cxn ang="0">
                    <a:pos x="52" y="20"/>
                  </a:cxn>
                  <a:cxn ang="0">
                    <a:pos x="48" y="20"/>
                  </a:cxn>
                  <a:cxn ang="0">
                    <a:pos x="45" y="20"/>
                  </a:cxn>
                  <a:cxn ang="0">
                    <a:pos x="39" y="19"/>
                  </a:cxn>
                  <a:cxn ang="0">
                    <a:pos x="33" y="18"/>
                  </a:cxn>
                  <a:cxn ang="0">
                    <a:pos x="31" y="15"/>
                  </a:cxn>
                  <a:cxn ang="0">
                    <a:pos x="26" y="10"/>
                  </a:cxn>
                  <a:cxn ang="0">
                    <a:pos x="22" y="5"/>
                  </a:cxn>
                  <a:cxn ang="0">
                    <a:pos x="20" y="0"/>
                  </a:cxn>
                  <a:cxn ang="0">
                    <a:pos x="0" y="6"/>
                  </a:cxn>
                  <a:cxn ang="0">
                    <a:pos x="5" y="13"/>
                  </a:cxn>
                  <a:cxn ang="0">
                    <a:pos x="9" y="22"/>
                  </a:cxn>
                  <a:cxn ang="0">
                    <a:pos x="16" y="29"/>
                  </a:cxn>
                  <a:cxn ang="0">
                    <a:pos x="25" y="35"/>
                  </a:cxn>
                  <a:cxn ang="0">
                    <a:pos x="33" y="39"/>
                  </a:cxn>
                  <a:cxn ang="0">
                    <a:pos x="42" y="40"/>
                  </a:cxn>
                  <a:cxn ang="0">
                    <a:pos x="51" y="40"/>
                  </a:cxn>
                  <a:cxn ang="0">
                    <a:pos x="61" y="37"/>
                  </a:cxn>
                  <a:cxn ang="0">
                    <a:pos x="61" y="37"/>
                  </a:cxn>
                  <a:cxn ang="0">
                    <a:pos x="52" y="20"/>
                  </a:cxn>
                </a:cxnLst>
                <a:rect l="0" t="0" r="r" b="b"/>
                <a:pathLst>
                  <a:path w="61" h="40">
                    <a:moveTo>
                      <a:pt x="52" y="20"/>
                    </a:moveTo>
                    <a:lnTo>
                      <a:pt x="52" y="20"/>
                    </a:lnTo>
                    <a:lnTo>
                      <a:pt x="48" y="20"/>
                    </a:lnTo>
                    <a:lnTo>
                      <a:pt x="45" y="20"/>
                    </a:lnTo>
                    <a:lnTo>
                      <a:pt x="39" y="19"/>
                    </a:lnTo>
                    <a:lnTo>
                      <a:pt x="33" y="18"/>
                    </a:lnTo>
                    <a:lnTo>
                      <a:pt x="31" y="15"/>
                    </a:lnTo>
                    <a:lnTo>
                      <a:pt x="26" y="10"/>
                    </a:lnTo>
                    <a:lnTo>
                      <a:pt x="22" y="5"/>
                    </a:lnTo>
                    <a:lnTo>
                      <a:pt x="20" y="0"/>
                    </a:lnTo>
                    <a:lnTo>
                      <a:pt x="0" y="6"/>
                    </a:lnTo>
                    <a:lnTo>
                      <a:pt x="5" y="13"/>
                    </a:lnTo>
                    <a:lnTo>
                      <a:pt x="9" y="22"/>
                    </a:lnTo>
                    <a:lnTo>
                      <a:pt x="16" y="29"/>
                    </a:lnTo>
                    <a:lnTo>
                      <a:pt x="25" y="35"/>
                    </a:lnTo>
                    <a:lnTo>
                      <a:pt x="33" y="39"/>
                    </a:lnTo>
                    <a:lnTo>
                      <a:pt x="42" y="40"/>
                    </a:lnTo>
                    <a:lnTo>
                      <a:pt x="51" y="40"/>
                    </a:lnTo>
                    <a:lnTo>
                      <a:pt x="61" y="37"/>
                    </a:lnTo>
                    <a:lnTo>
                      <a:pt x="61" y="37"/>
                    </a:lnTo>
                    <a:lnTo>
                      <a:pt x="52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2" name="Freeform 264"/>
              <p:cNvSpPr>
                <a:spLocks/>
              </p:cNvSpPr>
              <p:nvPr/>
            </p:nvSpPr>
            <p:spPr bwMode="auto">
              <a:xfrm>
                <a:off x="5621" y="396"/>
                <a:ext cx="11" cy="21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7" y="24"/>
                  </a:cxn>
                  <a:cxn ang="0">
                    <a:pos x="10" y="30"/>
                  </a:cxn>
                  <a:cxn ang="0">
                    <a:pos x="11" y="34"/>
                  </a:cxn>
                  <a:cxn ang="0">
                    <a:pos x="11" y="37"/>
                  </a:cxn>
                  <a:cxn ang="0">
                    <a:pos x="10" y="43"/>
                  </a:cxn>
                  <a:cxn ang="0">
                    <a:pos x="10" y="43"/>
                  </a:cxn>
                  <a:cxn ang="0">
                    <a:pos x="7" y="45"/>
                  </a:cxn>
                  <a:cxn ang="0">
                    <a:pos x="16" y="62"/>
                  </a:cxn>
                  <a:cxn ang="0">
                    <a:pos x="24" y="57"/>
                  </a:cxn>
                  <a:cxn ang="0">
                    <a:pos x="30" y="48"/>
                  </a:cxn>
                  <a:cxn ang="0">
                    <a:pos x="32" y="40"/>
                  </a:cxn>
                  <a:cxn ang="0">
                    <a:pos x="32" y="31"/>
                  </a:cxn>
                  <a:cxn ang="0">
                    <a:pos x="30" y="21"/>
                  </a:cxn>
                  <a:cxn ang="0">
                    <a:pos x="24" y="13"/>
                  </a:cxn>
                  <a:cxn ang="0">
                    <a:pos x="20" y="7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0" y="14"/>
                  </a:cxn>
                </a:cxnLst>
                <a:rect l="0" t="0" r="r" b="b"/>
                <a:pathLst>
                  <a:path w="32" h="62">
                    <a:moveTo>
                      <a:pt x="0" y="14"/>
                    </a:moveTo>
                    <a:lnTo>
                      <a:pt x="0" y="14"/>
                    </a:lnTo>
                    <a:lnTo>
                      <a:pt x="3" y="18"/>
                    </a:lnTo>
                    <a:lnTo>
                      <a:pt x="7" y="24"/>
                    </a:lnTo>
                    <a:lnTo>
                      <a:pt x="10" y="30"/>
                    </a:lnTo>
                    <a:lnTo>
                      <a:pt x="11" y="34"/>
                    </a:lnTo>
                    <a:lnTo>
                      <a:pt x="11" y="37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7" y="45"/>
                    </a:lnTo>
                    <a:lnTo>
                      <a:pt x="16" y="62"/>
                    </a:lnTo>
                    <a:lnTo>
                      <a:pt x="24" y="57"/>
                    </a:lnTo>
                    <a:lnTo>
                      <a:pt x="30" y="48"/>
                    </a:lnTo>
                    <a:lnTo>
                      <a:pt x="32" y="40"/>
                    </a:lnTo>
                    <a:lnTo>
                      <a:pt x="32" y="31"/>
                    </a:lnTo>
                    <a:lnTo>
                      <a:pt x="30" y="21"/>
                    </a:lnTo>
                    <a:lnTo>
                      <a:pt x="24" y="13"/>
                    </a:lnTo>
                    <a:lnTo>
                      <a:pt x="20" y="7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3" name="Freeform 265"/>
              <p:cNvSpPr>
                <a:spLocks/>
              </p:cNvSpPr>
              <p:nvPr/>
            </p:nvSpPr>
            <p:spPr bwMode="auto">
              <a:xfrm>
                <a:off x="5603" y="371"/>
                <a:ext cx="23" cy="30"/>
              </a:xfrm>
              <a:custGeom>
                <a:avLst/>
                <a:gdLst/>
                <a:ahLst/>
                <a:cxnLst>
                  <a:cxn ang="0">
                    <a:pos x="13" y="22"/>
                  </a:cxn>
                  <a:cxn ang="0">
                    <a:pos x="0" y="19"/>
                  </a:cxn>
                  <a:cxn ang="0">
                    <a:pos x="10" y="35"/>
                  </a:cxn>
                  <a:cxn ang="0">
                    <a:pos x="19" y="47"/>
                  </a:cxn>
                  <a:cxn ang="0">
                    <a:pos x="29" y="57"/>
                  </a:cxn>
                  <a:cxn ang="0">
                    <a:pos x="35" y="67"/>
                  </a:cxn>
                  <a:cxn ang="0">
                    <a:pos x="42" y="76"/>
                  </a:cxn>
                  <a:cxn ang="0">
                    <a:pos x="48" y="82"/>
                  </a:cxn>
                  <a:cxn ang="0">
                    <a:pos x="52" y="86"/>
                  </a:cxn>
                  <a:cxn ang="0">
                    <a:pos x="55" y="90"/>
                  </a:cxn>
                  <a:cxn ang="0">
                    <a:pos x="69" y="76"/>
                  </a:cxn>
                  <a:cxn ang="0">
                    <a:pos x="66" y="74"/>
                  </a:cxn>
                  <a:cxn ang="0">
                    <a:pos x="62" y="67"/>
                  </a:cxn>
                  <a:cxn ang="0">
                    <a:pos x="56" y="62"/>
                  </a:cxn>
                  <a:cxn ang="0">
                    <a:pos x="52" y="56"/>
                  </a:cxn>
                  <a:cxn ang="0">
                    <a:pos x="43" y="46"/>
                  </a:cxn>
                  <a:cxn ang="0">
                    <a:pos x="36" y="36"/>
                  </a:cxn>
                  <a:cxn ang="0">
                    <a:pos x="28" y="23"/>
                  </a:cxn>
                  <a:cxn ang="0">
                    <a:pos x="17" y="8"/>
                  </a:cxn>
                  <a:cxn ang="0">
                    <a:pos x="5" y="5"/>
                  </a:cxn>
                  <a:cxn ang="0">
                    <a:pos x="17" y="8"/>
                  </a:cxn>
                  <a:cxn ang="0">
                    <a:pos x="13" y="0"/>
                  </a:cxn>
                  <a:cxn ang="0">
                    <a:pos x="5" y="5"/>
                  </a:cxn>
                  <a:cxn ang="0">
                    <a:pos x="13" y="22"/>
                  </a:cxn>
                </a:cxnLst>
                <a:rect l="0" t="0" r="r" b="b"/>
                <a:pathLst>
                  <a:path w="69" h="90">
                    <a:moveTo>
                      <a:pt x="13" y="22"/>
                    </a:moveTo>
                    <a:lnTo>
                      <a:pt x="0" y="19"/>
                    </a:lnTo>
                    <a:lnTo>
                      <a:pt x="10" y="35"/>
                    </a:lnTo>
                    <a:lnTo>
                      <a:pt x="19" y="47"/>
                    </a:lnTo>
                    <a:lnTo>
                      <a:pt x="29" y="57"/>
                    </a:lnTo>
                    <a:lnTo>
                      <a:pt x="35" y="67"/>
                    </a:lnTo>
                    <a:lnTo>
                      <a:pt x="42" y="76"/>
                    </a:lnTo>
                    <a:lnTo>
                      <a:pt x="48" y="82"/>
                    </a:lnTo>
                    <a:lnTo>
                      <a:pt x="52" y="86"/>
                    </a:lnTo>
                    <a:lnTo>
                      <a:pt x="55" y="90"/>
                    </a:lnTo>
                    <a:lnTo>
                      <a:pt x="69" y="76"/>
                    </a:lnTo>
                    <a:lnTo>
                      <a:pt x="66" y="74"/>
                    </a:lnTo>
                    <a:lnTo>
                      <a:pt x="62" y="67"/>
                    </a:lnTo>
                    <a:lnTo>
                      <a:pt x="56" y="62"/>
                    </a:lnTo>
                    <a:lnTo>
                      <a:pt x="52" y="56"/>
                    </a:lnTo>
                    <a:lnTo>
                      <a:pt x="43" y="46"/>
                    </a:lnTo>
                    <a:lnTo>
                      <a:pt x="36" y="36"/>
                    </a:lnTo>
                    <a:lnTo>
                      <a:pt x="28" y="23"/>
                    </a:lnTo>
                    <a:lnTo>
                      <a:pt x="17" y="8"/>
                    </a:lnTo>
                    <a:lnTo>
                      <a:pt x="5" y="5"/>
                    </a:lnTo>
                    <a:lnTo>
                      <a:pt x="17" y="8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13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4" name="Freeform 266"/>
              <p:cNvSpPr>
                <a:spLocks/>
              </p:cNvSpPr>
              <p:nvPr/>
            </p:nvSpPr>
            <p:spPr bwMode="auto">
              <a:xfrm>
                <a:off x="5590" y="372"/>
                <a:ext cx="17" cy="10"/>
              </a:xfrm>
              <a:custGeom>
                <a:avLst/>
                <a:gdLst/>
                <a:ahLst/>
                <a:cxnLst>
                  <a:cxn ang="0">
                    <a:pos x="23" y="18"/>
                  </a:cxn>
                  <a:cxn ang="0">
                    <a:pos x="19" y="32"/>
                  </a:cxn>
                  <a:cxn ang="0">
                    <a:pos x="50" y="17"/>
                  </a:cxn>
                  <a:cxn ang="0">
                    <a:pos x="42" y="0"/>
                  </a:cxn>
                  <a:cxn ang="0">
                    <a:pos x="10" y="15"/>
                  </a:cxn>
                  <a:cxn ang="0">
                    <a:pos x="6" y="30"/>
                  </a:cxn>
                  <a:cxn ang="0">
                    <a:pos x="10" y="15"/>
                  </a:cxn>
                  <a:cxn ang="0">
                    <a:pos x="0" y="20"/>
                  </a:cxn>
                  <a:cxn ang="0">
                    <a:pos x="6" y="30"/>
                  </a:cxn>
                  <a:cxn ang="0">
                    <a:pos x="23" y="18"/>
                  </a:cxn>
                </a:cxnLst>
                <a:rect l="0" t="0" r="r" b="b"/>
                <a:pathLst>
                  <a:path w="50" h="32">
                    <a:moveTo>
                      <a:pt x="23" y="18"/>
                    </a:moveTo>
                    <a:lnTo>
                      <a:pt x="19" y="32"/>
                    </a:lnTo>
                    <a:lnTo>
                      <a:pt x="50" y="17"/>
                    </a:lnTo>
                    <a:lnTo>
                      <a:pt x="42" y="0"/>
                    </a:lnTo>
                    <a:lnTo>
                      <a:pt x="10" y="15"/>
                    </a:lnTo>
                    <a:lnTo>
                      <a:pt x="6" y="30"/>
                    </a:lnTo>
                    <a:lnTo>
                      <a:pt x="10" y="15"/>
                    </a:lnTo>
                    <a:lnTo>
                      <a:pt x="0" y="20"/>
                    </a:lnTo>
                    <a:lnTo>
                      <a:pt x="6" y="30"/>
                    </a:lnTo>
                    <a:lnTo>
                      <a:pt x="23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5" name="Freeform 267"/>
              <p:cNvSpPr>
                <a:spLocks/>
              </p:cNvSpPr>
              <p:nvPr/>
            </p:nvSpPr>
            <p:spPr bwMode="auto">
              <a:xfrm>
                <a:off x="5586" y="366"/>
                <a:ext cx="25" cy="17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78" y="18"/>
                  </a:cxn>
                  <a:cxn ang="0">
                    <a:pos x="13" y="51"/>
                  </a:cxn>
                  <a:cxn ang="0">
                    <a:pos x="0" y="32"/>
                  </a:cxn>
                  <a:cxn ang="0">
                    <a:pos x="8" y="30"/>
                  </a:cxn>
                  <a:cxn ang="0">
                    <a:pos x="16" y="27"/>
                  </a:cxn>
                  <a:cxn ang="0">
                    <a:pos x="25" y="22"/>
                  </a:cxn>
                  <a:cxn ang="0">
                    <a:pos x="33" y="18"/>
                  </a:cxn>
                  <a:cxn ang="0">
                    <a:pos x="41" y="14"/>
                  </a:cxn>
                  <a:cxn ang="0">
                    <a:pos x="49" y="10"/>
                  </a:cxn>
                  <a:cxn ang="0">
                    <a:pos x="58" y="5"/>
                  </a:cxn>
                  <a:cxn ang="0">
                    <a:pos x="66" y="0"/>
                  </a:cxn>
                </a:cxnLst>
                <a:rect l="0" t="0" r="r" b="b"/>
                <a:pathLst>
                  <a:path w="78" h="51">
                    <a:moveTo>
                      <a:pt x="66" y="0"/>
                    </a:moveTo>
                    <a:lnTo>
                      <a:pt x="78" y="18"/>
                    </a:lnTo>
                    <a:lnTo>
                      <a:pt x="13" y="51"/>
                    </a:lnTo>
                    <a:lnTo>
                      <a:pt x="0" y="32"/>
                    </a:lnTo>
                    <a:lnTo>
                      <a:pt x="8" y="30"/>
                    </a:lnTo>
                    <a:lnTo>
                      <a:pt x="16" y="27"/>
                    </a:lnTo>
                    <a:lnTo>
                      <a:pt x="25" y="22"/>
                    </a:lnTo>
                    <a:lnTo>
                      <a:pt x="33" y="18"/>
                    </a:lnTo>
                    <a:lnTo>
                      <a:pt x="41" y="14"/>
                    </a:lnTo>
                    <a:lnTo>
                      <a:pt x="49" y="10"/>
                    </a:lnTo>
                    <a:lnTo>
                      <a:pt x="58" y="5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6" name="Freeform 268"/>
              <p:cNvSpPr>
                <a:spLocks/>
              </p:cNvSpPr>
              <p:nvPr/>
            </p:nvSpPr>
            <p:spPr bwMode="auto">
              <a:xfrm>
                <a:off x="5606" y="365"/>
                <a:ext cx="11" cy="9"/>
              </a:xfrm>
              <a:custGeom>
                <a:avLst/>
                <a:gdLst/>
                <a:ahLst/>
                <a:cxnLst>
                  <a:cxn ang="0">
                    <a:pos x="24" y="33"/>
                  </a:cxn>
                  <a:cxn ang="0">
                    <a:pos x="29" y="18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11" y="30"/>
                  </a:cxn>
                  <a:cxn ang="0">
                    <a:pos x="16" y="16"/>
                  </a:cxn>
                  <a:cxn ang="0">
                    <a:pos x="24" y="33"/>
                  </a:cxn>
                  <a:cxn ang="0">
                    <a:pos x="34" y="28"/>
                  </a:cxn>
                  <a:cxn ang="0">
                    <a:pos x="29" y="18"/>
                  </a:cxn>
                  <a:cxn ang="0">
                    <a:pos x="24" y="33"/>
                  </a:cxn>
                </a:cxnLst>
                <a:rect l="0" t="0" r="r" b="b"/>
                <a:pathLst>
                  <a:path w="34" h="33">
                    <a:moveTo>
                      <a:pt x="24" y="33"/>
                    </a:moveTo>
                    <a:lnTo>
                      <a:pt x="29" y="18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11" y="30"/>
                    </a:lnTo>
                    <a:lnTo>
                      <a:pt x="16" y="16"/>
                    </a:lnTo>
                    <a:lnTo>
                      <a:pt x="24" y="33"/>
                    </a:lnTo>
                    <a:lnTo>
                      <a:pt x="34" y="28"/>
                    </a:lnTo>
                    <a:lnTo>
                      <a:pt x="29" y="18"/>
                    </a:lnTo>
                    <a:lnTo>
                      <a:pt x="24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7" name="Freeform 269"/>
              <p:cNvSpPr>
                <a:spLocks/>
              </p:cNvSpPr>
              <p:nvPr/>
            </p:nvSpPr>
            <p:spPr bwMode="auto">
              <a:xfrm>
                <a:off x="5588" y="369"/>
                <a:ext cx="26" cy="18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13" y="49"/>
                  </a:cxn>
                  <a:cxn ang="0">
                    <a:pos x="77" y="17"/>
                  </a:cxn>
                  <a:cxn ang="0">
                    <a:pos x="69" y="0"/>
                  </a:cxn>
                  <a:cxn ang="0">
                    <a:pos x="4" y="32"/>
                  </a:cxn>
                  <a:cxn ang="0">
                    <a:pos x="17" y="35"/>
                  </a:cxn>
                  <a:cxn ang="0">
                    <a:pos x="0" y="47"/>
                  </a:cxn>
                  <a:cxn ang="0">
                    <a:pos x="5" y="54"/>
                  </a:cxn>
                  <a:cxn ang="0">
                    <a:pos x="13" y="49"/>
                  </a:cxn>
                  <a:cxn ang="0">
                    <a:pos x="0" y="47"/>
                  </a:cxn>
                </a:cxnLst>
                <a:rect l="0" t="0" r="r" b="b"/>
                <a:pathLst>
                  <a:path w="77" h="54">
                    <a:moveTo>
                      <a:pt x="0" y="47"/>
                    </a:moveTo>
                    <a:lnTo>
                      <a:pt x="13" y="49"/>
                    </a:lnTo>
                    <a:lnTo>
                      <a:pt x="77" y="17"/>
                    </a:lnTo>
                    <a:lnTo>
                      <a:pt x="69" y="0"/>
                    </a:lnTo>
                    <a:lnTo>
                      <a:pt x="4" y="32"/>
                    </a:lnTo>
                    <a:lnTo>
                      <a:pt x="17" y="35"/>
                    </a:lnTo>
                    <a:lnTo>
                      <a:pt x="0" y="47"/>
                    </a:lnTo>
                    <a:lnTo>
                      <a:pt x="5" y="54"/>
                    </a:lnTo>
                    <a:lnTo>
                      <a:pt x="13" y="49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8" name="Freeform 270"/>
              <p:cNvSpPr>
                <a:spLocks/>
              </p:cNvSpPr>
              <p:nvPr/>
            </p:nvSpPr>
            <p:spPr bwMode="auto">
              <a:xfrm>
                <a:off x="5581" y="373"/>
                <a:ext cx="13" cy="1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7" y="16"/>
                  </a:cxn>
                  <a:cxn ang="0">
                    <a:pos x="20" y="35"/>
                  </a:cxn>
                  <a:cxn ang="0">
                    <a:pos x="37" y="23"/>
                  </a:cxn>
                  <a:cxn ang="0">
                    <a:pos x="24" y="5"/>
                  </a:cxn>
                  <a:cxn ang="0">
                    <a:pos x="18" y="20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7" y="16"/>
                  </a:cxn>
                  <a:cxn ang="0">
                    <a:pos x="12" y="0"/>
                  </a:cxn>
                </a:cxnLst>
                <a:rect l="0" t="0" r="r" b="b"/>
                <a:pathLst>
                  <a:path w="37" h="35">
                    <a:moveTo>
                      <a:pt x="12" y="0"/>
                    </a:moveTo>
                    <a:lnTo>
                      <a:pt x="7" y="16"/>
                    </a:lnTo>
                    <a:lnTo>
                      <a:pt x="20" y="35"/>
                    </a:lnTo>
                    <a:lnTo>
                      <a:pt x="37" y="23"/>
                    </a:lnTo>
                    <a:lnTo>
                      <a:pt x="24" y="5"/>
                    </a:lnTo>
                    <a:lnTo>
                      <a:pt x="18" y="20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7" y="1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9" name="Freeform 271"/>
              <p:cNvSpPr>
                <a:spLocks/>
              </p:cNvSpPr>
              <p:nvPr/>
            </p:nvSpPr>
            <p:spPr bwMode="auto">
              <a:xfrm>
                <a:off x="5585" y="369"/>
                <a:ext cx="15" cy="1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2" y="0"/>
                  </a:cxn>
                  <a:cxn ang="0">
                    <a:pos x="23" y="4"/>
                  </a:cxn>
                  <a:cxn ang="0">
                    <a:pos x="15" y="8"/>
                  </a:cxn>
                  <a:cxn ang="0">
                    <a:pos x="8" y="10"/>
                  </a:cxn>
                  <a:cxn ang="0">
                    <a:pos x="0" y="12"/>
                  </a:cxn>
                  <a:cxn ang="0">
                    <a:pos x="6" y="32"/>
                  </a:cxn>
                  <a:cxn ang="0">
                    <a:pos x="13" y="30"/>
                  </a:cxn>
                  <a:cxn ang="0">
                    <a:pos x="23" y="25"/>
                  </a:cxn>
                  <a:cxn ang="0">
                    <a:pos x="32" y="21"/>
                  </a:cxn>
                  <a:cxn ang="0">
                    <a:pos x="41" y="17"/>
                  </a:cxn>
                  <a:cxn ang="0">
                    <a:pos x="41" y="17"/>
                  </a:cxn>
                  <a:cxn ang="0">
                    <a:pos x="32" y="0"/>
                  </a:cxn>
                </a:cxnLst>
                <a:rect l="0" t="0" r="r" b="b"/>
                <a:pathLst>
                  <a:path w="41" h="32">
                    <a:moveTo>
                      <a:pt x="32" y="0"/>
                    </a:moveTo>
                    <a:lnTo>
                      <a:pt x="32" y="0"/>
                    </a:lnTo>
                    <a:lnTo>
                      <a:pt x="23" y="4"/>
                    </a:lnTo>
                    <a:lnTo>
                      <a:pt x="15" y="8"/>
                    </a:lnTo>
                    <a:lnTo>
                      <a:pt x="8" y="10"/>
                    </a:lnTo>
                    <a:lnTo>
                      <a:pt x="0" y="12"/>
                    </a:lnTo>
                    <a:lnTo>
                      <a:pt x="6" y="32"/>
                    </a:lnTo>
                    <a:lnTo>
                      <a:pt x="13" y="30"/>
                    </a:lnTo>
                    <a:lnTo>
                      <a:pt x="23" y="25"/>
                    </a:lnTo>
                    <a:lnTo>
                      <a:pt x="32" y="21"/>
                    </a:lnTo>
                    <a:lnTo>
                      <a:pt x="41" y="17"/>
                    </a:lnTo>
                    <a:lnTo>
                      <a:pt x="41" y="17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0" name="Freeform 272"/>
              <p:cNvSpPr>
                <a:spLocks/>
              </p:cNvSpPr>
              <p:nvPr/>
            </p:nvSpPr>
            <p:spPr bwMode="auto">
              <a:xfrm>
                <a:off x="5596" y="362"/>
                <a:ext cx="15" cy="13"/>
              </a:xfrm>
              <a:custGeom>
                <a:avLst/>
                <a:gdLst/>
                <a:ahLst/>
                <a:cxnLst>
                  <a:cxn ang="0">
                    <a:pos x="46" y="7"/>
                  </a:cxn>
                  <a:cxn ang="0">
                    <a:pos x="33" y="4"/>
                  </a:cxn>
                  <a:cxn ang="0">
                    <a:pos x="23" y="10"/>
                  </a:cxn>
                  <a:cxn ang="0">
                    <a:pos x="16" y="14"/>
                  </a:cxn>
                  <a:cxn ang="0">
                    <a:pos x="7" y="18"/>
                  </a:cxn>
                  <a:cxn ang="0">
                    <a:pos x="0" y="23"/>
                  </a:cxn>
                  <a:cxn ang="0">
                    <a:pos x="9" y="40"/>
                  </a:cxn>
                  <a:cxn ang="0">
                    <a:pos x="16" y="35"/>
                  </a:cxn>
                  <a:cxn ang="0">
                    <a:pos x="25" y="31"/>
                  </a:cxn>
                  <a:cxn ang="0">
                    <a:pos x="35" y="27"/>
                  </a:cxn>
                  <a:cxn ang="0">
                    <a:pos x="42" y="21"/>
                  </a:cxn>
                  <a:cxn ang="0">
                    <a:pos x="29" y="18"/>
                  </a:cxn>
                  <a:cxn ang="0">
                    <a:pos x="46" y="7"/>
                  </a:cxn>
                  <a:cxn ang="0">
                    <a:pos x="40" y="0"/>
                  </a:cxn>
                  <a:cxn ang="0">
                    <a:pos x="33" y="4"/>
                  </a:cxn>
                  <a:cxn ang="0">
                    <a:pos x="46" y="7"/>
                  </a:cxn>
                </a:cxnLst>
                <a:rect l="0" t="0" r="r" b="b"/>
                <a:pathLst>
                  <a:path w="46" h="40">
                    <a:moveTo>
                      <a:pt x="46" y="7"/>
                    </a:moveTo>
                    <a:lnTo>
                      <a:pt x="33" y="4"/>
                    </a:lnTo>
                    <a:lnTo>
                      <a:pt x="23" y="10"/>
                    </a:lnTo>
                    <a:lnTo>
                      <a:pt x="16" y="14"/>
                    </a:lnTo>
                    <a:lnTo>
                      <a:pt x="7" y="18"/>
                    </a:lnTo>
                    <a:lnTo>
                      <a:pt x="0" y="23"/>
                    </a:lnTo>
                    <a:lnTo>
                      <a:pt x="9" y="40"/>
                    </a:lnTo>
                    <a:lnTo>
                      <a:pt x="16" y="35"/>
                    </a:lnTo>
                    <a:lnTo>
                      <a:pt x="25" y="31"/>
                    </a:lnTo>
                    <a:lnTo>
                      <a:pt x="35" y="27"/>
                    </a:lnTo>
                    <a:lnTo>
                      <a:pt x="42" y="21"/>
                    </a:lnTo>
                    <a:lnTo>
                      <a:pt x="29" y="18"/>
                    </a:lnTo>
                    <a:lnTo>
                      <a:pt x="46" y="7"/>
                    </a:lnTo>
                    <a:lnTo>
                      <a:pt x="40" y="0"/>
                    </a:lnTo>
                    <a:lnTo>
                      <a:pt x="33" y="4"/>
                    </a:lnTo>
                    <a:lnTo>
                      <a:pt x="46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1" name="Freeform 273"/>
              <p:cNvSpPr>
                <a:spLocks/>
              </p:cNvSpPr>
              <p:nvPr/>
            </p:nvSpPr>
            <p:spPr bwMode="auto">
              <a:xfrm>
                <a:off x="5558" y="323"/>
                <a:ext cx="27" cy="19"/>
              </a:xfrm>
              <a:custGeom>
                <a:avLst/>
                <a:gdLst/>
                <a:ahLst/>
                <a:cxnLst>
                  <a:cxn ang="0">
                    <a:pos x="83" y="24"/>
                  </a:cxn>
                  <a:cxn ang="0">
                    <a:pos x="66" y="0"/>
                  </a:cxn>
                  <a:cxn ang="0">
                    <a:pos x="0" y="31"/>
                  </a:cxn>
                  <a:cxn ang="0">
                    <a:pos x="17" y="57"/>
                  </a:cxn>
                  <a:cxn ang="0">
                    <a:pos x="24" y="54"/>
                  </a:cxn>
                  <a:cxn ang="0">
                    <a:pos x="33" y="51"/>
                  </a:cxn>
                  <a:cxn ang="0">
                    <a:pos x="40" y="48"/>
                  </a:cxn>
                  <a:cxn ang="0">
                    <a:pos x="49" y="44"/>
                  </a:cxn>
                  <a:cxn ang="0">
                    <a:pos x="59" y="38"/>
                  </a:cxn>
                  <a:cxn ang="0">
                    <a:pos x="68" y="34"/>
                  </a:cxn>
                  <a:cxn ang="0">
                    <a:pos x="76" y="28"/>
                  </a:cxn>
                  <a:cxn ang="0">
                    <a:pos x="83" y="24"/>
                  </a:cxn>
                </a:cxnLst>
                <a:rect l="0" t="0" r="r" b="b"/>
                <a:pathLst>
                  <a:path w="83" h="57">
                    <a:moveTo>
                      <a:pt x="83" y="24"/>
                    </a:moveTo>
                    <a:lnTo>
                      <a:pt x="66" y="0"/>
                    </a:lnTo>
                    <a:lnTo>
                      <a:pt x="0" y="31"/>
                    </a:lnTo>
                    <a:lnTo>
                      <a:pt x="17" y="57"/>
                    </a:lnTo>
                    <a:lnTo>
                      <a:pt x="24" y="54"/>
                    </a:lnTo>
                    <a:lnTo>
                      <a:pt x="33" y="51"/>
                    </a:lnTo>
                    <a:lnTo>
                      <a:pt x="40" y="48"/>
                    </a:lnTo>
                    <a:lnTo>
                      <a:pt x="49" y="44"/>
                    </a:lnTo>
                    <a:lnTo>
                      <a:pt x="59" y="38"/>
                    </a:lnTo>
                    <a:lnTo>
                      <a:pt x="68" y="34"/>
                    </a:lnTo>
                    <a:lnTo>
                      <a:pt x="76" y="28"/>
                    </a:lnTo>
                    <a:lnTo>
                      <a:pt x="83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2" name="Freeform 274"/>
              <p:cNvSpPr>
                <a:spLocks/>
              </p:cNvSpPr>
              <p:nvPr/>
            </p:nvSpPr>
            <p:spPr bwMode="auto">
              <a:xfrm>
                <a:off x="5577" y="319"/>
                <a:ext cx="11" cy="15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8"/>
                  </a:cxn>
                  <a:cxn ang="0">
                    <a:pos x="17" y="43"/>
                  </a:cxn>
                  <a:cxn ang="0">
                    <a:pos x="34" y="31"/>
                  </a:cxn>
                  <a:cxn ang="0">
                    <a:pos x="17" y="7"/>
                  </a:cxn>
                  <a:cxn ang="0">
                    <a:pos x="4" y="4"/>
                  </a:cxn>
                  <a:cxn ang="0">
                    <a:pos x="17" y="7"/>
                  </a:cxn>
                  <a:cxn ang="0">
                    <a:pos x="11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34" h="43">
                    <a:moveTo>
                      <a:pt x="13" y="21"/>
                    </a:moveTo>
                    <a:lnTo>
                      <a:pt x="0" y="18"/>
                    </a:lnTo>
                    <a:lnTo>
                      <a:pt x="17" y="43"/>
                    </a:lnTo>
                    <a:lnTo>
                      <a:pt x="34" y="31"/>
                    </a:lnTo>
                    <a:lnTo>
                      <a:pt x="17" y="7"/>
                    </a:lnTo>
                    <a:lnTo>
                      <a:pt x="4" y="4"/>
                    </a:lnTo>
                    <a:lnTo>
                      <a:pt x="17" y="7"/>
                    </a:lnTo>
                    <a:lnTo>
                      <a:pt x="11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3" name="Freeform 275"/>
              <p:cNvSpPr>
                <a:spLocks/>
              </p:cNvSpPr>
              <p:nvPr/>
            </p:nvSpPr>
            <p:spPr bwMode="auto">
              <a:xfrm>
                <a:off x="5553" y="322"/>
                <a:ext cx="28" cy="15"/>
              </a:xfrm>
              <a:custGeom>
                <a:avLst/>
                <a:gdLst/>
                <a:ahLst/>
                <a:cxnLst>
                  <a:cxn ang="0">
                    <a:pos x="23" y="34"/>
                  </a:cxn>
                  <a:cxn ang="0">
                    <a:pos x="18" y="49"/>
                  </a:cxn>
                  <a:cxn ang="0">
                    <a:pos x="85" y="17"/>
                  </a:cxn>
                  <a:cxn ang="0">
                    <a:pos x="76" y="0"/>
                  </a:cxn>
                  <a:cxn ang="0">
                    <a:pos x="10" y="31"/>
                  </a:cxn>
                  <a:cxn ang="0">
                    <a:pos x="5" y="46"/>
                  </a:cxn>
                  <a:cxn ang="0">
                    <a:pos x="10" y="31"/>
                  </a:cxn>
                  <a:cxn ang="0">
                    <a:pos x="0" y="36"/>
                  </a:cxn>
                  <a:cxn ang="0">
                    <a:pos x="5" y="46"/>
                  </a:cxn>
                  <a:cxn ang="0">
                    <a:pos x="23" y="34"/>
                  </a:cxn>
                </a:cxnLst>
                <a:rect l="0" t="0" r="r" b="b"/>
                <a:pathLst>
                  <a:path w="85" h="49">
                    <a:moveTo>
                      <a:pt x="23" y="34"/>
                    </a:moveTo>
                    <a:lnTo>
                      <a:pt x="18" y="49"/>
                    </a:lnTo>
                    <a:lnTo>
                      <a:pt x="85" y="17"/>
                    </a:lnTo>
                    <a:lnTo>
                      <a:pt x="76" y="0"/>
                    </a:lnTo>
                    <a:lnTo>
                      <a:pt x="10" y="31"/>
                    </a:lnTo>
                    <a:lnTo>
                      <a:pt x="5" y="46"/>
                    </a:lnTo>
                    <a:lnTo>
                      <a:pt x="10" y="31"/>
                    </a:lnTo>
                    <a:lnTo>
                      <a:pt x="0" y="36"/>
                    </a:lnTo>
                    <a:lnTo>
                      <a:pt x="5" y="46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4" name="Freeform 276"/>
              <p:cNvSpPr>
                <a:spLocks/>
              </p:cNvSpPr>
              <p:nvPr/>
            </p:nvSpPr>
            <p:spPr bwMode="auto">
              <a:xfrm>
                <a:off x="5555" y="332"/>
                <a:ext cx="11" cy="15"/>
              </a:xfrm>
              <a:custGeom>
                <a:avLst/>
                <a:gdLst/>
                <a:ahLst/>
                <a:cxnLst>
                  <a:cxn ang="0">
                    <a:pos x="22" y="23"/>
                  </a:cxn>
                  <a:cxn ang="0">
                    <a:pos x="35" y="26"/>
                  </a:cxn>
                  <a:cxn ang="0">
                    <a:pos x="18" y="0"/>
                  </a:cxn>
                  <a:cxn ang="0">
                    <a:pos x="0" y="12"/>
                  </a:cxn>
                  <a:cxn ang="0">
                    <a:pos x="18" y="37"/>
                  </a:cxn>
                  <a:cxn ang="0">
                    <a:pos x="31" y="40"/>
                  </a:cxn>
                  <a:cxn ang="0">
                    <a:pos x="18" y="37"/>
                  </a:cxn>
                  <a:cxn ang="0">
                    <a:pos x="22" y="44"/>
                  </a:cxn>
                  <a:cxn ang="0">
                    <a:pos x="31" y="40"/>
                  </a:cxn>
                  <a:cxn ang="0">
                    <a:pos x="22" y="23"/>
                  </a:cxn>
                </a:cxnLst>
                <a:rect l="0" t="0" r="r" b="b"/>
                <a:pathLst>
                  <a:path w="35" h="44">
                    <a:moveTo>
                      <a:pt x="22" y="23"/>
                    </a:moveTo>
                    <a:lnTo>
                      <a:pt x="35" y="26"/>
                    </a:lnTo>
                    <a:lnTo>
                      <a:pt x="18" y="0"/>
                    </a:lnTo>
                    <a:lnTo>
                      <a:pt x="0" y="12"/>
                    </a:lnTo>
                    <a:lnTo>
                      <a:pt x="18" y="37"/>
                    </a:lnTo>
                    <a:lnTo>
                      <a:pt x="31" y="40"/>
                    </a:lnTo>
                    <a:lnTo>
                      <a:pt x="18" y="37"/>
                    </a:lnTo>
                    <a:lnTo>
                      <a:pt x="22" y="44"/>
                    </a:lnTo>
                    <a:lnTo>
                      <a:pt x="31" y="40"/>
                    </a:lnTo>
                    <a:lnTo>
                      <a:pt x="22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5" name="Freeform 277"/>
              <p:cNvSpPr>
                <a:spLocks/>
              </p:cNvSpPr>
              <p:nvPr/>
            </p:nvSpPr>
            <p:spPr bwMode="auto">
              <a:xfrm>
                <a:off x="5562" y="335"/>
                <a:ext cx="13" cy="10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2" y="0"/>
                  </a:cxn>
                  <a:cxn ang="0">
                    <a:pos x="23" y="5"/>
                  </a:cxn>
                  <a:cxn ang="0">
                    <a:pos x="17" y="6"/>
                  </a:cxn>
                  <a:cxn ang="0">
                    <a:pos x="9" y="9"/>
                  </a:cxn>
                  <a:cxn ang="0">
                    <a:pos x="0" y="13"/>
                  </a:cxn>
                  <a:cxn ang="0">
                    <a:pos x="9" y="30"/>
                  </a:cxn>
                  <a:cxn ang="0">
                    <a:pos x="14" y="29"/>
                  </a:cxn>
                  <a:cxn ang="0">
                    <a:pos x="23" y="26"/>
                  </a:cxn>
                  <a:cxn ang="0">
                    <a:pos x="32" y="22"/>
                  </a:cxn>
                  <a:cxn ang="0">
                    <a:pos x="40" y="17"/>
                  </a:cxn>
                  <a:cxn ang="0">
                    <a:pos x="40" y="17"/>
                  </a:cxn>
                  <a:cxn ang="0">
                    <a:pos x="32" y="0"/>
                  </a:cxn>
                </a:cxnLst>
                <a:rect l="0" t="0" r="r" b="b"/>
                <a:pathLst>
                  <a:path w="40" h="30">
                    <a:moveTo>
                      <a:pt x="32" y="0"/>
                    </a:moveTo>
                    <a:lnTo>
                      <a:pt x="32" y="0"/>
                    </a:lnTo>
                    <a:lnTo>
                      <a:pt x="23" y="5"/>
                    </a:lnTo>
                    <a:lnTo>
                      <a:pt x="17" y="6"/>
                    </a:lnTo>
                    <a:lnTo>
                      <a:pt x="9" y="9"/>
                    </a:lnTo>
                    <a:lnTo>
                      <a:pt x="0" y="13"/>
                    </a:lnTo>
                    <a:lnTo>
                      <a:pt x="9" y="30"/>
                    </a:lnTo>
                    <a:lnTo>
                      <a:pt x="14" y="29"/>
                    </a:lnTo>
                    <a:lnTo>
                      <a:pt x="23" y="26"/>
                    </a:lnTo>
                    <a:lnTo>
                      <a:pt x="32" y="22"/>
                    </a:lnTo>
                    <a:lnTo>
                      <a:pt x="40" y="17"/>
                    </a:lnTo>
                    <a:lnTo>
                      <a:pt x="40" y="17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6" name="Freeform 278"/>
              <p:cNvSpPr>
                <a:spLocks/>
              </p:cNvSpPr>
              <p:nvPr/>
            </p:nvSpPr>
            <p:spPr bwMode="auto">
              <a:xfrm>
                <a:off x="5573" y="328"/>
                <a:ext cx="17" cy="13"/>
              </a:xfrm>
              <a:custGeom>
                <a:avLst/>
                <a:gdLst/>
                <a:ahLst/>
                <a:cxnLst>
                  <a:cxn ang="0">
                    <a:pos x="30" y="15"/>
                  </a:cxn>
                  <a:cxn ang="0">
                    <a:pos x="34" y="0"/>
                  </a:cxn>
                  <a:cxn ang="0">
                    <a:pos x="26" y="5"/>
                  </a:cxn>
                  <a:cxn ang="0">
                    <a:pos x="17" y="10"/>
                  </a:cxn>
                  <a:cxn ang="0">
                    <a:pos x="10" y="15"/>
                  </a:cxn>
                  <a:cxn ang="0">
                    <a:pos x="0" y="20"/>
                  </a:cxn>
                  <a:cxn ang="0">
                    <a:pos x="8" y="37"/>
                  </a:cxn>
                  <a:cxn ang="0">
                    <a:pos x="18" y="32"/>
                  </a:cxn>
                  <a:cxn ang="0">
                    <a:pos x="28" y="27"/>
                  </a:cxn>
                  <a:cxn ang="0">
                    <a:pos x="37" y="22"/>
                  </a:cxn>
                  <a:cxn ang="0">
                    <a:pos x="43" y="17"/>
                  </a:cxn>
                  <a:cxn ang="0">
                    <a:pos x="47" y="3"/>
                  </a:cxn>
                  <a:cxn ang="0">
                    <a:pos x="43" y="17"/>
                  </a:cxn>
                  <a:cxn ang="0">
                    <a:pos x="53" y="12"/>
                  </a:cxn>
                  <a:cxn ang="0">
                    <a:pos x="47" y="3"/>
                  </a:cxn>
                  <a:cxn ang="0">
                    <a:pos x="30" y="15"/>
                  </a:cxn>
                </a:cxnLst>
                <a:rect l="0" t="0" r="r" b="b"/>
                <a:pathLst>
                  <a:path w="53" h="37">
                    <a:moveTo>
                      <a:pt x="30" y="15"/>
                    </a:moveTo>
                    <a:lnTo>
                      <a:pt x="34" y="0"/>
                    </a:lnTo>
                    <a:lnTo>
                      <a:pt x="26" y="5"/>
                    </a:lnTo>
                    <a:lnTo>
                      <a:pt x="17" y="10"/>
                    </a:lnTo>
                    <a:lnTo>
                      <a:pt x="10" y="15"/>
                    </a:lnTo>
                    <a:lnTo>
                      <a:pt x="0" y="20"/>
                    </a:lnTo>
                    <a:lnTo>
                      <a:pt x="8" y="37"/>
                    </a:lnTo>
                    <a:lnTo>
                      <a:pt x="18" y="32"/>
                    </a:lnTo>
                    <a:lnTo>
                      <a:pt x="28" y="27"/>
                    </a:lnTo>
                    <a:lnTo>
                      <a:pt x="37" y="22"/>
                    </a:lnTo>
                    <a:lnTo>
                      <a:pt x="43" y="17"/>
                    </a:lnTo>
                    <a:lnTo>
                      <a:pt x="47" y="3"/>
                    </a:lnTo>
                    <a:lnTo>
                      <a:pt x="43" y="17"/>
                    </a:lnTo>
                    <a:lnTo>
                      <a:pt x="53" y="12"/>
                    </a:lnTo>
                    <a:lnTo>
                      <a:pt x="47" y="3"/>
                    </a:lnTo>
                    <a:lnTo>
                      <a:pt x="3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7" name="Freeform 279"/>
              <p:cNvSpPr>
                <a:spLocks/>
              </p:cNvSpPr>
              <p:nvPr/>
            </p:nvSpPr>
            <p:spPr bwMode="auto">
              <a:xfrm>
                <a:off x="5515" y="258"/>
                <a:ext cx="30" cy="24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25" y="71"/>
                  </a:cxn>
                  <a:cxn ang="0">
                    <a:pos x="92" y="38"/>
                  </a:cxn>
                  <a:cxn ang="0">
                    <a:pos x="66" y="0"/>
                  </a:cxn>
                  <a:cxn ang="0">
                    <a:pos x="0" y="33"/>
                  </a:cxn>
                </a:cxnLst>
                <a:rect l="0" t="0" r="r" b="b"/>
                <a:pathLst>
                  <a:path w="92" h="71">
                    <a:moveTo>
                      <a:pt x="0" y="33"/>
                    </a:moveTo>
                    <a:lnTo>
                      <a:pt x="25" y="71"/>
                    </a:lnTo>
                    <a:lnTo>
                      <a:pt x="92" y="38"/>
                    </a:lnTo>
                    <a:lnTo>
                      <a:pt x="66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8" name="Freeform 280"/>
              <p:cNvSpPr>
                <a:spLocks/>
              </p:cNvSpPr>
              <p:nvPr/>
            </p:nvSpPr>
            <p:spPr bwMode="auto">
              <a:xfrm>
                <a:off x="5512" y="267"/>
                <a:ext cx="14" cy="19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43" y="38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26" y="50"/>
                  </a:cxn>
                  <a:cxn ang="0">
                    <a:pos x="39" y="53"/>
                  </a:cxn>
                  <a:cxn ang="0">
                    <a:pos x="26" y="50"/>
                  </a:cxn>
                  <a:cxn ang="0">
                    <a:pos x="32" y="57"/>
                  </a:cxn>
                  <a:cxn ang="0">
                    <a:pos x="39" y="53"/>
                  </a:cxn>
                  <a:cxn ang="0">
                    <a:pos x="30" y="35"/>
                  </a:cxn>
                </a:cxnLst>
                <a:rect l="0" t="0" r="r" b="b"/>
                <a:pathLst>
                  <a:path w="43" h="57">
                    <a:moveTo>
                      <a:pt x="30" y="35"/>
                    </a:moveTo>
                    <a:lnTo>
                      <a:pt x="43" y="38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26" y="50"/>
                    </a:lnTo>
                    <a:lnTo>
                      <a:pt x="39" y="53"/>
                    </a:lnTo>
                    <a:lnTo>
                      <a:pt x="26" y="50"/>
                    </a:lnTo>
                    <a:lnTo>
                      <a:pt x="32" y="57"/>
                    </a:lnTo>
                    <a:lnTo>
                      <a:pt x="39" y="53"/>
                    </a:lnTo>
                    <a:lnTo>
                      <a:pt x="30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9" name="Freeform 281"/>
              <p:cNvSpPr>
                <a:spLocks/>
              </p:cNvSpPr>
              <p:nvPr/>
            </p:nvSpPr>
            <p:spPr bwMode="auto">
              <a:xfrm>
                <a:off x="5522" y="268"/>
                <a:ext cx="28" cy="17"/>
              </a:xfrm>
              <a:custGeom>
                <a:avLst/>
                <a:gdLst/>
                <a:ahLst/>
                <a:cxnLst>
                  <a:cxn ang="0">
                    <a:pos x="62" y="14"/>
                  </a:cxn>
                  <a:cxn ang="0">
                    <a:pos x="66" y="0"/>
                  </a:cxn>
                  <a:cxn ang="0">
                    <a:pos x="0" y="32"/>
                  </a:cxn>
                  <a:cxn ang="0">
                    <a:pos x="9" y="50"/>
                  </a:cxn>
                  <a:cxn ang="0">
                    <a:pos x="75" y="17"/>
                  </a:cxn>
                  <a:cxn ang="0">
                    <a:pos x="79" y="3"/>
                  </a:cxn>
                  <a:cxn ang="0">
                    <a:pos x="75" y="17"/>
                  </a:cxn>
                  <a:cxn ang="0">
                    <a:pos x="85" y="13"/>
                  </a:cxn>
                  <a:cxn ang="0">
                    <a:pos x="79" y="3"/>
                  </a:cxn>
                  <a:cxn ang="0">
                    <a:pos x="62" y="14"/>
                  </a:cxn>
                </a:cxnLst>
                <a:rect l="0" t="0" r="r" b="b"/>
                <a:pathLst>
                  <a:path w="85" h="50">
                    <a:moveTo>
                      <a:pt x="62" y="14"/>
                    </a:moveTo>
                    <a:lnTo>
                      <a:pt x="66" y="0"/>
                    </a:lnTo>
                    <a:lnTo>
                      <a:pt x="0" y="32"/>
                    </a:lnTo>
                    <a:lnTo>
                      <a:pt x="9" y="50"/>
                    </a:lnTo>
                    <a:lnTo>
                      <a:pt x="75" y="17"/>
                    </a:lnTo>
                    <a:lnTo>
                      <a:pt x="79" y="3"/>
                    </a:lnTo>
                    <a:lnTo>
                      <a:pt x="75" y="17"/>
                    </a:lnTo>
                    <a:lnTo>
                      <a:pt x="85" y="13"/>
                    </a:lnTo>
                    <a:lnTo>
                      <a:pt x="79" y="3"/>
                    </a:lnTo>
                    <a:lnTo>
                      <a:pt x="62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0" name="Freeform 282"/>
              <p:cNvSpPr>
                <a:spLocks/>
              </p:cNvSpPr>
              <p:nvPr/>
            </p:nvSpPr>
            <p:spPr bwMode="auto">
              <a:xfrm>
                <a:off x="5534" y="255"/>
                <a:ext cx="14" cy="19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9"/>
                  </a:cxn>
                  <a:cxn ang="0">
                    <a:pos x="26" y="57"/>
                  </a:cxn>
                  <a:cxn ang="0">
                    <a:pos x="43" y="46"/>
                  </a:cxn>
                  <a:cxn ang="0">
                    <a:pos x="17" y="7"/>
                  </a:cxn>
                  <a:cxn ang="0">
                    <a:pos x="4" y="4"/>
                  </a:cxn>
                  <a:cxn ang="0">
                    <a:pos x="17" y="7"/>
                  </a:cxn>
                  <a:cxn ang="0">
                    <a:pos x="12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43" h="57">
                    <a:moveTo>
                      <a:pt x="13" y="21"/>
                    </a:moveTo>
                    <a:lnTo>
                      <a:pt x="0" y="19"/>
                    </a:lnTo>
                    <a:lnTo>
                      <a:pt x="26" y="57"/>
                    </a:lnTo>
                    <a:lnTo>
                      <a:pt x="43" y="46"/>
                    </a:lnTo>
                    <a:lnTo>
                      <a:pt x="17" y="7"/>
                    </a:lnTo>
                    <a:lnTo>
                      <a:pt x="4" y="4"/>
                    </a:lnTo>
                    <a:lnTo>
                      <a:pt x="17" y="7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1" name="Freeform 283"/>
              <p:cNvSpPr>
                <a:spLocks/>
              </p:cNvSpPr>
              <p:nvPr/>
            </p:nvSpPr>
            <p:spPr bwMode="auto">
              <a:xfrm>
                <a:off x="5510" y="255"/>
                <a:ext cx="28" cy="17"/>
              </a:xfrm>
              <a:custGeom>
                <a:avLst/>
                <a:gdLst/>
                <a:ahLst/>
                <a:cxnLst>
                  <a:cxn ang="0">
                    <a:pos x="23" y="36"/>
                  </a:cxn>
                  <a:cxn ang="0">
                    <a:pos x="19" y="50"/>
                  </a:cxn>
                  <a:cxn ang="0">
                    <a:pos x="85" y="17"/>
                  </a:cxn>
                  <a:cxn ang="0">
                    <a:pos x="76" y="0"/>
                  </a:cxn>
                  <a:cxn ang="0">
                    <a:pos x="10" y="33"/>
                  </a:cxn>
                  <a:cxn ang="0">
                    <a:pos x="6" y="47"/>
                  </a:cxn>
                  <a:cxn ang="0">
                    <a:pos x="10" y="33"/>
                  </a:cxn>
                  <a:cxn ang="0">
                    <a:pos x="0" y="37"/>
                  </a:cxn>
                  <a:cxn ang="0">
                    <a:pos x="6" y="47"/>
                  </a:cxn>
                  <a:cxn ang="0">
                    <a:pos x="23" y="36"/>
                  </a:cxn>
                </a:cxnLst>
                <a:rect l="0" t="0" r="r" b="b"/>
                <a:pathLst>
                  <a:path w="85" h="50">
                    <a:moveTo>
                      <a:pt x="23" y="36"/>
                    </a:moveTo>
                    <a:lnTo>
                      <a:pt x="19" y="50"/>
                    </a:lnTo>
                    <a:lnTo>
                      <a:pt x="85" y="17"/>
                    </a:lnTo>
                    <a:lnTo>
                      <a:pt x="76" y="0"/>
                    </a:lnTo>
                    <a:lnTo>
                      <a:pt x="10" y="33"/>
                    </a:lnTo>
                    <a:lnTo>
                      <a:pt x="6" y="47"/>
                    </a:lnTo>
                    <a:lnTo>
                      <a:pt x="10" y="33"/>
                    </a:lnTo>
                    <a:lnTo>
                      <a:pt x="0" y="37"/>
                    </a:lnTo>
                    <a:lnTo>
                      <a:pt x="6" y="47"/>
                    </a:lnTo>
                    <a:lnTo>
                      <a:pt x="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2" name="Freeform 284"/>
              <p:cNvSpPr>
                <a:spLocks/>
              </p:cNvSpPr>
              <p:nvPr/>
            </p:nvSpPr>
            <p:spPr bwMode="auto">
              <a:xfrm>
                <a:off x="5552" y="248"/>
                <a:ext cx="72" cy="42"/>
              </a:xfrm>
              <a:custGeom>
                <a:avLst/>
                <a:gdLst/>
                <a:ahLst/>
                <a:cxnLst>
                  <a:cxn ang="0">
                    <a:pos x="201" y="124"/>
                  </a:cxn>
                  <a:cxn ang="0">
                    <a:pos x="193" y="120"/>
                  </a:cxn>
                  <a:cxn ang="0">
                    <a:pos x="181" y="115"/>
                  </a:cxn>
                  <a:cxn ang="0">
                    <a:pos x="167" y="108"/>
                  </a:cxn>
                  <a:cxn ang="0">
                    <a:pos x="152" y="102"/>
                  </a:cxn>
                  <a:cxn ang="0">
                    <a:pos x="135" y="95"/>
                  </a:cxn>
                  <a:cxn ang="0">
                    <a:pos x="119" y="90"/>
                  </a:cxn>
                  <a:cxn ang="0">
                    <a:pos x="103" y="83"/>
                  </a:cxn>
                  <a:cxn ang="0">
                    <a:pos x="89" y="78"/>
                  </a:cxn>
                  <a:cxn ang="0">
                    <a:pos x="88" y="78"/>
                  </a:cxn>
                  <a:cxn ang="0">
                    <a:pos x="82" y="77"/>
                  </a:cxn>
                  <a:cxn ang="0">
                    <a:pos x="72" y="74"/>
                  </a:cxn>
                  <a:cxn ang="0">
                    <a:pos x="60" y="70"/>
                  </a:cxn>
                  <a:cxn ang="0">
                    <a:pos x="47" y="63"/>
                  </a:cxn>
                  <a:cxn ang="0">
                    <a:pos x="31" y="54"/>
                  </a:cxn>
                  <a:cxn ang="0">
                    <a:pos x="16" y="43"/>
                  </a:cxn>
                  <a:cxn ang="0">
                    <a:pos x="0" y="27"/>
                  </a:cxn>
                  <a:cxn ang="0">
                    <a:pos x="18" y="0"/>
                  </a:cxn>
                  <a:cxn ang="0">
                    <a:pos x="41" y="4"/>
                  </a:cxn>
                  <a:cxn ang="0">
                    <a:pos x="62" y="10"/>
                  </a:cxn>
                  <a:cxn ang="0">
                    <a:pos x="77" y="16"/>
                  </a:cxn>
                  <a:cxn ang="0">
                    <a:pos x="90" y="23"/>
                  </a:cxn>
                  <a:cxn ang="0">
                    <a:pos x="100" y="30"/>
                  </a:cxn>
                  <a:cxn ang="0">
                    <a:pos x="108" y="34"/>
                  </a:cxn>
                  <a:cxn ang="0">
                    <a:pos x="112" y="38"/>
                  </a:cxn>
                  <a:cxn ang="0">
                    <a:pos x="113" y="40"/>
                  </a:cxn>
                  <a:cxn ang="0">
                    <a:pos x="126" y="48"/>
                  </a:cxn>
                  <a:cxn ang="0">
                    <a:pos x="139" y="57"/>
                  </a:cxn>
                  <a:cxn ang="0">
                    <a:pos x="155" y="67"/>
                  </a:cxn>
                  <a:cxn ang="0">
                    <a:pos x="169" y="75"/>
                  </a:cxn>
                  <a:cxn ang="0">
                    <a:pos x="184" y="84"/>
                  </a:cxn>
                  <a:cxn ang="0">
                    <a:pos x="197" y="91"/>
                  </a:cxn>
                  <a:cxn ang="0">
                    <a:pos x="207" y="97"/>
                  </a:cxn>
                  <a:cxn ang="0">
                    <a:pos x="216" y="101"/>
                  </a:cxn>
                  <a:cxn ang="0">
                    <a:pos x="201" y="124"/>
                  </a:cxn>
                </a:cxnLst>
                <a:rect l="0" t="0" r="r" b="b"/>
                <a:pathLst>
                  <a:path w="216" h="124">
                    <a:moveTo>
                      <a:pt x="201" y="124"/>
                    </a:moveTo>
                    <a:lnTo>
                      <a:pt x="193" y="120"/>
                    </a:lnTo>
                    <a:lnTo>
                      <a:pt x="181" y="115"/>
                    </a:lnTo>
                    <a:lnTo>
                      <a:pt x="167" y="108"/>
                    </a:lnTo>
                    <a:lnTo>
                      <a:pt x="152" y="102"/>
                    </a:lnTo>
                    <a:lnTo>
                      <a:pt x="135" y="95"/>
                    </a:lnTo>
                    <a:lnTo>
                      <a:pt x="119" y="90"/>
                    </a:lnTo>
                    <a:lnTo>
                      <a:pt x="103" y="83"/>
                    </a:lnTo>
                    <a:lnTo>
                      <a:pt x="89" y="78"/>
                    </a:lnTo>
                    <a:lnTo>
                      <a:pt x="88" y="78"/>
                    </a:lnTo>
                    <a:lnTo>
                      <a:pt x="82" y="77"/>
                    </a:lnTo>
                    <a:lnTo>
                      <a:pt x="72" y="74"/>
                    </a:lnTo>
                    <a:lnTo>
                      <a:pt x="60" y="70"/>
                    </a:lnTo>
                    <a:lnTo>
                      <a:pt x="47" y="63"/>
                    </a:lnTo>
                    <a:lnTo>
                      <a:pt x="31" y="54"/>
                    </a:lnTo>
                    <a:lnTo>
                      <a:pt x="16" y="43"/>
                    </a:lnTo>
                    <a:lnTo>
                      <a:pt x="0" y="27"/>
                    </a:lnTo>
                    <a:lnTo>
                      <a:pt x="18" y="0"/>
                    </a:lnTo>
                    <a:lnTo>
                      <a:pt x="41" y="4"/>
                    </a:lnTo>
                    <a:lnTo>
                      <a:pt x="62" y="10"/>
                    </a:lnTo>
                    <a:lnTo>
                      <a:pt x="77" y="16"/>
                    </a:lnTo>
                    <a:lnTo>
                      <a:pt x="90" y="23"/>
                    </a:lnTo>
                    <a:lnTo>
                      <a:pt x="100" y="30"/>
                    </a:lnTo>
                    <a:lnTo>
                      <a:pt x="108" y="34"/>
                    </a:lnTo>
                    <a:lnTo>
                      <a:pt x="112" y="38"/>
                    </a:lnTo>
                    <a:lnTo>
                      <a:pt x="113" y="40"/>
                    </a:lnTo>
                    <a:lnTo>
                      <a:pt x="126" y="48"/>
                    </a:lnTo>
                    <a:lnTo>
                      <a:pt x="139" y="57"/>
                    </a:lnTo>
                    <a:lnTo>
                      <a:pt x="155" y="67"/>
                    </a:lnTo>
                    <a:lnTo>
                      <a:pt x="169" y="75"/>
                    </a:lnTo>
                    <a:lnTo>
                      <a:pt x="184" y="84"/>
                    </a:lnTo>
                    <a:lnTo>
                      <a:pt x="197" y="91"/>
                    </a:lnTo>
                    <a:lnTo>
                      <a:pt x="207" y="97"/>
                    </a:lnTo>
                    <a:lnTo>
                      <a:pt x="216" y="101"/>
                    </a:lnTo>
                    <a:lnTo>
                      <a:pt x="201" y="1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3" name="Freeform 285"/>
              <p:cNvSpPr>
                <a:spLocks/>
              </p:cNvSpPr>
              <p:nvPr/>
            </p:nvSpPr>
            <p:spPr bwMode="auto">
              <a:xfrm>
                <a:off x="5581" y="273"/>
                <a:ext cx="38" cy="21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0" y="20"/>
                  </a:cxn>
                  <a:cxn ang="0">
                    <a:pos x="14" y="24"/>
                  </a:cxn>
                  <a:cxn ang="0">
                    <a:pos x="29" y="30"/>
                  </a:cxn>
                  <a:cxn ang="0">
                    <a:pos x="45" y="37"/>
                  </a:cxn>
                  <a:cxn ang="0">
                    <a:pos x="62" y="43"/>
                  </a:cxn>
                  <a:cxn ang="0">
                    <a:pos x="76" y="49"/>
                  </a:cxn>
                  <a:cxn ang="0">
                    <a:pos x="91" y="56"/>
                  </a:cxn>
                  <a:cxn ang="0">
                    <a:pos x="102" y="60"/>
                  </a:cxn>
                  <a:cxn ang="0">
                    <a:pos x="111" y="64"/>
                  </a:cxn>
                  <a:cxn ang="0">
                    <a:pos x="119" y="47"/>
                  </a:cxn>
                  <a:cxn ang="0">
                    <a:pos x="111" y="43"/>
                  </a:cxn>
                  <a:cxn ang="0">
                    <a:pos x="99" y="39"/>
                  </a:cxn>
                  <a:cxn ang="0">
                    <a:pos x="85" y="32"/>
                  </a:cxn>
                  <a:cxn ang="0">
                    <a:pos x="71" y="26"/>
                  </a:cxn>
                  <a:cxn ang="0">
                    <a:pos x="53" y="17"/>
                  </a:cxn>
                  <a:cxn ang="0">
                    <a:pos x="37" y="13"/>
                  </a:cxn>
                  <a:cxn ang="0">
                    <a:pos x="20" y="5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20"/>
                  </a:cxn>
                </a:cxnLst>
                <a:rect l="0" t="0" r="r" b="b"/>
                <a:pathLst>
                  <a:path w="119" h="64">
                    <a:moveTo>
                      <a:pt x="2" y="20"/>
                    </a:moveTo>
                    <a:lnTo>
                      <a:pt x="0" y="20"/>
                    </a:lnTo>
                    <a:lnTo>
                      <a:pt x="14" y="24"/>
                    </a:lnTo>
                    <a:lnTo>
                      <a:pt x="29" y="30"/>
                    </a:lnTo>
                    <a:lnTo>
                      <a:pt x="45" y="37"/>
                    </a:lnTo>
                    <a:lnTo>
                      <a:pt x="62" y="43"/>
                    </a:lnTo>
                    <a:lnTo>
                      <a:pt x="76" y="49"/>
                    </a:lnTo>
                    <a:lnTo>
                      <a:pt x="91" y="56"/>
                    </a:lnTo>
                    <a:lnTo>
                      <a:pt x="102" y="60"/>
                    </a:lnTo>
                    <a:lnTo>
                      <a:pt x="111" y="64"/>
                    </a:lnTo>
                    <a:lnTo>
                      <a:pt x="119" y="47"/>
                    </a:lnTo>
                    <a:lnTo>
                      <a:pt x="111" y="43"/>
                    </a:lnTo>
                    <a:lnTo>
                      <a:pt x="99" y="39"/>
                    </a:lnTo>
                    <a:lnTo>
                      <a:pt x="85" y="32"/>
                    </a:lnTo>
                    <a:lnTo>
                      <a:pt x="71" y="26"/>
                    </a:lnTo>
                    <a:lnTo>
                      <a:pt x="53" y="17"/>
                    </a:lnTo>
                    <a:lnTo>
                      <a:pt x="37" y="13"/>
                    </a:lnTo>
                    <a:lnTo>
                      <a:pt x="20" y="5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4" name="Freeform 286"/>
              <p:cNvSpPr>
                <a:spLocks/>
              </p:cNvSpPr>
              <p:nvPr/>
            </p:nvSpPr>
            <p:spPr bwMode="auto">
              <a:xfrm>
                <a:off x="5548" y="255"/>
                <a:ext cx="34" cy="23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6" y="14"/>
                  </a:cxn>
                  <a:cxn ang="0">
                    <a:pos x="21" y="30"/>
                  </a:cxn>
                  <a:cxn ang="0">
                    <a:pos x="39" y="43"/>
                  </a:cxn>
                  <a:cxn ang="0">
                    <a:pos x="56" y="51"/>
                  </a:cxn>
                  <a:cxn ang="0">
                    <a:pos x="69" y="58"/>
                  </a:cxn>
                  <a:cxn ang="0">
                    <a:pos x="82" y="64"/>
                  </a:cxn>
                  <a:cxn ang="0">
                    <a:pos x="92" y="67"/>
                  </a:cxn>
                  <a:cxn ang="0">
                    <a:pos x="99" y="68"/>
                  </a:cxn>
                  <a:cxn ang="0">
                    <a:pos x="101" y="68"/>
                  </a:cxn>
                  <a:cxn ang="0">
                    <a:pos x="103" y="48"/>
                  </a:cxn>
                  <a:cxn ang="0">
                    <a:pos x="102" y="48"/>
                  </a:cxn>
                  <a:cxn ang="0">
                    <a:pos x="98" y="47"/>
                  </a:cxn>
                  <a:cxn ang="0">
                    <a:pos x="88" y="44"/>
                  </a:cxn>
                  <a:cxn ang="0">
                    <a:pos x="77" y="41"/>
                  </a:cxn>
                  <a:cxn ang="0">
                    <a:pos x="65" y="34"/>
                  </a:cxn>
                  <a:cxn ang="0">
                    <a:pos x="50" y="26"/>
                  </a:cxn>
                  <a:cxn ang="0">
                    <a:pos x="36" y="16"/>
                  </a:cxn>
                  <a:cxn ang="0">
                    <a:pos x="20" y="0"/>
                  </a:cxn>
                  <a:cxn ang="0">
                    <a:pos x="21" y="13"/>
                  </a:cxn>
                  <a:cxn ang="0">
                    <a:pos x="4" y="1"/>
                  </a:cxn>
                  <a:cxn ang="0">
                    <a:pos x="0" y="9"/>
                  </a:cxn>
                  <a:cxn ang="0">
                    <a:pos x="6" y="14"/>
                  </a:cxn>
                  <a:cxn ang="0">
                    <a:pos x="4" y="1"/>
                  </a:cxn>
                </a:cxnLst>
                <a:rect l="0" t="0" r="r" b="b"/>
                <a:pathLst>
                  <a:path w="103" h="68">
                    <a:moveTo>
                      <a:pt x="4" y="1"/>
                    </a:moveTo>
                    <a:lnTo>
                      <a:pt x="6" y="14"/>
                    </a:lnTo>
                    <a:lnTo>
                      <a:pt x="21" y="30"/>
                    </a:lnTo>
                    <a:lnTo>
                      <a:pt x="39" y="43"/>
                    </a:lnTo>
                    <a:lnTo>
                      <a:pt x="56" y="51"/>
                    </a:lnTo>
                    <a:lnTo>
                      <a:pt x="69" y="58"/>
                    </a:lnTo>
                    <a:lnTo>
                      <a:pt x="82" y="64"/>
                    </a:lnTo>
                    <a:lnTo>
                      <a:pt x="92" y="67"/>
                    </a:lnTo>
                    <a:lnTo>
                      <a:pt x="99" y="68"/>
                    </a:lnTo>
                    <a:lnTo>
                      <a:pt x="101" y="68"/>
                    </a:lnTo>
                    <a:lnTo>
                      <a:pt x="103" y="48"/>
                    </a:lnTo>
                    <a:lnTo>
                      <a:pt x="102" y="48"/>
                    </a:lnTo>
                    <a:lnTo>
                      <a:pt x="98" y="47"/>
                    </a:lnTo>
                    <a:lnTo>
                      <a:pt x="88" y="44"/>
                    </a:lnTo>
                    <a:lnTo>
                      <a:pt x="77" y="41"/>
                    </a:lnTo>
                    <a:lnTo>
                      <a:pt x="65" y="34"/>
                    </a:lnTo>
                    <a:lnTo>
                      <a:pt x="50" y="26"/>
                    </a:lnTo>
                    <a:lnTo>
                      <a:pt x="36" y="16"/>
                    </a:lnTo>
                    <a:lnTo>
                      <a:pt x="20" y="0"/>
                    </a:lnTo>
                    <a:lnTo>
                      <a:pt x="21" y="13"/>
                    </a:lnTo>
                    <a:lnTo>
                      <a:pt x="4" y="1"/>
                    </a:lnTo>
                    <a:lnTo>
                      <a:pt x="0" y="9"/>
                    </a:lnTo>
                    <a:lnTo>
                      <a:pt x="6" y="14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5" name="Freeform 287"/>
              <p:cNvSpPr>
                <a:spLocks/>
              </p:cNvSpPr>
              <p:nvPr/>
            </p:nvSpPr>
            <p:spPr bwMode="auto">
              <a:xfrm>
                <a:off x="5549" y="245"/>
                <a:ext cx="12" cy="1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19" y="4"/>
                  </a:cxn>
                  <a:cxn ang="0">
                    <a:pos x="0" y="31"/>
                  </a:cxn>
                  <a:cxn ang="0">
                    <a:pos x="17" y="43"/>
                  </a:cxn>
                  <a:cxn ang="0">
                    <a:pos x="36" y="16"/>
                  </a:cxn>
                  <a:cxn ang="0">
                    <a:pos x="26" y="2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19" y="4"/>
                  </a:cxn>
                  <a:cxn ang="0">
                    <a:pos x="29" y="0"/>
                  </a:cxn>
                </a:cxnLst>
                <a:rect l="0" t="0" r="r" b="b"/>
                <a:pathLst>
                  <a:path w="36" h="43">
                    <a:moveTo>
                      <a:pt x="29" y="0"/>
                    </a:moveTo>
                    <a:lnTo>
                      <a:pt x="19" y="4"/>
                    </a:lnTo>
                    <a:lnTo>
                      <a:pt x="0" y="31"/>
                    </a:lnTo>
                    <a:lnTo>
                      <a:pt x="17" y="43"/>
                    </a:lnTo>
                    <a:lnTo>
                      <a:pt x="36" y="16"/>
                    </a:lnTo>
                    <a:lnTo>
                      <a:pt x="26" y="2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19" y="4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6" name="Freeform 288"/>
              <p:cNvSpPr>
                <a:spLocks/>
              </p:cNvSpPr>
              <p:nvPr/>
            </p:nvSpPr>
            <p:spPr bwMode="auto">
              <a:xfrm>
                <a:off x="5558" y="245"/>
                <a:ext cx="34" cy="19"/>
              </a:xfrm>
              <a:custGeom>
                <a:avLst/>
                <a:gdLst/>
                <a:ahLst/>
                <a:cxnLst>
                  <a:cxn ang="0">
                    <a:pos x="102" y="41"/>
                  </a:cxn>
                  <a:cxn ang="0">
                    <a:pos x="104" y="43"/>
                  </a:cxn>
                  <a:cxn ang="0">
                    <a:pos x="102" y="41"/>
                  </a:cxn>
                  <a:cxn ang="0">
                    <a:pos x="96" y="36"/>
                  </a:cxn>
                  <a:cxn ang="0">
                    <a:pos x="89" y="31"/>
                  </a:cxn>
                  <a:cxn ang="0">
                    <a:pos x="79" y="24"/>
                  </a:cxn>
                  <a:cxn ang="0">
                    <a:pos x="65" y="17"/>
                  </a:cxn>
                  <a:cxn ang="0">
                    <a:pos x="47" y="10"/>
                  </a:cxn>
                  <a:cxn ang="0">
                    <a:pos x="27" y="4"/>
                  </a:cxn>
                  <a:cxn ang="0">
                    <a:pos x="3" y="0"/>
                  </a:cxn>
                  <a:cxn ang="0">
                    <a:pos x="0" y="20"/>
                  </a:cxn>
                  <a:cxn ang="0">
                    <a:pos x="22" y="24"/>
                  </a:cxn>
                  <a:cxn ang="0">
                    <a:pos x="42" y="30"/>
                  </a:cxn>
                  <a:cxn ang="0">
                    <a:pos x="56" y="34"/>
                  </a:cxn>
                  <a:cxn ang="0">
                    <a:pos x="68" y="41"/>
                  </a:cxn>
                  <a:cxn ang="0">
                    <a:pos x="78" y="48"/>
                  </a:cxn>
                  <a:cxn ang="0">
                    <a:pos x="85" y="53"/>
                  </a:cxn>
                  <a:cxn ang="0">
                    <a:pos x="88" y="56"/>
                  </a:cxn>
                  <a:cxn ang="0">
                    <a:pos x="89" y="57"/>
                  </a:cxn>
                  <a:cxn ang="0">
                    <a:pos x="91" y="58"/>
                  </a:cxn>
                  <a:cxn ang="0">
                    <a:pos x="102" y="41"/>
                  </a:cxn>
                </a:cxnLst>
                <a:rect l="0" t="0" r="r" b="b"/>
                <a:pathLst>
                  <a:path w="104" h="58">
                    <a:moveTo>
                      <a:pt x="102" y="41"/>
                    </a:moveTo>
                    <a:lnTo>
                      <a:pt x="104" y="43"/>
                    </a:lnTo>
                    <a:lnTo>
                      <a:pt x="102" y="41"/>
                    </a:lnTo>
                    <a:lnTo>
                      <a:pt x="96" y="36"/>
                    </a:lnTo>
                    <a:lnTo>
                      <a:pt x="89" y="31"/>
                    </a:lnTo>
                    <a:lnTo>
                      <a:pt x="79" y="24"/>
                    </a:lnTo>
                    <a:lnTo>
                      <a:pt x="65" y="17"/>
                    </a:lnTo>
                    <a:lnTo>
                      <a:pt x="47" y="10"/>
                    </a:lnTo>
                    <a:lnTo>
                      <a:pt x="27" y="4"/>
                    </a:lnTo>
                    <a:lnTo>
                      <a:pt x="3" y="0"/>
                    </a:lnTo>
                    <a:lnTo>
                      <a:pt x="0" y="20"/>
                    </a:lnTo>
                    <a:lnTo>
                      <a:pt x="22" y="24"/>
                    </a:lnTo>
                    <a:lnTo>
                      <a:pt x="42" y="30"/>
                    </a:lnTo>
                    <a:lnTo>
                      <a:pt x="56" y="34"/>
                    </a:lnTo>
                    <a:lnTo>
                      <a:pt x="68" y="41"/>
                    </a:lnTo>
                    <a:lnTo>
                      <a:pt x="78" y="48"/>
                    </a:lnTo>
                    <a:lnTo>
                      <a:pt x="85" y="53"/>
                    </a:lnTo>
                    <a:lnTo>
                      <a:pt x="88" y="56"/>
                    </a:lnTo>
                    <a:lnTo>
                      <a:pt x="89" y="57"/>
                    </a:lnTo>
                    <a:lnTo>
                      <a:pt x="91" y="58"/>
                    </a:lnTo>
                    <a:lnTo>
                      <a:pt x="102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7" name="Freeform 289"/>
              <p:cNvSpPr>
                <a:spLocks/>
              </p:cNvSpPr>
              <p:nvPr/>
            </p:nvSpPr>
            <p:spPr bwMode="auto">
              <a:xfrm>
                <a:off x="5588" y="261"/>
                <a:ext cx="41" cy="26"/>
              </a:xfrm>
              <a:custGeom>
                <a:avLst/>
                <a:gdLst/>
                <a:ahLst/>
                <a:cxnLst>
                  <a:cxn ang="0">
                    <a:pos x="116" y="76"/>
                  </a:cxn>
                  <a:cxn ang="0">
                    <a:pos x="112" y="61"/>
                  </a:cxn>
                  <a:cxn ang="0">
                    <a:pos x="103" y="57"/>
                  </a:cxn>
                  <a:cxn ang="0">
                    <a:pos x="93" y="52"/>
                  </a:cxn>
                  <a:cxn ang="0">
                    <a:pos x="82" y="44"/>
                  </a:cxn>
                  <a:cxn ang="0">
                    <a:pos x="67" y="36"/>
                  </a:cxn>
                  <a:cxn ang="0">
                    <a:pos x="53" y="27"/>
                  </a:cxn>
                  <a:cxn ang="0">
                    <a:pos x="37" y="17"/>
                  </a:cxn>
                  <a:cxn ang="0">
                    <a:pos x="24" y="9"/>
                  </a:cxn>
                  <a:cxn ang="0">
                    <a:pos x="11" y="0"/>
                  </a:cxn>
                  <a:cxn ang="0">
                    <a:pos x="0" y="17"/>
                  </a:cxn>
                  <a:cxn ang="0">
                    <a:pos x="13" y="26"/>
                  </a:cxn>
                  <a:cxn ang="0">
                    <a:pos x="26" y="34"/>
                  </a:cxn>
                  <a:cxn ang="0">
                    <a:pos x="41" y="44"/>
                  </a:cxn>
                  <a:cxn ang="0">
                    <a:pos x="56" y="53"/>
                  </a:cxn>
                  <a:cxn ang="0">
                    <a:pos x="70" y="61"/>
                  </a:cxn>
                  <a:cxn ang="0">
                    <a:pos x="85" y="69"/>
                  </a:cxn>
                  <a:cxn ang="0">
                    <a:pos x="95" y="74"/>
                  </a:cxn>
                  <a:cxn ang="0">
                    <a:pos x="103" y="79"/>
                  </a:cxn>
                  <a:cxn ang="0">
                    <a:pos x="99" y="64"/>
                  </a:cxn>
                  <a:cxn ang="0">
                    <a:pos x="116" y="76"/>
                  </a:cxn>
                  <a:cxn ang="0">
                    <a:pos x="122" y="66"/>
                  </a:cxn>
                  <a:cxn ang="0">
                    <a:pos x="112" y="61"/>
                  </a:cxn>
                  <a:cxn ang="0">
                    <a:pos x="116" y="76"/>
                  </a:cxn>
                </a:cxnLst>
                <a:rect l="0" t="0" r="r" b="b"/>
                <a:pathLst>
                  <a:path w="122" h="79">
                    <a:moveTo>
                      <a:pt x="116" y="76"/>
                    </a:moveTo>
                    <a:lnTo>
                      <a:pt x="112" y="61"/>
                    </a:lnTo>
                    <a:lnTo>
                      <a:pt x="103" y="57"/>
                    </a:lnTo>
                    <a:lnTo>
                      <a:pt x="93" y="52"/>
                    </a:lnTo>
                    <a:lnTo>
                      <a:pt x="82" y="44"/>
                    </a:lnTo>
                    <a:lnTo>
                      <a:pt x="67" y="36"/>
                    </a:lnTo>
                    <a:lnTo>
                      <a:pt x="53" y="27"/>
                    </a:lnTo>
                    <a:lnTo>
                      <a:pt x="37" y="17"/>
                    </a:lnTo>
                    <a:lnTo>
                      <a:pt x="24" y="9"/>
                    </a:lnTo>
                    <a:lnTo>
                      <a:pt x="11" y="0"/>
                    </a:lnTo>
                    <a:lnTo>
                      <a:pt x="0" y="17"/>
                    </a:lnTo>
                    <a:lnTo>
                      <a:pt x="13" y="26"/>
                    </a:lnTo>
                    <a:lnTo>
                      <a:pt x="26" y="34"/>
                    </a:lnTo>
                    <a:lnTo>
                      <a:pt x="41" y="44"/>
                    </a:lnTo>
                    <a:lnTo>
                      <a:pt x="56" y="53"/>
                    </a:lnTo>
                    <a:lnTo>
                      <a:pt x="70" y="61"/>
                    </a:lnTo>
                    <a:lnTo>
                      <a:pt x="85" y="69"/>
                    </a:lnTo>
                    <a:lnTo>
                      <a:pt x="95" y="74"/>
                    </a:lnTo>
                    <a:lnTo>
                      <a:pt x="103" y="79"/>
                    </a:lnTo>
                    <a:lnTo>
                      <a:pt x="99" y="64"/>
                    </a:lnTo>
                    <a:lnTo>
                      <a:pt x="116" y="76"/>
                    </a:lnTo>
                    <a:lnTo>
                      <a:pt x="122" y="66"/>
                    </a:lnTo>
                    <a:lnTo>
                      <a:pt x="112" y="61"/>
                    </a:lnTo>
                    <a:lnTo>
                      <a:pt x="116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8" name="Freeform 290"/>
              <p:cNvSpPr>
                <a:spLocks/>
              </p:cNvSpPr>
              <p:nvPr/>
            </p:nvSpPr>
            <p:spPr bwMode="auto">
              <a:xfrm>
                <a:off x="5616" y="280"/>
                <a:ext cx="11" cy="14"/>
              </a:xfrm>
              <a:custGeom>
                <a:avLst/>
                <a:gdLst/>
                <a:ahLst/>
                <a:cxnLst>
                  <a:cxn ang="0">
                    <a:pos x="4" y="37"/>
                  </a:cxn>
                  <a:cxn ang="0">
                    <a:pos x="17" y="34"/>
                  </a:cxn>
                  <a:cxn ang="0">
                    <a:pos x="31" y="12"/>
                  </a:cxn>
                  <a:cxn ang="0">
                    <a:pos x="14" y="0"/>
                  </a:cxn>
                  <a:cxn ang="0">
                    <a:pos x="0" y="23"/>
                  </a:cxn>
                  <a:cxn ang="0">
                    <a:pos x="12" y="20"/>
                  </a:cxn>
                  <a:cxn ang="0">
                    <a:pos x="4" y="37"/>
                  </a:cxn>
                  <a:cxn ang="0">
                    <a:pos x="12" y="42"/>
                  </a:cxn>
                  <a:cxn ang="0">
                    <a:pos x="17" y="34"/>
                  </a:cxn>
                  <a:cxn ang="0">
                    <a:pos x="4" y="37"/>
                  </a:cxn>
                </a:cxnLst>
                <a:rect l="0" t="0" r="r" b="b"/>
                <a:pathLst>
                  <a:path w="31" h="42">
                    <a:moveTo>
                      <a:pt x="4" y="37"/>
                    </a:moveTo>
                    <a:lnTo>
                      <a:pt x="17" y="34"/>
                    </a:lnTo>
                    <a:lnTo>
                      <a:pt x="31" y="12"/>
                    </a:lnTo>
                    <a:lnTo>
                      <a:pt x="14" y="0"/>
                    </a:lnTo>
                    <a:lnTo>
                      <a:pt x="0" y="23"/>
                    </a:lnTo>
                    <a:lnTo>
                      <a:pt x="12" y="20"/>
                    </a:lnTo>
                    <a:lnTo>
                      <a:pt x="4" y="37"/>
                    </a:lnTo>
                    <a:lnTo>
                      <a:pt x="12" y="42"/>
                    </a:lnTo>
                    <a:lnTo>
                      <a:pt x="17" y="34"/>
                    </a:lnTo>
                    <a:lnTo>
                      <a:pt x="4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9" name="Freeform 291"/>
              <p:cNvSpPr>
                <a:spLocks/>
              </p:cNvSpPr>
              <p:nvPr/>
            </p:nvSpPr>
            <p:spPr bwMode="auto">
              <a:xfrm>
                <a:off x="5671" y="310"/>
                <a:ext cx="46" cy="28"/>
              </a:xfrm>
              <a:custGeom>
                <a:avLst/>
                <a:gdLst/>
                <a:ahLst/>
                <a:cxnLst>
                  <a:cxn ang="0">
                    <a:pos x="0" y="25"/>
                  </a:cxn>
                  <a:cxn ang="0">
                    <a:pos x="17" y="34"/>
                  </a:cxn>
                  <a:cxn ang="0">
                    <a:pos x="32" y="42"/>
                  </a:cxn>
                  <a:cxn ang="0">
                    <a:pos x="44" y="49"/>
                  </a:cxn>
                  <a:cxn ang="0">
                    <a:pos x="56" y="57"/>
                  </a:cxn>
                  <a:cxn ang="0">
                    <a:pos x="65" y="62"/>
                  </a:cxn>
                  <a:cxn ang="0">
                    <a:pos x="72" y="66"/>
                  </a:cxn>
                  <a:cxn ang="0">
                    <a:pos x="76" y="71"/>
                  </a:cxn>
                  <a:cxn ang="0">
                    <a:pos x="80" y="74"/>
                  </a:cxn>
                  <a:cxn ang="0">
                    <a:pos x="88" y="78"/>
                  </a:cxn>
                  <a:cxn ang="0">
                    <a:pos x="95" y="81"/>
                  </a:cxn>
                  <a:cxn ang="0">
                    <a:pos x="102" y="84"/>
                  </a:cxn>
                  <a:cxn ang="0">
                    <a:pos x="111" y="85"/>
                  </a:cxn>
                  <a:cxn ang="0">
                    <a:pos x="118" y="85"/>
                  </a:cxn>
                  <a:cxn ang="0">
                    <a:pos x="125" y="84"/>
                  </a:cxn>
                  <a:cxn ang="0">
                    <a:pos x="131" y="81"/>
                  </a:cxn>
                  <a:cxn ang="0">
                    <a:pos x="135" y="76"/>
                  </a:cxn>
                  <a:cxn ang="0">
                    <a:pos x="138" y="65"/>
                  </a:cxn>
                  <a:cxn ang="0">
                    <a:pos x="131" y="52"/>
                  </a:cxn>
                  <a:cxn ang="0">
                    <a:pos x="119" y="44"/>
                  </a:cxn>
                  <a:cxn ang="0">
                    <a:pos x="105" y="37"/>
                  </a:cxn>
                  <a:cxn ang="0">
                    <a:pos x="101" y="35"/>
                  </a:cxn>
                  <a:cxn ang="0">
                    <a:pos x="93" y="32"/>
                  </a:cxn>
                  <a:cxn ang="0">
                    <a:pos x="86" y="30"/>
                  </a:cxn>
                  <a:cxn ang="0">
                    <a:pos x="76" y="27"/>
                  </a:cxn>
                  <a:cxn ang="0">
                    <a:pos x="65" y="21"/>
                  </a:cxn>
                  <a:cxn ang="0">
                    <a:pos x="50" y="15"/>
                  </a:cxn>
                  <a:cxn ang="0">
                    <a:pos x="34" y="8"/>
                  </a:cxn>
                  <a:cxn ang="0">
                    <a:pos x="17" y="0"/>
                  </a:cxn>
                  <a:cxn ang="0">
                    <a:pos x="0" y="25"/>
                  </a:cxn>
                </a:cxnLst>
                <a:rect l="0" t="0" r="r" b="b"/>
                <a:pathLst>
                  <a:path w="138" h="85">
                    <a:moveTo>
                      <a:pt x="0" y="25"/>
                    </a:moveTo>
                    <a:lnTo>
                      <a:pt x="17" y="34"/>
                    </a:lnTo>
                    <a:lnTo>
                      <a:pt x="32" y="42"/>
                    </a:lnTo>
                    <a:lnTo>
                      <a:pt x="44" y="49"/>
                    </a:lnTo>
                    <a:lnTo>
                      <a:pt x="56" y="57"/>
                    </a:lnTo>
                    <a:lnTo>
                      <a:pt x="65" y="62"/>
                    </a:lnTo>
                    <a:lnTo>
                      <a:pt x="72" y="66"/>
                    </a:lnTo>
                    <a:lnTo>
                      <a:pt x="76" y="71"/>
                    </a:lnTo>
                    <a:lnTo>
                      <a:pt x="80" y="74"/>
                    </a:lnTo>
                    <a:lnTo>
                      <a:pt x="88" y="78"/>
                    </a:lnTo>
                    <a:lnTo>
                      <a:pt x="95" y="81"/>
                    </a:lnTo>
                    <a:lnTo>
                      <a:pt x="102" y="84"/>
                    </a:lnTo>
                    <a:lnTo>
                      <a:pt x="111" y="85"/>
                    </a:lnTo>
                    <a:lnTo>
                      <a:pt x="118" y="85"/>
                    </a:lnTo>
                    <a:lnTo>
                      <a:pt x="125" y="84"/>
                    </a:lnTo>
                    <a:lnTo>
                      <a:pt x="131" y="81"/>
                    </a:lnTo>
                    <a:lnTo>
                      <a:pt x="135" y="76"/>
                    </a:lnTo>
                    <a:lnTo>
                      <a:pt x="138" y="65"/>
                    </a:lnTo>
                    <a:lnTo>
                      <a:pt x="131" y="52"/>
                    </a:lnTo>
                    <a:lnTo>
                      <a:pt x="119" y="44"/>
                    </a:lnTo>
                    <a:lnTo>
                      <a:pt x="105" y="37"/>
                    </a:lnTo>
                    <a:lnTo>
                      <a:pt x="101" y="35"/>
                    </a:lnTo>
                    <a:lnTo>
                      <a:pt x="93" y="32"/>
                    </a:lnTo>
                    <a:lnTo>
                      <a:pt x="86" y="30"/>
                    </a:lnTo>
                    <a:lnTo>
                      <a:pt x="76" y="27"/>
                    </a:lnTo>
                    <a:lnTo>
                      <a:pt x="65" y="21"/>
                    </a:lnTo>
                    <a:lnTo>
                      <a:pt x="50" y="15"/>
                    </a:lnTo>
                    <a:lnTo>
                      <a:pt x="34" y="8"/>
                    </a:lnTo>
                    <a:lnTo>
                      <a:pt x="17" y="0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0" name="Freeform 292"/>
              <p:cNvSpPr>
                <a:spLocks/>
              </p:cNvSpPr>
              <p:nvPr/>
            </p:nvSpPr>
            <p:spPr bwMode="auto">
              <a:xfrm>
                <a:off x="5670" y="316"/>
                <a:ext cx="31" cy="21"/>
              </a:xfrm>
              <a:custGeom>
                <a:avLst/>
                <a:gdLst/>
                <a:ahLst/>
                <a:cxnLst>
                  <a:cxn ang="0">
                    <a:pos x="90" y="48"/>
                  </a:cxn>
                  <a:cxn ang="0">
                    <a:pos x="90" y="49"/>
                  </a:cxn>
                  <a:cxn ang="0">
                    <a:pos x="86" y="47"/>
                  </a:cxn>
                  <a:cxn ang="0">
                    <a:pos x="82" y="41"/>
                  </a:cxn>
                  <a:cxn ang="0">
                    <a:pos x="74" y="37"/>
                  </a:cxn>
                  <a:cxn ang="0">
                    <a:pos x="66" y="31"/>
                  </a:cxn>
                  <a:cxn ang="0">
                    <a:pos x="54" y="24"/>
                  </a:cxn>
                  <a:cxn ang="0">
                    <a:pos x="41" y="17"/>
                  </a:cxn>
                  <a:cxn ang="0">
                    <a:pos x="25" y="8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17" y="25"/>
                  </a:cxn>
                  <a:cxn ang="0">
                    <a:pos x="30" y="34"/>
                  </a:cxn>
                  <a:cxn ang="0">
                    <a:pos x="43" y="41"/>
                  </a:cxn>
                  <a:cxn ang="0">
                    <a:pos x="54" y="48"/>
                  </a:cxn>
                  <a:cxn ang="0">
                    <a:pos x="63" y="54"/>
                  </a:cxn>
                  <a:cxn ang="0">
                    <a:pos x="70" y="58"/>
                  </a:cxn>
                  <a:cxn ang="0">
                    <a:pos x="74" y="61"/>
                  </a:cxn>
                  <a:cxn ang="0">
                    <a:pos x="79" y="64"/>
                  </a:cxn>
                  <a:cxn ang="0">
                    <a:pos x="79" y="65"/>
                  </a:cxn>
                  <a:cxn ang="0">
                    <a:pos x="90" y="48"/>
                  </a:cxn>
                </a:cxnLst>
                <a:rect l="0" t="0" r="r" b="b"/>
                <a:pathLst>
                  <a:path w="90" h="65">
                    <a:moveTo>
                      <a:pt x="90" y="48"/>
                    </a:moveTo>
                    <a:lnTo>
                      <a:pt x="90" y="49"/>
                    </a:lnTo>
                    <a:lnTo>
                      <a:pt x="86" y="47"/>
                    </a:lnTo>
                    <a:lnTo>
                      <a:pt x="82" y="41"/>
                    </a:lnTo>
                    <a:lnTo>
                      <a:pt x="74" y="37"/>
                    </a:lnTo>
                    <a:lnTo>
                      <a:pt x="66" y="31"/>
                    </a:lnTo>
                    <a:lnTo>
                      <a:pt x="54" y="24"/>
                    </a:lnTo>
                    <a:lnTo>
                      <a:pt x="41" y="17"/>
                    </a:lnTo>
                    <a:lnTo>
                      <a:pt x="25" y="8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17" y="25"/>
                    </a:lnTo>
                    <a:lnTo>
                      <a:pt x="30" y="34"/>
                    </a:lnTo>
                    <a:lnTo>
                      <a:pt x="43" y="41"/>
                    </a:lnTo>
                    <a:lnTo>
                      <a:pt x="54" y="48"/>
                    </a:lnTo>
                    <a:lnTo>
                      <a:pt x="63" y="54"/>
                    </a:lnTo>
                    <a:lnTo>
                      <a:pt x="70" y="58"/>
                    </a:lnTo>
                    <a:lnTo>
                      <a:pt x="74" y="61"/>
                    </a:lnTo>
                    <a:lnTo>
                      <a:pt x="79" y="64"/>
                    </a:lnTo>
                    <a:lnTo>
                      <a:pt x="79" y="65"/>
                    </a:lnTo>
                    <a:lnTo>
                      <a:pt x="90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1" name="Freeform 293"/>
              <p:cNvSpPr>
                <a:spLocks/>
              </p:cNvSpPr>
              <p:nvPr/>
            </p:nvSpPr>
            <p:spPr bwMode="auto">
              <a:xfrm>
                <a:off x="5696" y="330"/>
                <a:ext cx="23" cy="10"/>
              </a:xfrm>
              <a:custGeom>
                <a:avLst/>
                <a:gdLst/>
                <a:ahLst/>
                <a:cxnLst>
                  <a:cxn ang="0">
                    <a:pos x="51" y="6"/>
                  </a:cxn>
                  <a:cxn ang="0">
                    <a:pos x="51" y="6"/>
                  </a:cxn>
                  <a:cxn ang="0">
                    <a:pos x="50" y="7"/>
                  </a:cxn>
                  <a:cxn ang="0">
                    <a:pos x="47" y="9"/>
                  </a:cxn>
                  <a:cxn ang="0">
                    <a:pos x="41" y="10"/>
                  </a:cxn>
                  <a:cxn ang="0">
                    <a:pos x="37" y="10"/>
                  </a:cxn>
                  <a:cxn ang="0">
                    <a:pos x="30" y="9"/>
                  </a:cxn>
                  <a:cxn ang="0">
                    <a:pos x="24" y="6"/>
                  </a:cxn>
                  <a:cxn ang="0">
                    <a:pos x="17" y="4"/>
                  </a:cxn>
                  <a:cxn ang="0">
                    <a:pos x="11" y="0"/>
                  </a:cxn>
                  <a:cxn ang="0">
                    <a:pos x="0" y="17"/>
                  </a:cxn>
                  <a:cxn ang="0">
                    <a:pos x="8" y="21"/>
                  </a:cxn>
                  <a:cxn ang="0">
                    <a:pos x="16" y="26"/>
                  </a:cxn>
                  <a:cxn ang="0">
                    <a:pos x="24" y="28"/>
                  </a:cxn>
                  <a:cxn ang="0">
                    <a:pos x="34" y="30"/>
                  </a:cxn>
                  <a:cxn ang="0">
                    <a:pos x="44" y="30"/>
                  </a:cxn>
                  <a:cxn ang="0">
                    <a:pos x="53" y="28"/>
                  </a:cxn>
                  <a:cxn ang="0">
                    <a:pos x="62" y="24"/>
                  </a:cxn>
                  <a:cxn ang="0">
                    <a:pos x="69" y="17"/>
                  </a:cxn>
                  <a:cxn ang="0">
                    <a:pos x="69" y="17"/>
                  </a:cxn>
                  <a:cxn ang="0">
                    <a:pos x="51" y="6"/>
                  </a:cxn>
                  <a:cxn ang="0">
                    <a:pos x="51" y="6"/>
                  </a:cxn>
                  <a:cxn ang="0">
                    <a:pos x="51" y="6"/>
                  </a:cxn>
                </a:cxnLst>
                <a:rect l="0" t="0" r="r" b="b"/>
                <a:pathLst>
                  <a:path w="69" h="30">
                    <a:moveTo>
                      <a:pt x="51" y="6"/>
                    </a:moveTo>
                    <a:lnTo>
                      <a:pt x="51" y="6"/>
                    </a:lnTo>
                    <a:lnTo>
                      <a:pt x="50" y="7"/>
                    </a:lnTo>
                    <a:lnTo>
                      <a:pt x="47" y="9"/>
                    </a:lnTo>
                    <a:lnTo>
                      <a:pt x="41" y="10"/>
                    </a:lnTo>
                    <a:lnTo>
                      <a:pt x="37" y="10"/>
                    </a:lnTo>
                    <a:lnTo>
                      <a:pt x="30" y="9"/>
                    </a:lnTo>
                    <a:lnTo>
                      <a:pt x="24" y="6"/>
                    </a:lnTo>
                    <a:lnTo>
                      <a:pt x="17" y="4"/>
                    </a:lnTo>
                    <a:lnTo>
                      <a:pt x="11" y="0"/>
                    </a:lnTo>
                    <a:lnTo>
                      <a:pt x="0" y="17"/>
                    </a:lnTo>
                    <a:lnTo>
                      <a:pt x="8" y="21"/>
                    </a:lnTo>
                    <a:lnTo>
                      <a:pt x="16" y="26"/>
                    </a:lnTo>
                    <a:lnTo>
                      <a:pt x="24" y="28"/>
                    </a:lnTo>
                    <a:lnTo>
                      <a:pt x="34" y="30"/>
                    </a:lnTo>
                    <a:lnTo>
                      <a:pt x="44" y="30"/>
                    </a:lnTo>
                    <a:lnTo>
                      <a:pt x="53" y="28"/>
                    </a:lnTo>
                    <a:lnTo>
                      <a:pt x="62" y="24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51" y="6"/>
                    </a:lnTo>
                    <a:lnTo>
                      <a:pt x="51" y="6"/>
                    </a:lnTo>
                    <a:lnTo>
                      <a:pt x="51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2" name="Freeform 294"/>
              <p:cNvSpPr>
                <a:spLocks/>
              </p:cNvSpPr>
              <p:nvPr/>
            </p:nvSpPr>
            <p:spPr bwMode="auto">
              <a:xfrm>
                <a:off x="5705" y="318"/>
                <a:ext cx="16" cy="18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20"/>
                  </a:cxn>
                  <a:cxn ang="0">
                    <a:pos x="12" y="25"/>
                  </a:cxn>
                  <a:cxn ang="0">
                    <a:pos x="22" y="32"/>
                  </a:cxn>
                  <a:cxn ang="0">
                    <a:pos x="26" y="39"/>
                  </a:cxn>
                  <a:cxn ang="0">
                    <a:pos x="24" y="44"/>
                  </a:cxn>
                  <a:cxn ang="0">
                    <a:pos x="42" y="55"/>
                  </a:cxn>
                  <a:cxn ang="0">
                    <a:pos x="46" y="37"/>
                  </a:cxn>
                  <a:cxn ang="0">
                    <a:pos x="36" y="18"/>
                  </a:cxn>
                  <a:cxn ang="0">
                    <a:pos x="23" y="8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0" y="20"/>
                  </a:cxn>
                </a:cxnLst>
                <a:rect l="0" t="0" r="r" b="b"/>
                <a:pathLst>
                  <a:path w="46" h="55">
                    <a:moveTo>
                      <a:pt x="0" y="20"/>
                    </a:moveTo>
                    <a:lnTo>
                      <a:pt x="0" y="20"/>
                    </a:lnTo>
                    <a:lnTo>
                      <a:pt x="12" y="25"/>
                    </a:lnTo>
                    <a:lnTo>
                      <a:pt x="22" y="32"/>
                    </a:lnTo>
                    <a:lnTo>
                      <a:pt x="26" y="39"/>
                    </a:lnTo>
                    <a:lnTo>
                      <a:pt x="24" y="44"/>
                    </a:lnTo>
                    <a:lnTo>
                      <a:pt x="42" y="55"/>
                    </a:lnTo>
                    <a:lnTo>
                      <a:pt x="46" y="37"/>
                    </a:lnTo>
                    <a:lnTo>
                      <a:pt x="36" y="18"/>
                    </a:lnTo>
                    <a:lnTo>
                      <a:pt x="23" y="8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3" name="Freeform 295"/>
              <p:cNvSpPr>
                <a:spLocks/>
              </p:cNvSpPr>
              <p:nvPr/>
            </p:nvSpPr>
            <p:spPr bwMode="auto">
              <a:xfrm>
                <a:off x="5674" y="304"/>
                <a:ext cx="33" cy="20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21" y="30"/>
                  </a:cxn>
                  <a:cxn ang="0">
                    <a:pos x="37" y="37"/>
                  </a:cxn>
                  <a:cxn ang="0">
                    <a:pos x="51" y="43"/>
                  </a:cxn>
                  <a:cxn ang="0">
                    <a:pos x="63" y="50"/>
                  </a:cxn>
                  <a:cxn ang="0">
                    <a:pos x="74" y="52"/>
                  </a:cxn>
                  <a:cxn ang="0">
                    <a:pos x="80" y="55"/>
                  </a:cxn>
                  <a:cxn ang="0">
                    <a:pos x="89" y="58"/>
                  </a:cxn>
                  <a:cxn ang="0">
                    <a:pos x="93" y="60"/>
                  </a:cxn>
                  <a:cxn ang="0">
                    <a:pos x="99" y="40"/>
                  </a:cxn>
                  <a:cxn ang="0">
                    <a:pos x="94" y="38"/>
                  </a:cxn>
                  <a:cxn ang="0">
                    <a:pos x="89" y="35"/>
                  </a:cxn>
                  <a:cxn ang="0">
                    <a:pos x="80" y="33"/>
                  </a:cxn>
                  <a:cxn ang="0">
                    <a:pos x="71" y="30"/>
                  </a:cxn>
                  <a:cxn ang="0">
                    <a:pos x="60" y="25"/>
                  </a:cxn>
                  <a:cxn ang="0">
                    <a:pos x="46" y="20"/>
                  </a:cxn>
                  <a:cxn ang="0">
                    <a:pos x="30" y="13"/>
                  </a:cxn>
                  <a:cxn ang="0">
                    <a:pos x="12" y="4"/>
                  </a:cxn>
                  <a:cxn ang="0">
                    <a:pos x="0" y="7"/>
                  </a:cxn>
                  <a:cxn ang="0">
                    <a:pos x="12" y="4"/>
                  </a:cxn>
                  <a:cxn ang="0">
                    <a:pos x="5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99" h="60">
                    <a:moveTo>
                      <a:pt x="17" y="18"/>
                    </a:moveTo>
                    <a:lnTo>
                      <a:pt x="4" y="21"/>
                    </a:lnTo>
                    <a:lnTo>
                      <a:pt x="21" y="30"/>
                    </a:lnTo>
                    <a:lnTo>
                      <a:pt x="37" y="37"/>
                    </a:lnTo>
                    <a:lnTo>
                      <a:pt x="51" y="43"/>
                    </a:lnTo>
                    <a:lnTo>
                      <a:pt x="63" y="50"/>
                    </a:lnTo>
                    <a:lnTo>
                      <a:pt x="74" y="52"/>
                    </a:lnTo>
                    <a:lnTo>
                      <a:pt x="80" y="55"/>
                    </a:lnTo>
                    <a:lnTo>
                      <a:pt x="89" y="58"/>
                    </a:lnTo>
                    <a:lnTo>
                      <a:pt x="93" y="60"/>
                    </a:lnTo>
                    <a:lnTo>
                      <a:pt x="99" y="40"/>
                    </a:lnTo>
                    <a:lnTo>
                      <a:pt x="94" y="38"/>
                    </a:lnTo>
                    <a:lnTo>
                      <a:pt x="89" y="35"/>
                    </a:lnTo>
                    <a:lnTo>
                      <a:pt x="80" y="33"/>
                    </a:lnTo>
                    <a:lnTo>
                      <a:pt x="71" y="30"/>
                    </a:lnTo>
                    <a:lnTo>
                      <a:pt x="60" y="25"/>
                    </a:lnTo>
                    <a:lnTo>
                      <a:pt x="46" y="20"/>
                    </a:lnTo>
                    <a:lnTo>
                      <a:pt x="30" y="13"/>
                    </a:lnTo>
                    <a:lnTo>
                      <a:pt x="12" y="4"/>
                    </a:lnTo>
                    <a:lnTo>
                      <a:pt x="0" y="7"/>
                    </a:lnTo>
                    <a:lnTo>
                      <a:pt x="12" y="4"/>
                    </a:lnTo>
                    <a:lnTo>
                      <a:pt x="5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4" name="Freeform 296"/>
              <p:cNvSpPr>
                <a:spLocks/>
              </p:cNvSpPr>
              <p:nvPr/>
            </p:nvSpPr>
            <p:spPr bwMode="auto">
              <a:xfrm>
                <a:off x="5667" y="307"/>
                <a:ext cx="13" cy="15"/>
              </a:xfrm>
              <a:custGeom>
                <a:avLst/>
                <a:gdLst/>
                <a:ahLst/>
                <a:cxnLst>
                  <a:cxn ang="0">
                    <a:pos x="18" y="23"/>
                  </a:cxn>
                  <a:cxn ang="0">
                    <a:pos x="23" y="37"/>
                  </a:cxn>
                  <a:cxn ang="0">
                    <a:pos x="40" y="11"/>
                  </a:cxn>
                  <a:cxn ang="0">
                    <a:pos x="23" y="0"/>
                  </a:cxn>
                  <a:cxn ang="0">
                    <a:pos x="5" y="26"/>
                  </a:cxn>
                  <a:cxn ang="0">
                    <a:pos x="10" y="40"/>
                  </a:cxn>
                  <a:cxn ang="0">
                    <a:pos x="5" y="26"/>
                  </a:cxn>
                  <a:cxn ang="0">
                    <a:pos x="0" y="36"/>
                  </a:cxn>
                  <a:cxn ang="0">
                    <a:pos x="10" y="40"/>
                  </a:cxn>
                  <a:cxn ang="0">
                    <a:pos x="18" y="23"/>
                  </a:cxn>
                </a:cxnLst>
                <a:rect l="0" t="0" r="r" b="b"/>
                <a:pathLst>
                  <a:path w="40" h="40">
                    <a:moveTo>
                      <a:pt x="18" y="23"/>
                    </a:moveTo>
                    <a:lnTo>
                      <a:pt x="23" y="37"/>
                    </a:lnTo>
                    <a:lnTo>
                      <a:pt x="40" y="11"/>
                    </a:lnTo>
                    <a:lnTo>
                      <a:pt x="23" y="0"/>
                    </a:lnTo>
                    <a:lnTo>
                      <a:pt x="5" y="26"/>
                    </a:lnTo>
                    <a:lnTo>
                      <a:pt x="10" y="40"/>
                    </a:lnTo>
                    <a:lnTo>
                      <a:pt x="5" y="26"/>
                    </a:lnTo>
                    <a:lnTo>
                      <a:pt x="0" y="36"/>
                    </a:lnTo>
                    <a:lnTo>
                      <a:pt x="10" y="40"/>
                    </a:lnTo>
                    <a:lnTo>
                      <a:pt x="18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5" name="Freeform 297"/>
              <p:cNvSpPr>
                <a:spLocks/>
              </p:cNvSpPr>
              <p:nvPr/>
            </p:nvSpPr>
            <p:spPr bwMode="auto">
              <a:xfrm>
                <a:off x="5613" y="275"/>
                <a:ext cx="22" cy="24"/>
              </a:xfrm>
              <a:custGeom>
                <a:avLst/>
                <a:gdLst/>
                <a:ahLst/>
                <a:cxnLst>
                  <a:cxn ang="0">
                    <a:pos x="67" y="14"/>
                  </a:cxn>
                  <a:cxn ang="0">
                    <a:pos x="38" y="0"/>
                  </a:cxn>
                  <a:cxn ang="0">
                    <a:pos x="0" y="57"/>
                  </a:cxn>
                  <a:cxn ang="0">
                    <a:pos x="29" y="71"/>
                  </a:cxn>
                  <a:cxn ang="0">
                    <a:pos x="34" y="66"/>
                  </a:cxn>
                  <a:cxn ang="0">
                    <a:pos x="39" y="57"/>
                  </a:cxn>
                  <a:cxn ang="0">
                    <a:pos x="44" y="50"/>
                  </a:cxn>
                  <a:cxn ang="0">
                    <a:pos x="48" y="44"/>
                  </a:cxn>
                  <a:cxn ang="0">
                    <a:pos x="52" y="39"/>
                  </a:cxn>
                  <a:cxn ang="0">
                    <a:pos x="58" y="29"/>
                  </a:cxn>
                  <a:cxn ang="0">
                    <a:pos x="64" y="20"/>
                  </a:cxn>
                  <a:cxn ang="0">
                    <a:pos x="67" y="14"/>
                  </a:cxn>
                </a:cxnLst>
                <a:rect l="0" t="0" r="r" b="b"/>
                <a:pathLst>
                  <a:path w="67" h="71">
                    <a:moveTo>
                      <a:pt x="67" y="14"/>
                    </a:moveTo>
                    <a:lnTo>
                      <a:pt x="38" y="0"/>
                    </a:lnTo>
                    <a:lnTo>
                      <a:pt x="0" y="57"/>
                    </a:lnTo>
                    <a:lnTo>
                      <a:pt x="29" y="71"/>
                    </a:lnTo>
                    <a:lnTo>
                      <a:pt x="34" y="66"/>
                    </a:lnTo>
                    <a:lnTo>
                      <a:pt x="39" y="57"/>
                    </a:lnTo>
                    <a:lnTo>
                      <a:pt x="44" y="50"/>
                    </a:lnTo>
                    <a:lnTo>
                      <a:pt x="48" y="44"/>
                    </a:lnTo>
                    <a:lnTo>
                      <a:pt x="52" y="39"/>
                    </a:lnTo>
                    <a:lnTo>
                      <a:pt x="58" y="29"/>
                    </a:lnTo>
                    <a:lnTo>
                      <a:pt x="64" y="20"/>
                    </a:lnTo>
                    <a:lnTo>
                      <a:pt x="6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6" name="Freeform 298"/>
              <p:cNvSpPr>
                <a:spLocks/>
              </p:cNvSpPr>
              <p:nvPr/>
            </p:nvSpPr>
            <p:spPr bwMode="auto">
              <a:xfrm>
                <a:off x="5622" y="273"/>
                <a:ext cx="15" cy="9"/>
              </a:xfrm>
              <a:custGeom>
                <a:avLst/>
                <a:gdLst/>
                <a:ahLst/>
                <a:cxnLst>
                  <a:cxn ang="0">
                    <a:pos x="17" y="19"/>
                  </a:cxn>
                  <a:cxn ang="0">
                    <a:pos x="5" y="22"/>
                  </a:cxn>
                  <a:cxn ang="0">
                    <a:pos x="33" y="36"/>
                  </a:cxn>
                  <a:cxn ang="0">
                    <a:pos x="42" y="19"/>
                  </a:cxn>
                  <a:cxn ang="0">
                    <a:pos x="13" y="5"/>
                  </a:cxn>
                  <a:cxn ang="0">
                    <a:pos x="0" y="7"/>
                  </a:cxn>
                  <a:cxn ang="0">
                    <a:pos x="13" y="5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9"/>
                  </a:cxn>
                </a:cxnLst>
                <a:rect l="0" t="0" r="r" b="b"/>
                <a:pathLst>
                  <a:path w="42" h="36">
                    <a:moveTo>
                      <a:pt x="17" y="19"/>
                    </a:moveTo>
                    <a:lnTo>
                      <a:pt x="5" y="22"/>
                    </a:lnTo>
                    <a:lnTo>
                      <a:pt x="33" y="36"/>
                    </a:lnTo>
                    <a:lnTo>
                      <a:pt x="42" y="19"/>
                    </a:lnTo>
                    <a:lnTo>
                      <a:pt x="13" y="5"/>
                    </a:lnTo>
                    <a:lnTo>
                      <a:pt x="0" y="7"/>
                    </a:lnTo>
                    <a:lnTo>
                      <a:pt x="13" y="5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7" name="Freeform 299"/>
              <p:cNvSpPr>
                <a:spLocks/>
              </p:cNvSpPr>
              <p:nvPr/>
            </p:nvSpPr>
            <p:spPr bwMode="auto">
              <a:xfrm>
                <a:off x="5608" y="273"/>
                <a:ext cx="20" cy="24"/>
              </a:xfrm>
              <a:custGeom>
                <a:avLst/>
                <a:gdLst/>
                <a:ahLst/>
                <a:cxnLst>
                  <a:cxn ang="0">
                    <a:pos x="19" y="54"/>
                  </a:cxn>
                  <a:cxn ang="0">
                    <a:pos x="23" y="69"/>
                  </a:cxn>
                  <a:cxn ang="0">
                    <a:pos x="60" y="12"/>
                  </a:cxn>
                  <a:cxn ang="0">
                    <a:pos x="43" y="0"/>
                  </a:cxn>
                  <a:cxn ang="0">
                    <a:pos x="6" y="57"/>
                  </a:cxn>
                  <a:cxn ang="0">
                    <a:pos x="10" y="72"/>
                  </a:cxn>
                  <a:cxn ang="0">
                    <a:pos x="6" y="57"/>
                  </a:cxn>
                  <a:cxn ang="0">
                    <a:pos x="0" y="67"/>
                  </a:cxn>
                  <a:cxn ang="0">
                    <a:pos x="10" y="72"/>
                  </a:cxn>
                  <a:cxn ang="0">
                    <a:pos x="19" y="54"/>
                  </a:cxn>
                </a:cxnLst>
                <a:rect l="0" t="0" r="r" b="b"/>
                <a:pathLst>
                  <a:path w="60" h="72">
                    <a:moveTo>
                      <a:pt x="19" y="54"/>
                    </a:moveTo>
                    <a:lnTo>
                      <a:pt x="23" y="69"/>
                    </a:lnTo>
                    <a:lnTo>
                      <a:pt x="60" y="12"/>
                    </a:lnTo>
                    <a:lnTo>
                      <a:pt x="43" y="0"/>
                    </a:lnTo>
                    <a:lnTo>
                      <a:pt x="6" y="57"/>
                    </a:lnTo>
                    <a:lnTo>
                      <a:pt x="10" y="72"/>
                    </a:lnTo>
                    <a:lnTo>
                      <a:pt x="6" y="57"/>
                    </a:lnTo>
                    <a:lnTo>
                      <a:pt x="0" y="67"/>
                    </a:lnTo>
                    <a:lnTo>
                      <a:pt x="10" y="72"/>
                    </a:lnTo>
                    <a:lnTo>
                      <a:pt x="19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8" name="Freeform 300"/>
              <p:cNvSpPr>
                <a:spLocks/>
              </p:cNvSpPr>
              <p:nvPr/>
            </p:nvSpPr>
            <p:spPr bwMode="auto">
              <a:xfrm>
                <a:off x="5611" y="291"/>
                <a:ext cx="14" cy="12"/>
              </a:xfrm>
              <a:custGeom>
                <a:avLst/>
                <a:gdLst/>
                <a:ahLst/>
                <a:cxnLst>
                  <a:cxn ang="0">
                    <a:pos x="25" y="18"/>
                  </a:cxn>
                  <a:cxn ang="0">
                    <a:pos x="38" y="15"/>
                  </a:cxn>
                  <a:cxn ang="0">
                    <a:pos x="9" y="0"/>
                  </a:cxn>
                  <a:cxn ang="0">
                    <a:pos x="0" y="18"/>
                  </a:cxn>
                  <a:cxn ang="0">
                    <a:pos x="29" y="32"/>
                  </a:cxn>
                  <a:cxn ang="0">
                    <a:pos x="42" y="29"/>
                  </a:cxn>
                  <a:cxn ang="0">
                    <a:pos x="29" y="32"/>
                  </a:cxn>
                  <a:cxn ang="0">
                    <a:pos x="38" y="36"/>
                  </a:cxn>
                  <a:cxn ang="0">
                    <a:pos x="42" y="29"/>
                  </a:cxn>
                  <a:cxn ang="0">
                    <a:pos x="25" y="18"/>
                  </a:cxn>
                </a:cxnLst>
                <a:rect l="0" t="0" r="r" b="b"/>
                <a:pathLst>
                  <a:path w="42" h="36">
                    <a:moveTo>
                      <a:pt x="25" y="18"/>
                    </a:moveTo>
                    <a:lnTo>
                      <a:pt x="38" y="15"/>
                    </a:lnTo>
                    <a:lnTo>
                      <a:pt x="9" y="0"/>
                    </a:lnTo>
                    <a:lnTo>
                      <a:pt x="0" y="18"/>
                    </a:lnTo>
                    <a:lnTo>
                      <a:pt x="29" y="32"/>
                    </a:lnTo>
                    <a:lnTo>
                      <a:pt x="42" y="29"/>
                    </a:lnTo>
                    <a:lnTo>
                      <a:pt x="29" y="32"/>
                    </a:lnTo>
                    <a:lnTo>
                      <a:pt x="38" y="36"/>
                    </a:lnTo>
                    <a:lnTo>
                      <a:pt x="42" y="29"/>
                    </a:lnTo>
                    <a:lnTo>
                      <a:pt x="25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9" name="Freeform 301"/>
              <p:cNvSpPr>
                <a:spLocks/>
              </p:cNvSpPr>
              <p:nvPr/>
            </p:nvSpPr>
            <p:spPr bwMode="auto">
              <a:xfrm>
                <a:off x="5620" y="288"/>
                <a:ext cx="12" cy="1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8" y="0"/>
                  </a:cxn>
                  <a:cxn ang="0">
                    <a:pos x="14" y="5"/>
                  </a:cxn>
                  <a:cxn ang="0">
                    <a:pos x="10" y="12"/>
                  </a:cxn>
                  <a:cxn ang="0">
                    <a:pos x="4" y="21"/>
                  </a:cxn>
                  <a:cxn ang="0">
                    <a:pos x="0" y="27"/>
                  </a:cxn>
                  <a:cxn ang="0">
                    <a:pos x="17" y="38"/>
                  </a:cxn>
                  <a:cxn ang="0">
                    <a:pos x="21" y="32"/>
                  </a:cxn>
                  <a:cxn ang="0">
                    <a:pos x="27" y="24"/>
                  </a:cxn>
                  <a:cxn ang="0">
                    <a:pos x="31" y="17"/>
                  </a:cxn>
                  <a:cxn ang="0">
                    <a:pos x="36" y="11"/>
                  </a:cxn>
                  <a:cxn ang="0">
                    <a:pos x="36" y="11"/>
                  </a:cxn>
                  <a:cxn ang="0">
                    <a:pos x="18" y="0"/>
                  </a:cxn>
                </a:cxnLst>
                <a:rect l="0" t="0" r="r" b="b"/>
                <a:pathLst>
                  <a:path w="36" h="38">
                    <a:moveTo>
                      <a:pt x="18" y="0"/>
                    </a:moveTo>
                    <a:lnTo>
                      <a:pt x="18" y="0"/>
                    </a:lnTo>
                    <a:lnTo>
                      <a:pt x="14" y="5"/>
                    </a:lnTo>
                    <a:lnTo>
                      <a:pt x="10" y="12"/>
                    </a:lnTo>
                    <a:lnTo>
                      <a:pt x="4" y="21"/>
                    </a:lnTo>
                    <a:lnTo>
                      <a:pt x="0" y="27"/>
                    </a:lnTo>
                    <a:lnTo>
                      <a:pt x="17" y="38"/>
                    </a:lnTo>
                    <a:lnTo>
                      <a:pt x="21" y="32"/>
                    </a:lnTo>
                    <a:lnTo>
                      <a:pt x="27" y="24"/>
                    </a:lnTo>
                    <a:lnTo>
                      <a:pt x="31" y="17"/>
                    </a:lnTo>
                    <a:lnTo>
                      <a:pt x="36" y="11"/>
                    </a:lnTo>
                    <a:lnTo>
                      <a:pt x="36" y="1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0" name="Freeform 302"/>
              <p:cNvSpPr>
                <a:spLocks/>
              </p:cNvSpPr>
              <p:nvPr/>
            </p:nvSpPr>
            <p:spPr bwMode="auto">
              <a:xfrm>
                <a:off x="5626" y="279"/>
                <a:ext cx="13" cy="15"/>
              </a:xfrm>
              <a:custGeom>
                <a:avLst/>
                <a:gdLst/>
                <a:ahLst/>
                <a:cxnLst>
                  <a:cxn ang="0">
                    <a:pos x="23" y="17"/>
                  </a:cxn>
                  <a:cxn ang="0">
                    <a:pos x="19" y="4"/>
                  </a:cxn>
                  <a:cxn ang="0">
                    <a:pos x="16" y="8"/>
                  </a:cxn>
                  <a:cxn ang="0">
                    <a:pos x="10" y="17"/>
                  </a:cxn>
                  <a:cxn ang="0">
                    <a:pos x="5" y="27"/>
                  </a:cxn>
                  <a:cxn ang="0">
                    <a:pos x="0" y="33"/>
                  </a:cxn>
                  <a:cxn ang="0">
                    <a:pos x="18" y="44"/>
                  </a:cxn>
                  <a:cxn ang="0">
                    <a:pos x="22" y="38"/>
                  </a:cxn>
                  <a:cxn ang="0">
                    <a:pos x="28" y="28"/>
                  </a:cxn>
                  <a:cxn ang="0">
                    <a:pos x="33" y="20"/>
                  </a:cxn>
                  <a:cxn ang="0">
                    <a:pos x="36" y="13"/>
                  </a:cxn>
                  <a:cxn ang="0">
                    <a:pos x="32" y="0"/>
                  </a:cxn>
                  <a:cxn ang="0">
                    <a:pos x="36" y="13"/>
                  </a:cxn>
                  <a:cxn ang="0">
                    <a:pos x="41" y="4"/>
                  </a:cxn>
                  <a:cxn ang="0">
                    <a:pos x="32" y="0"/>
                  </a:cxn>
                  <a:cxn ang="0">
                    <a:pos x="23" y="17"/>
                  </a:cxn>
                </a:cxnLst>
                <a:rect l="0" t="0" r="r" b="b"/>
                <a:pathLst>
                  <a:path w="41" h="44">
                    <a:moveTo>
                      <a:pt x="23" y="17"/>
                    </a:moveTo>
                    <a:lnTo>
                      <a:pt x="19" y="4"/>
                    </a:lnTo>
                    <a:lnTo>
                      <a:pt x="16" y="8"/>
                    </a:lnTo>
                    <a:lnTo>
                      <a:pt x="10" y="17"/>
                    </a:lnTo>
                    <a:lnTo>
                      <a:pt x="5" y="27"/>
                    </a:lnTo>
                    <a:lnTo>
                      <a:pt x="0" y="33"/>
                    </a:lnTo>
                    <a:lnTo>
                      <a:pt x="18" y="44"/>
                    </a:lnTo>
                    <a:lnTo>
                      <a:pt x="22" y="38"/>
                    </a:lnTo>
                    <a:lnTo>
                      <a:pt x="28" y="28"/>
                    </a:lnTo>
                    <a:lnTo>
                      <a:pt x="33" y="20"/>
                    </a:lnTo>
                    <a:lnTo>
                      <a:pt x="36" y="13"/>
                    </a:lnTo>
                    <a:lnTo>
                      <a:pt x="32" y="0"/>
                    </a:lnTo>
                    <a:lnTo>
                      <a:pt x="36" y="13"/>
                    </a:lnTo>
                    <a:lnTo>
                      <a:pt x="41" y="4"/>
                    </a:lnTo>
                    <a:lnTo>
                      <a:pt x="32" y="0"/>
                    </a:lnTo>
                    <a:lnTo>
                      <a:pt x="23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1" name="Freeform 303"/>
              <p:cNvSpPr>
                <a:spLocks/>
              </p:cNvSpPr>
              <p:nvPr/>
            </p:nvSpPr>
            <p:spPr bwMode="auto">
              <a:xfrm>
                <a:off x="5662" y="300"/>
                <a:ext cx="20" cy="23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60" y="10"/>
                  </a:cxn>
                  <a:cxn ang="0">
                    <a:pos x="21" y="68"/>
                  </a:cxn>
                  <a:cxn ang="0">
                    <a:pos x="0" y="57"/>
                  </a:cxn>
                  <a:cxn ang="0">
                    <a:pos x="4" y="50"/>
                  </a:cxn>
                  <a:cxn ang="0">
                    <a:pos x="10" y="43"/>
                  </a:cxn>
                  <a:cxn ang="0">
                    <a:pos x="14" y="36"/>
                  </a:cxn>
                  <a:cxn ang="0">
                    <a:pos x="18" y="30"/>
                  </a:cxn>
                  <a:cxn ang="0">
                    <a:pos x="23" y="23"/>
                  </a:cxn>
                  <a:cxn ang="0">
                    <a:pos x="28" y="14"/>
                  </a:cxn>
                  <a:cxn ang="0">
                    <a:pos x="34" y="6"/>
                  </a:cxn>
                  <a:cxn ang="0">
                    <a:pos x="37" y="0"/>
                  </a:cxn>
                </a:cxnLst>
                <a:rect l="0" t="0" r="r" b="b"/>
                <a:pathLst>
                  <a:path w="60" h="68">
                    <a:moveTo>
                      <a:pt x="37" y="0"/>
                    </a:moveTo>
                    <a:lnTo>
                      <a:pt x="60" y="10"/>
                    </a:lnTo>
                    <a:lnTo>
                      <a:pt x="21" y="68"/>
                    </a:lnTo>
                    <a:lnTo>
                      <a:pt x="0" y="57"/>
                    </a:lnTo>
                    <a:lnTo>
                      <a:pt x="4" y="50"/>
                    </a:lnTo>
                    <a:lnTo>
                      <a:pt x="10" y="43"/>
                    </a:lnTo>
                    <a:lnTo>
                      <a:pt x="14" y="36"/>
                    </a:lnTo>
                    <a:lnTo>
                      <a:pt x="18" y="30"/>
                    </a:lnTo>
                    <a:lnTo>
                      <a:pt x="23" y="23"/>
                    </a:lnTo>
                    <a:lnTo>
                      <a:pt x="28" y="14"/>
                    </a:lnTo>
                    <a:lnTo>
                      <a:pt x="34" y="6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2" name="Freeform 304"/>
              <p:cNvSpPr>
                <a:spLocks/>
              </p:cNvSpPr>
              <p:nvPr/>
            </p:nvSpPr>
            <p:spPr bwMode="auto">
              <a:xfrm>
                <a:off x="5673" y="297"/>
                <a:ext cx="15" cy="9"/>
              </a:xfrm>
              <a:custGeom>
                <a:avLst/>
                <a:gdLst/>
                <a:ahLst/>
                <a:cxnLst>
                  <a:cxn ang="0">
                    <a:pos x="36" y="24"/>
                  </a:cxn>
                  <a:cxn ang="0">
                    <a:pos x="31" y="9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23" y="27"/>
                  </a:cxn>
                  <a:cxn ang="0">
                    <a:pos x="18" y="12"/>
                  </a:cxn>
                  <a:cxn ang="0">
                    <a:pos x="36" y="24"/>
                  </a:cxn>
                  <a:cxn ang="0">
                    <a:pos x="41" y="14"/>
                  </a:cxn>
                  <a:cxn ang="0">
                    <a:pos x="31" y="9"/>
                  </a:cxn>
                  <a:cxn ang="0">
                    <a:pos x="36" y="24"/>
                  </a:cxn>
                </a:cxnLst>
                <a:rect l="0" t="0" r="r" b="b"/>
                <a:pathLst>
                  <a:path w="41" h="27">
                    <a:moveTo>
                      <a:pt x="36" y="24"/>
                    </a:moveTo>
                    <a:lnTo>
                      <a:pt x="31" y="9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23" y="27"/>
                    </a:lnTo>
                    <a:lnTo>
                      <a:pt x="18" y="12"/>
                    </a:lnTo>
                    <a:lnTo>
                      <a:pt x="36" y="24"/>
                    </a:lnTo>
                    <a:lnTo>
                      <a:pt x="41" y="14"/>
                    </a:lnTo>
                    <a:lnTo>
                      <a:pt x="31" y="9"/>
                    </a:lnTo>
                    <a:lnTo>
                      <a:pt x="3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3" name="Freeform 305"/>
              <p:cNvSpPr>
                <a:spLocks/>
              </p:cNvSpPr>
              <p:nvPr/>
            </p:nvSpPr>
            <p:spPr bwMode="auto">
              <a:xfrm>
                <a:off x="5667" y="301"/>
                <a:ext cx="18" cy="28"/>
              </a:xfrm>
              <a:custGeom>
                <a:avLst/>
                <a:gdLst/>
                <a:ahLst/>
                <a:cxnLst>
                  <a:cxn ang="0">
                    <a:pos x="4" y="73"/>
                  </a:cxn>
                  <a:cxn ang="0">
                    <a:pos x="17" y="70"/>
                  </a:cxn>
                  <a:cxn ang="0">
                    <a:pos x="56" y="12"/>
                  </a:cxn>
                  <a:cxn ang="0">
                    <a:pos x="38" y="0"/>
                  </a:cxn>
                  <a:cxn ang="0">
                    <a:pos x="0" y="59"/>
                  </a:cxn>
                  <a:cxn ang="0">
                    <a:pos x="12" y="56"/>
                  </a:cxn>
                  <a:cxn ang="0">
                    <a:pos x="4" y="73"/>
                  </a:cxn>
                  <a:cxn ang="0">
                    <a:pos x="11" y="77"/>
                  </a:cxn>
                  <a:cxn ang="0">
                    <a:pos x="17" y="70"/>
                  </a:cxn>
                  <a:cxn ang="0">
                    <a:pos x="4" y="73"/>
                  </a:cxn>
                </a:cxnLst>
                <a:rect l="0" t="0" r="r" b="b"/>
                <a:pathLst>
                  <a:path w="56" h="77">
                    <a:moveTo>
                      <a:pt x="4" y="73"/>
                    </a:moveTo>
                    <a:lnTo>
                      <a:pt x="17" y="70"/>
                    </a:lnTo>
                    <a:lnTo>
                      <a:pt x="56" y="12"/>
                    </a:lnTo>
                    <a:lnTo>
                      <a:pt x="38" y="0"/>
                    </a:lnTo>
                    <a:lnTo>
                      <a:pt x="0" y="59"/>
                    </a:lnTo>
                    <a:lnTo>
                      <a:pt x="12" y="56"/>
                    </a:lnTo>
                    <a:lnTo>
                      <a:pt x="4" y="73"/>
                    </a:lnTo>
                    <a:lnTo>
                      <a:pt x="11" y="77"/>
                    </a:lnTo>
                    <a:lnTo>
                      <a:pt x="17" y="70"/>
                    </a:lnTo>
                    <a:lnTo>
                      <a:pt x="4" y="7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4" name="Freeform 306"/>
              <p:cNvSpPr>
                <a:spLocks/>
              </p:cNvSpPr>
              <p:nvPr/>
            </p:nvSpPr>
            <p:spPr bwMode="auto">
              <a:xfrm>
                <a:off x="5657" y="316"/>
                <a:ext cx="15" cy="9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11" y="17"/>
                  </a:cxn>
                  <a:cxn ang="0">
                    <a:pos x="33" y="29"/>
                  </a:cxn>
                  <a:cxn ang="0">
                    <a:pos x="41" y="12"/>
                  </a:cxn>
                  <a:cxn ang="0">
                    <a:pos x="20" y="0"/>
                  </a:cxn>
                  <a:cxn ang="0">
                    <a:pos x="23" y="15"/>
                  </a:cxn>
                  <a:cxn ang="0">
                    <a:pos x="8" y="3"/>
                  </a:cxn>
                  <a:cxn ang="0">
                    <a:pos x="0" y="12"/>
                  </a:cxn>
                  <a:cxn ang="0">
                    <a:pos x="11" y="17"/>
                  </a:cxn>
                  <a:cxn ang="0">
                    <a:pos x="8" y="3"/>
                  </a:cxn>
                </a:cxnLst>
                <a:rect l="0" t="0" r="r" b="b"/>
                <a:pathLst>
                  <a:path w="41" h="29">
                    <a:moveTo>
                      <a:pt x="8" y="3"/>
                    </a:moveTo>
                    <a:lnTo>
                      <a:pt x="11" y="17"/>
                    </a:lnTo>
                    <a:lnTo>
                      <a:pt x="33" y="29"/>
                    </a:lnTo>
                    <a:lnTo>
                      <a:pt x="41" y="12"/>
                    </a:lnTo>
                    <a:lnTo>
                      <a:pt x="20" y="0"/>
                    </a:lnTo>
                    <a:lnTo>
                      <a:pt x="23" y="15"/>
                    </a:lnTo>
                    <a:lnTo>
                      <a:pt x="8" y="3"/>
                    </a:lnTo>
                    <a:lnTo>
                      <a:pt x="0" y="12"/>
                    </a:lnTo>
                    <a:lnTo>
                      <a:pt x="11" y="17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5" name="Freeform 307"/>
              <p:cNvSpPr>
                <a:spLocks/>
              </p:cNvSpPr>
              <p:nvPr/>
            </p:nvSpPr>
            <p:spPr bwMode="auto">
              <a:xfrm>
                <a:off x="5660" y="310"/>
                <a:ext cx="11" cy="13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8" y="0"/>
                  </a:cxn>
                  <a:cxn ang="0">
                    <a:pos x="13" y="6"/>
                  </a:cxn>
                  <a:cxn ang="0">
                    <a:pos x="9" y="13"/>
                  </a:cxn>
                  <a:cxn ang="0">
                    <a:pos x="3" y="20"/>
                  </a:cxn>
                  <a:cxn ang="0">
                    <a:pos x="0" y="27"/>
                  </a:cxn>
                  <a:cxn ang="0">
                    <a:pos x="15" y="39"/>
                  </a:cxn>
                  <a:cxn ang="0">
                    <a:pos x="21" y="32"/>
                  </a:cxn>
                  <a:cxn ang="0">
                    <a:pos x="26" y="24"/>
                  </a:cxn>
                  <a:cxn ang="0">
                    <a:pos x="31" y="17"/>
                  </a:cxn>
                  <a:cxn ang="0">
                    <a:pos x="35" y="12"/>
                  </a:cxn>
                  <a:cxn ang="0">
                    <a:pos x="33" y="12"/>
                  </a:cxn>
                  <a:cxn ang="0">
                    <a:pos x="19" y="0"/>
                  </a:cxn>
                </a:cxnLst>
                <a:rect l="0" t="0" r="r" b="b"/>
                <a:pathLst>
                  <a:path w="35" h="39">
                    <a:moveTo>
                      <a:pt x="19" y="0"/>
                    </a:moveTo>
                    <a:lnTo>
                      <a:pt x="18" y="0"/>
                    </a:lnTo>
                    <a:lnTo>
                      <a:pt x="13" y="6"/>
                    </a:lnTo>
                    <a:lnTo>
                      <a:pt x="9" y="13"/>
                    </a:lnTo>
                    <a:lnTo>
                      <a:pt x="3" y="20"/>
                    </a:lnTo>
                    <a:lnTo>
                      <a:pt x="0" y="27"/>
                    </a:lnTo>
                    <a:lnTo>
                      <a:pt x="15" y="39"/>
                    </a:lnTo>
                    <a:lnTo>
                      <a:pt x="21" y="32"/>
                    </a:lnTo>
                    <a:lnTo>
                      <a:pt x="26" y="24"/>
                    </a:lnTo>
                    <a:lnTo>
                      <a:pt x="31" y="17"/>
                    </a:lnTo>
                    <a:lnTo>
                      <a:pt x="35" y="12"/>
                    </a:lnTo>
                    <a:lnTo>
                      <a:pt x="33" y="1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6" name="Freeform 308"/>
              <p:cNvSpPr>
                <a:spLocks/>
              </p:cNvSpPr>
              <p:nvPr/>
            </p:nvSpPr>
            <p:spPr bwMode="auto">
              <a:xfrm>
                <a:off x="5666" y="297"/>
                <a:ext cx="12" cy="15"/>
              </a:xfrm>
              <a:custGeom>
                <a:avLst/>
                <a:gdLst/>
                <a:ahLst/>
                <a:cxnLst>
                  <a:cxn ang="0">
                    <a:pos x="30" y="5"/>
                  </a:cxn>
                  <a:cxn ang="0">
                    <a:pos x="17" y="9"/>
                  </a:cxn>
                  <a:cxn ang="0">
                    <a:pos x="14" y="13"/>
                  </a:cxn>
                  <a:cxn ang="0">
                    <a:pos x="9" y="22"/>
                  </a:cxn>
                  <a:cxn ang="0">
                    <a:pos x="3" y="30"/>
                  </a:cxn>
                  <a:cxn ang="0">
                    <a:pos x="0" y="37"/>
                  </a:cxn>
                  <a:cxn ang="0">
                    <a:pos x="14" y="49"/>
                  </a:cxn>
                  <a:cxn ang="0">
                    <a:pos x="20" y="41"/>
                  </a:cxn>
                  <a:cxn ang="0">
                    <a:pos x="26" y="33"/>
                  </a:cxn>
                  <a:cxn ang="0">
                    <a:pos x="32" y="24"/>
                  </a:cxn>
                  <a:cxn ang="0">
                    <a:pos x="35" y="17"/>
                  </a:cxn>
                  <a:cxn ang="0">
                    <a:pos x="22" y="22"/>
                  </a:cxn>
                  <a:cxn ang="0">
                    <a:pos x="30" y="5"/>
                  </a:cxn>
                  <a:cxn ang="0">
                    <a:pos x="22" y="0"/>
                  </a:cxn>
                  <a:cxn ang="0">
                    <a:pos x="17" y="9"/>
                  </a:cxn>
                  <a:cxn ang="0">
                    <a:pos x="30" y="5"/>
                  </a:cxn>
                </a:cxnLst>
                <a:rect l="0" t="0" r="r" b="b"/>
                <a:pathLst>
                  <a:path w="35" h="49">
                    <a:moveTo>
                      <a:pt x="30" y="5"/>
                    </a:moveTo>
                    <a:lnTo>
                      <a:pt x="17" y="9"/>
                    </a:lnTo>
                    <a:lnTo>
                      <a:pt x="14" y="13"/>
                    </a:lnTo>
                    <a:lnTo>
                      <a:pt x="9" y="22"/>
                    </a:lnTo>
                    <a:lnTo>
                      <a:pt x="3" y="30"/>
                    </a:lnTo>
                    <a:lnTo>
                      <a:pt x="0" y="37"/>
                    </a:lnTo>
                    <a:lnTo>
                      <a:pt x="14" y="49"/>
                    </a:lnTo>
                    <a:lnTo>
                      <a:pt x="20" y="41"/>
                    </a:lnTo>
                    <a:lnTo>
                      <a:pt x="26" y="33"/>
                    </a:lnTo>
                    <a:lnTo>
                      <a:pt x="32" y="24"/>
                    </a:lnTo>
                    <a:lnTo>
                      <a:pt x="35" y="17"/>
                    </a:lnTo>
                    <a:lnTo>
                      <a:pt x="22" y="22"/>
                    </a:lnTo>
                    <a:lnTo>
                      <a:pt x="30" y="5"/>
                    </a:lnTo>
                    <a:lnTo>
                      <a:pt x="22" y="0"/>
                    </a:lnTo>
                    <a:lnTo>
                      <a:pt x="17" y="9"/>
                    </a:lnTo>
                    <a:lnTo>
                      <a:pt x="3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7" name="Freeform 309"/>
              <p:cNvSpPr>
                <a:spLocks/>
              </p:cNvSpPr>
              <p:nvPr/>
            </p:nvSpPr>
            <p:spPr bwMode="auto">
              <a:xfrm>
                <a:off x="5538" y="238"/>
                <a:ext cx="27" cy="26"/>
              </a:xfrm>
              <a:custGeom>
                <a:avLst/>
                <a:gdLst/>
                <a:ahLst/>
                <a:cxnLst>
                  <a:cxn ang="0">
                    <a:pos x="0" y="57"/>
                  </a:cxn>
                  <a:cxn ang="0">
                    <a:pos x="43" y="78"/>
                  </a:cxn>
                  <a:cxn ang="0">
                    <a:pos x="82" y="21"/>
                  </a:cxn>
                  <a:cxn ang="0">
                    <a:pos x="37" y="0"/>
                  </a:cxn>
                  <a:cxn ang="0">
                    <a:pos x="0" y="57"/>
                  </a:cxn>
                </a:cxnLst>
                <a:rect l="0" t="0" r="r" b="b"/>
                <a:pathLst>
                  <a:path w="82" h="78">
                    <a:moveTo>
                      <a:pt x="0" y="57"/>
                    </a:moveTo>
                    <a:lnTo>
                      <a:pt x="43" y="78"/>
                    </a:lnTo>
                    <a:lnTo>
                      <a:pt x="82" y="21"/>
                    </a:lnTo>
                    <a:lnTo>
                      <a:pt x="37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8" name="Freeform 310"/>
              <p:cNvSpPr>
                <a:spLocks/>
              </p:cNvSpPr>
              <p:nvPr/>
            </p:nvSpPr>
            <p:spPr bwMode="auto">
              <a:xfrm>
                <a:off x="5537" y="255"/>
                <a:ext cx="18" cy="14"/>
              </a:xfrm>
              <a:custGeom>
                <a:avLst/>
                <a:gdLst/>
                <a:ahLst/>
                <a:cxnLst>
                  <a:cxn ang="0">
                    <a:pos x="39" y="24"/>
                  </a:cxn>
                  <a:cxn ang="0">
                    <a:pos x="52" y="21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43" y="39"/>
                  </a:cxn>
                  <a:cxn ang="0">
                    <a:pos x="56" y="36"/>
                  </a:cxn>
                  <a:cxn ang="0">
                    <a:pos x="43" y="39"/>
                  </a:cxn>
                  <a:cxn ang="0">
                    <a:pos x="50" y="43"/>
                  </a:cxn>
                  <a:cxn ang="0">
                    <a:pos x="56" y="36"/>
                  </a:cxn>
                  <a:cxn ang="0">
                    <a:pos x="39" y="24"/>
                  </a:cxn>
                </a:cxnLst>
                <a:rect l="0" t="0" r="r" b="b"/>
                <a:pathLst>
                  <a:path w="56" h="43">
                    <a:moveTo>
                      <a:pt x="39" y="24"/>
                    </a:moveTo>
                    <a:lnTo>
                      <a:pt x="52" y="21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43" y="39"/>
                    </a:lnTo>
                    <a:lnTo>
                      <a:pt x="56" y="36"/>
                    </a:lnTo>
                    <a:lnTo>
                      <a:pt x="43" y="39"/>
                    </a:lnTo>
                    <a:lnTo>
                      <a:pt x="50" y="43"/>
                    </a:lnTo>
                    <a:lnTo>
                      <a:pt x="56" y="36"/>
                    </a:lnTo>
                    <a:lnTo>
                      <a:pt x="39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9" name="Freeform 311"/>
              <p:cNvSpPr>
                <a:spLocks/>
              </p:cNvSpPr>
              <p:nvPr/>
            </p:nvSpPr>
            <p:spPr bwMode="auto">
              <a:xfrm>
                <a:off x="5550" y="242"/>
                <a:ext cx="20" cy="24"/>
              </a:xfrm>
              <a:custGeom>
                <a:avLst/>
                <a:gdLst/>
                <a:ahLst/>
                <a:cxnLst>
                  <a:cxn ang="0">
                    <a:pos x="43" y="17"/>
                  </a:cxn>
                  <a:cxn ang="0">
                    <a:pos x="38" y="2"/>
                  </a:cxn>
                  <a:cxn ang="0">
                    <a:pos x="0" y="59"/>
                  </a:cxn>
                  <a:cxn ang="0">
                    <a:pos x="17" y="71"/>
                  </a:cxn>
                  <a:cxn ang="0">
                    <a:pos x="56" y="14"/>
                  </a:cxn>
                  <a:cxn ang="0">
                    <a:pos x="51" y="0"/>
                  </a:cxn>
                  <a:cxn ang="0">
                    <a:pos x="56" y="14"/>
                  </a:cxn>
                  <a:cxn ang="0">
                    <a:pos x="61" y="4"/>
                  </a:cxn>
                  <a:cxn ang="0">
                    <a:pos x="51" y="0"/>
                  </a:cxn>
                  <a:cxn ang="0">
                    <a:pos x="43" y="17"/>
                  </a:cxn>
                </a:cxnLst>
                <a:rect l="0" t="0" r="r" b="b"/>
                <a:pathLst>
                  <a:path w="61" h="71">
                    <a:moveTo>
                      <a:pt x="43" y="17"/>
                    </a:moveTo>
                    <a:lnTo>
                      <a:pt x="38" y="2"/>
                    </a:lnTo>
                    <a:lnTo>
                      <a:pt x="0" y="59"/>
                    </a:lnTo>
                    <a:lnTo>
                      <a:pt x="17" y="71"/>
                    </a:lnTo>
                    <a:lnTo>
                      <a:pt x="56" y="14"/>
                    </a:lnTo>
                    <a:lnTo>
                      <a:pt x="51" y="0"/>
                    </a:lnTo>
                    <a:lnTo>
                      <a:pt x="56" y="14"/>
                    </a:lnTo>
                    <a:lnTo>
                      <a:pt x="61" y="4"/>
                    </a:lnTo>
                    <a:lnTo>
                      <a:pt x="51" y="0"/>
                    </a:lnTo>
                    <a:lnTo>
                      <a:pt x="43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0" name="Freeform 312"/>
              <p:cNvSpPr>
                <a:spLocks/>
              </p:cNvSpPr>
              <p:nvPr/>
            </p:nvSpPr>
            <p:spPr bwMode="auto">
              <a:xfrm>
                <a:off x="5548" y="236"/>
                <a:ext cx="19" cy="14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49" y="43"/>
                  </a:cxn>
                  <a:cxn ang="0">
                    <a:pos x="57" y="26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57" h="43">
                    <a:moveTo>
                      <a:pt x="17" y="18"/>
                    </a:moveTo>
                    <a:lnTo>
                      <a:pt x="4" y="21"/>
                    </a:lnTo>
                    <a:lnTo>
                      <a:pt x="49" y="43"/>
                    </a:lnTo>
                    <a:lnTo>
                      <a:pt x="57" y="26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1" name="Freeform 313"/>
              <p:cNvSpPr>
                <a:spLocks/>
              </p:cNvSpPr>
              <p:nvPr/>
            </p:nvSpPr>
            <p:spPr bwMode="auto">
              <a:xfrm>
                <a:off x="5533" y="236"/>
                <a:ext cx="20" cy="24"/>
              </a:xfrm>
              <a:custGeom>
                <a:avLst/>
                <a:gdLst/>
                <a:ahLst/>
                <a:cxnLst>
                  <a:cxn ang="0">
                    <a:pos x="18" y="54"/>
                  </a:cxn>
                  <a:cxn ang="0">
                    <a:pos x="23" y="68"/>
                  </a:cxn>
                  <a:cxn ang="0">
                    <a:pos x="60" y="11"/>
                  </a:cxn>
                  <a:cxn ang="0">
                    <a:pos x="43" y="0"/>
                  </a:cxn>
                  <a:cxn ang="0">
                    <a:pos x="5" y="57"/>
                  </a:cxn>
                  <a:cxn ang="0">
                    <a:pos x="10" y="71"/>
                  </a:cxn>
                  <a:cxn ang="0">
                    <a:pos x="5" y="57"/>
                  </a:cxn>
                  <a:cxn ang="0">
                    <a:pos x="0" y="67"/>
                  </a:cxn>
                  <a:cxn ang="0">
                    <a:pos x="10" y="71"/>
                  </a:cxn>
                  <a:cxn ang="0">
                    <a:pos x="18" y="54"/>
                  </a:cxn>
                </a:cxnLst>
                <a:rect l="0" t="0" r="r" b="b"/>
                <a:pathLst>
                  <a:path w="60" h="71">
                    <a:moveTo>
                      <a:pt x="18" y="54"/>
                    </a:moveTo>
                    <a:lnTo>
                      <a:pt x="23" y="68"/>
                    </a:lnTo>
                    <a:lnTo>
                      <a:pt x="60" y="11"/>
                    </a:lnTo>
                    <a:lnTo>
                      <a:pt x="43" y="0"/>
                    </a:lnTo>
                    <a:lnTo>
                      <a:pt x="5" y="57"/>
                    </a:lnTo>
                    <a:lnTo>
                      <a:pt x="10" y="71"/>
                    </a:lnTo>
                    <a:lnTo>
                      <a:pt x="5" y="57"/>
                    </a:lnTo>
                    <a:lnTo>
                      <a:pt x="0" y="67"/>
                    </a:lnTo>
                    <a:lnTo>
                      <a:pt x="10" y="71"/>
                    </a:lnTo>
                    <a:lnTo>
                      <a:pt x="18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2" name="Freeform 314"/>
              <p:cNvSpPr>
                <a:spLocks/>
              </p:cNvSpPr>
              <p:nvPr/>
            </p:nvSpPr>
            <p:spPr bwMode="auto">
              <a:xfrm>
                <a:off x="5563" y="218"/>
                <a:ext cx="77" cy="18"/>
              </a:xfrm>
              <a:custGeom>
                <a:avLst/>
                <a:gdLst/>
                <a:ahLst/>
                <a:cxnLst>
                  <a:cxn ang="0">
                    <a:pos x="230" y="40"/>
                  </a:cxn>
                  <a:cxn ang="0">
                    <a:pos x="220" y="40"/>
                  </a:cxn>
                  <a:cxn ang="0">
                    <a:pos x="207" y="40"/>
                  </a:cxn>
                  <a:cxn ang="0">
                    <a:pos x="192" y="42"/>
                  </a:cxn>
                  <a:cxn ang="0">
                    <a:pos x="174" y="42"/>
                  </a:cxn>
                  <a:cxn ang="0">
                    <a:pos x="157" y="43"/>
                  </a:cxn>
                  <a:cxn ang="0">
                    <a:pos x="138" y="44"/>
                  </a:cxn>
                  <a:cxn ang="0">
                    <a:pos x="123" y="47"/>
                  </a:cxn>
                  <a:cxn ang="0">
                    <a:pos x="107" y="49"/>
                  </a:cxn>
                  <a:cxn ang="0">
                    <a:pos x="105" y="49"/>
                  </a:cxn>
                  <a:cxn ang="0">
                    <a:pos x="100" y="50"/>
                  </a:cxn>
                  <a:cxn ang="0">
                    <a:pos x="89" y="52"/>
                  </a:cxn>
                  <a:cxn ang="0">
                    <a:pos x="78" y="53"/>
                  </a:cxn>
                  <a:cxn ang="0">
                    <a:pos x="62" y="53"/>
                  </a:cxn>
                  <a:cxn ang="0">
                    <a:pos x="43" y="53"/>
                  </a:cxn>
                  <a:cxn ang="0">
                    <a:pos x="23" y="49"/>
                  </a:cxn>
                  <a:cxn ang="0">
                    <a:pos x="0" y="43"/>
                  </a:cxn>
                  <a:cxn ang="0">
                    <a:pos x="0" y="10"/>
                  </a:cxn>
                  <a:cxn ang="0">
                    <a:pos x="23" y="5"/>
                  </a:cxn>
                  <a:cxn ang="0">
                    <a:pos x="43" y="0"/>
                  </a:cxn>
                  <a:cxn ang="0">
                    <a:pos x="62" y="0"/>
                  </a:cxn>
                  <a:cxn ang="0">
                    <a:pos x="78" y="0"/>
                  </a:cxn>
                  <a:cxn ang="0">
                    <a:pos x="89" y="2"/>
                  </a:cxn>
                  <a:cxn ang="0">
                    <a:pos x="100" y="3"/>
                  </a:cxn>
                  <a:cxn ang="0">
                    <a:pos x="105" y="5"/>
                  </a:cxn>
                  <a:cxn ang="0">
                    <a:pos x="107" y="5"/>
                  </a:cxn>
                  <a:cxn ang="0">
                    <a:pos x="123" y="6"/>
                  </a:cxn>
                  <a:cxn ang="0">
                    <a:pos x="138" y="9"/>
                  </a:cxn>
                  <a:cxn ang="0">
                    <a:pos x="157" y="10"/>
                  </a:cxn>
                  <a:cxn ang="0">
                    <a:pos x="174" y="10"/>
                  </a:cxn>
                  <a:cxn ang="0">
                    <a:pos x="192" y="12"/>
                  </a:cxn>
                  <a:cxn ang="0">
                    <a:pos x="207" y="13"/>
                  </a:cxn>
                  <a:cxn ang="0">
                    <a:pos x="220" y="13"/>
                  </a:cxn>
                  <a:cxn ang="0">
                    <a:pos x="230" y="13"/>
                  </a:cxn>
                  <a:cxn ang="0">
                    <a:pos x="230" y="40"/>
                  </a:cxn>
                </a:cxnLst>
                <a:rect l="0" t="0" r="r" b="b"/>
                <a:pathLst>
                  <a:path w="230" h="53">
                    <a:moveTo>
                      <a:pt x="230" y="40"/>
                    </a:moveTo>
                    <a:lnTo>
                      <a:pt x="220" y="40"/>
                    </a:lnTo>
                    <a:lnTo>
                      <a:pt x="207" y="40"/>
                    </a:lnTo>
                    <a:lnTo>
                      <a:pt x="192" y="42"/>
                    </a:lnTo>
                    <a:lnTo>
                      <a:pt x="174" y="42"/>
                    </a:lnTo>
                    <a:lnTo>
                      <a:pt x="157" y="43"/>
                    </a:lnTo>
                    <a:lnTo>
                      <a:pt x="138" y="44"/>
                    </a:lnTo>
                    <a:lnTo>
                      <a:pt x="123" y="47"/>
                    </a:lnTo>
                    <a:lnTo>
                      <a:pt x="107" y="49"/>
                    </a:lnTo>
                    <a:lnTo>
                      <a:pt x="105" y="49"/>
                    </a:lnTo>
                    <a:lnTo>
                      <a:pt x="100" y="50"/>
                    </a:lnTo>
                    <a:lnTo>
                      <a:pt x="89" y="52"/>
                    </a:lnTo>
                    <a:lnTo>
                      <a:pt x="78" y="53"/>
                    </a:lnTo>
                    <a:lnTo>
                      <a:pt x="62" y="53"/>
                    </a:lnTo>
                    <a:lnTo>
                      <a:pt x="43" y="53"/>
                    </a:lnTo>
                    <a:lnTo>
                      <a:pt x="23" y="49"/>
                    </a:lnTo>
                    <a:lnTo>
                      <a:pt x="0" y="43"/>
                    </a:lnTo>
                    <a:lnTo>
                      <a:pt x="0" y="10"/>
                    </a:lnTo>
                    <a:lnTo>
                      <a:pt x="23" y="5"/>
                    </a:lnTo>
                    <a:lnTo>
                      <a:pt x="43" y="0"/>
                    </a:lnTo>
                    <a:lnTo>
                      <a:pt x="62" y="0"/>
                    </a:lnTo>
                    <a:lnTo>
                      <a:pt x="78" y="0"/>
                    </a:lnTo>
                    <a:lnTo>
                      <a:pt x="89" y="2"/>
                    </a:lnTo>
                    <a:lnTo>
                      <a:pt x="100" y="3"/>
                    </a:lnTo>
                    <a:lnTo>
                      <a:pt x="105" y="5"/>
                    </a:lnTo>
                    <a:lnTo>
                      <a:pt x="107" y="5"/>
                    </a:lnTo>
                    <a:lnTo>
                      <a:pt x="123" y="6"/>
                    </a:lnTo>
                    <a:lnTo>
                      <a:pt x="138" y="9"/>
                    </a:lnTo>
                    <a:lnTo>
                      <a:pt x="157" y="10"/>
                    </a:lnTo>
                    <a:lnTo>
                      <a:pt x="174" y="10"/>
                    </a:lnTo>
                    <a:lnTo>
                      <a:pt x="192" y="12"/>
                    </a:lnTo>
                    <a:lnTo>
                      <a:pt x="207" y="13"/>
                    </a:lnTo>
                    <a:lnTo>
                      <a:pt x="220" y="13"/>
                    </a:lnTo>
                    <a:lnTo>
                      <a:pt x="230" y="13"/>
                    </a:lnTo>
                    <a:lnTo>
                      <a:pt x="23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3" name="Freeform 315"/>
              <p:cNvSpPr>
                <a:spLocks/>
              </p:cNvSpPr>
              <p:nvPr/>
            </p:nvSpPr>
            <p:spPr bwMode="auto">
              <a:xfrm>
                <a:off x="5598" y="226"/>
                <a:ext cx="42" cy="10"/>
              </a:xfrm>
              <a:custGeom>
                <a:avLst/>
                <a:gdLst/>
                <a:ahLst/>
                <a:cxnLst>
                  <a:cxn ang="0">
                    <a:pos x="6" y="29"/>
                  </a:cxn>
                  <a:cxn ang="0">
                    <a:pos x="4" y="29"/>
                  </a:cxn>
                  <a:cxn ang="0">
                    <a:pos x="20" y="27"/>
                  </a:cxn>
                  <a:cxn ang="0">
                    <a:pos x="36" y="24"/>
                  </a:cxn>
                  <a:cxn ang="0">
                    <a:pos x="55" y="23"/>
                  </a:cxn>
                  <a:cxn ang="0">
                    <a:pos x="70" y="22"/>
                  </a:cxn>
                  <a:cxn ang="0">
                    <a:pos x="88" y="22"/>
                  </a:cxn>
                  <a:cxn ang="0">
                    <a:pos x="103" y="20"/>
                  </a:cxn>
                  <a:cxn ang="0">
                    <a:pos x="116" y="20"/>
                  </a:cxn>
                  <a:cxn ang="0">
                    <a:pos x="126" y="20"/>
                  </a:cxn>
                  <a:cxn ang="0">
                    <a:pos x="126" y="0"/>
                  </a:cxn>
                  <a:cxn ang="0">
                    <a:pos x="116" y="0"/>
                  </a:cxn>
                  <a:cxn ang="0">
                    <a:pos x="103" y="0"/>
                  </a:cxn>
                  <a:cxn ang="0">
                    <a:pos x="88" y="2"/>
                  </a:cxn>
                  <a:cxn ang="0">
                    <a:pos x="70" y="2"/>
                  </a:cxn>
                  <a:cxn ang="0">
                    <a:pos x="52" y="3"/>
                  </a:cxn>
                  <a:cxn ang="0">
                    <a:pos x="33" y="5"/>
                  </a:cxn>
                  <a:cxn ang="0">
                    <a:pos x="17" y="7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6" y="29"/>
                  </a:cxn>
                </a:cxnLst>
                <a:rect l="0" t="0" r="r" b="b"/>
                <a:pathLst>
                  <a:path w="126" h="29">
                    <a:moveTo>
                      <a:pt x="6" y="29"/>
                    </a:moveTo>
                    <a:lnTo>
                      <a:pt x="4" y="29"/>
                    </a:lnTo>
                    <a:lnTo>
                      <a:pt x="20" y="27"/>
                    </a:lnTo>
                    <a:lnTo>
                      <a:pt x="36" y="24"/>
                    </a:lnTo>
                    <a:lnTo>
                      <a:pt x="55" y="23"/>
                    </a:lnTo>
                    <a:lnTo>
                      <a:pt x="70" y="22"/>
                    </a:lnTo>
                    <a:lnTo>
                      <a:pt x="88" y="22"/>
                    </a:lnTo>
                    <a:lnTo>
                      <a:pt x="103" y="20"/>
                    </a:lnTo>
                    <a:lnTo>
                      <a:pt x="116" y="20"/>
                    </a:lnTo>
                    <a:lnTo>
                      <a:pt x="126" y="20"/>
                    </a:lnTo>
                    <a:lnTo>
                      <a:pt x="126" y="0"/>
                    </a:lnTo>
                    <a:lnTo>
                      <a:pt x="116" y="0"/>
                    </a:lnTo>
                    <a:lnTo>
                      <a:pt x="103" y="0"/>
                    </a:lnTo>
                    <a:lnTo>
                      <a:pt x="88" y="2"/>
                    </a:lnTo>
                    <a:lnTo>
                      <a:pt x="70" y="2"/>
                    </a:lnTo>
                    <a:lnTo>
                      <a:pt x="52" y="3"/>
                    </a:lnTo>
                    <a:lnTo>
                      <a:pt x="33" y="5"/>
                    </a:lnTo>
                    <a:lnTo>
                      <a:pt x="17" y="7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6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4" name="Freeform 316"/>
              <p:cNvSpPr>
                <a:spLocks/>
              </p:cNvSpPr>
              <p:nvPr/>
            </p:nvSpPr>
            <p:spPr bwMode="auto">
              <a:xfrm>
                <a:off x="5560" y="227"/>
                <a:ext cx="4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7" y="20"/>
                  </a:cxn>
                  <a:cxn ang="0">
                    <a:pos x="30" y="26"/>
                  </a:cxn>
                  <a:cxn ang="0">
                    <a:pos x="52" y="30"/>
                  </a:cxn>
                  <a:cxn ang="0">
                    <a:pos x="72" y="30"/>
                  </a:cxn>
                  <a:cxn ang="0">
                    <a:pos x="88" y="30"/>
                  </a:cxn>
                  <a:cxn ang="0">
                    <a:pos x="101" y="29"/>
                  </a:cxn>
                  <a:cxn ang="0">
                    <a:pos x="111" y="27"/>
                  </a:cxn>
                  <a:cxn ang="0">
                    <a:pos x="117" y="26"/>
                  </a:cxn>
                  <a:cxn ang="0">
                    <a:pos x="120" y="26"/>
                  </a:cxn>
                  <a:cxn ang="0">
                    <a:pos x="114" y="6"/>
                  </a:cxn>
                  <a:cxn ang="0">
                    <a:pos x="114" y="6"/>
                  </a:cxn>
                  <a:cxn ang="0">
                    <a:pos x="108" y="7"/>
                  </a:cxn>
                  <a:cxn ang="0">
                    <a:pos x="98" y="9"/>
                  </a:cxn>
                  <a:cxn ang="0">
                    <a:pos x="88" y="10"/>
                  </a:cxn>
                  <a:cxn ang="0">
                    <a:pos x="72" y="10"/>
                  </a:cxn>
                  <a:cxn ang="0">
                    <a:pos x="55" y="10"/>
                  </a:cxn>
                  <a:cxn ang="0">
                    <a:pos x="36" y="6"/>
                  </a:cxn>
                  <a:cxn ang="0">
                    <a:pos x="13" y="0"/>
                  </a:cxn>
                  <a:cxn ang="0">
                    <a:pos x="20" y="10"/>
                  </a:cxn>
                  <a:cxn ang="0">
                    <a:pos x="0" y="10"/>
                  </a:cxn>
                  <a:cxn ang="0">
                    <a:pos x="0" y="17"/>
                  </a:cxn>
                  <a:cxn ang="0">
                    <a:pos x="7" y="20"/>
                  </a:cxn>
                  <a:cxn ang="0">
                    <a:pos x="0" y="10"/>
                  </a:cxn>
                </a:cxnLst>
                <a:rect l="0" t="0" r="r" b="b"/>
                <a:pathLst>
                  <a:path w="120" h="30">
                    <a:moveTo>
                      <a:pt x="0" y="10"/>
                    </a:moveTo>
                    <a:lnTo>
                      <a:pt x="7" y="20"/>
                    </a:lnTo>
                    <a:lnTo>
                      <a:pt x="30" y="26"/>
                    </a:lnTo>
                    <a:lnTo>
                      <a:pt x="52" y="30"/>
                    </a:lnTo>
                    <a:lnTo>
                      <a:pt x="72" y="30"/>
                    </a:lnTo>
                    <a:lnTo>
                      <a:pt x="88" y="30"/>
                    </a:lnTo>
                    <a:lnTo>
                      <a:pt x="101" y="29"/>
                    </a:lnTo>
                    <a:lnTo>
                      <a:pt x="111" y="27"/>
                    </a:lnTo>
                    <a:lnTo>
                      <a:pt x="117" y="26"/>
                    </a:lnTo>
                    <a:lnTo>
                      <a:pt x="120" y="26"/>
                    </a:lnTo>
                    <a:lnTo>
                      <a:pt x="114" y="6"/>
                    </a:lnTo>
                    <a:lnTo>
                      <a:pt x="114" y="6"/>
                    </a:lnTo>
                    <a:lnTo>
                      <a:pt x="108" y="7"/>
                    </a:lnTo>
                    <a:lnTo>
                      <a:pt x="98" y="9"/>
                    </a:lnTo>
                    <a:lnTo>
                      <a:pt x="88" y="10"/>
                    </a:lnTo>
                    <a:lnTo>
                      <a:pt x="72" y="10"/>
                    </a:lnTo>
                    <a:lnTo>
                      <a:pt x="55" y="10"/>
                    </a:lnTo>
                    <a:lnTo>
                      <a:pt x="36" y="6"/>
                    </a:lnTo>
                    <a:lnTo>
                      <a:pt x="13" y="0"/>
                    </a:lnTo>
                    <a:lnTo>
                      <a:pt x="20" y="10"/>
                    </a:lnTo>
                    <a:lnTo>
                      <a:pt x="0" y="10"/>
                    </a:lnTo>
                    <a:lnTo>
                      <a:pt x="0" y="17"/>
                    </a:lnTo>
                    <a:lnTo>
                      <a:pt x="7" y="2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5" name="Freeform 317"/>
              <p:cNvSpPr>
                <a:spLocks/>
              </p:cNvSpPr>
              <p:nvPr/>
            </p:nvSpPr>
            <p:spPr bwMode="auto">
              <a:xfrm>
                <a:off x="5560" y="218"/>
                <a:ext cx="7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10"/>
                  </a:cxn>
                  <a:cxn ang="0">
                    <a:pos x="0" y="43"/>
                  </a:cxn>
                  <a:cxn ang="0">
                    <a:pos x="20" y="43"/>
                  </a:cxn>
                  <a:cxn ang="0">
                    <a:pos x="20" y="10"/>
                  </a:cxn>
                  <a:cxn ang="0">
                    <a:pos x="13" y="20"/>
                  </a:cxn>
                  <a:cxn ang="0">
                    <a:pos x="7" y="0"/>
                  </a:cxn>
                  <a:cxn ang="0">
                    <a:pos x="0" y="3"/>
                  </a:cxn>
                  <a:cxn ang="0">
                    <a:pos x="0" y="10"/>
                  </a:cxn>
                  <a:cxn ang="0">
                    <a:pos x="7" y="0"/>
                  </a:cxn>
                </a:cxnLst>
                <a:rect l="0" t="0" r="r" b="b"/>
                <a:pathLst>
                  <a:path w="20" h="43">
                    <a:moveTo>
                      <a:pt x="7" y="0"/>
                    </a:moveTo>
                    <a:lnTo>
                      <a:pt x="0" y="10"/>
                    </a:lnTo>
                    <a:lnTo>
                      <a:pt x="0" y="43"/>
                    </a:lnTo>
                    <a:lnTo>
                      <a:pt x="20" y="43"/>
                    </a:lnTo>
                    <a:lnTo>
                      <a:pt x="20" y="10"/>
                    </a:lnTo>
                    <a:lnTo>
                      <a:pt x="13" y="20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0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6" name="Freeform 318"/>
              <p:cNvSpPr>
                <a:spLocks/>
              </p:cNvSpPr>
              <p:nvPr/>
            </p:nvSpPr>
            <p:spPr bwMode="auto">
              <a:xfrm>
                <a:off x="5562" y="213"/>
                <a:ext cx="38" cy="10"/>
              </a:xfrm>
              <a:custGeom>
                <a:avLst/>
                <a:gdLst/>
                <a:ahLst/>
                <a:cxnLst>
                  <a:cxn ang="0">
                    <a:pos x="111" y="5"/>
                  </a:cxn>
                  <a:cxn ang="0">
                    <a:pos x="113" y="5"/>
                  </a:cxn>
                  <a:cxn ang="0">
                    <a:pos x="110" y="5"/>
                  </a:cxn>
                  <a:cxn ang="0">
                    <a:pos x="104" y="3"/>
                  </a:cxn>
                  <a:cxn ang="0">
                    <a:pos x="94" y="2"/>
                  </a:cxn>
                  <a:cxn ang="0">
                    <a:pos x="81" y="0"/>
                  </a:cxn>
                  <a:cxn ang="0">
                    <a:pos x="65" y="0"/>
                  </a:cxn>
                  <a:cxn ang="0">
                    <a:pos x="45" y="0"/>
                  </a:cxn>
                  <a:cxn ang="0">
                    <a:pos x="23" y="5"/>
                  </a:cxn>
                  <a:cxn ang="0">
                    <a:pos x="0" y="10"/>
                  </a:cxn>
                  <a:cxn ang="0">
                    <a:pos x="6" y="30"/>
                  </a:cxn>
                  <a:cxn ang="0">
                    <a:pos x="29" y="25"/>
                  </a:cxn>
                  <a:cxn ang="0">
                    <a:pos x="48" y="20"/>
                  </a:cxn>
                  <a:cxn ang="0">
                    <a:pos x="65" y="20"/>
                  </a:cxn>
                  <a:cxn ang="0">
                    <a:pos x="81" y="20"/>
                  </a:cxn>
                  <a:cxn ang="0">
                    <a:pos x="91" y="22"/>
                  </a:cxn>
                  <a:cxn ang="0">
                    <a:pos x="101" y="23"/>
                  </a:cxn>
                  <a:cxn ang="0">
                    <a:pos x="107" y="25"/>
                  </a:cxn>
                  <a:cxn ang="0">
                    <a:pos x="107" y="25"/>
                  </a:cxn>
                  <a:cxn ang="0">
                    <a:pos x="108" y="25"/>
                  </a:cxn>
                  <a:cxn ang="0">
                    <a:pos x="111" y="5"/>
                  </a:cxn>
                </a:cxnLst>
                <a:rect l="0" t="0" r="r" b="b"/>
                <a:pathLst>
                  <a:path w="113" h="30">
                    <a:moveTo>
                      <a:pt x="111" y="5"/>
                    </a:moveTo>
                    <a:lnTo>
                      <a:pt x="113" y="5"/>
                    </a:lnTo>
                    <a:lnTo>
                      <a:pt x="110" y="5"/>
                    </a:lnTo>
                    <a:lnTo>
                      <a:pt x="104" y="3"/>
                    </a:lnTo>
                    <a:lnTo>
                      <a:pt x="94" y="2"/>
                    </a:lnTo>
                    <a:lnTo>
                      <a:pt x="81" y="0"/>
                    </a:lnTo>
                    <a:lnTo>
                      <a:pt x="65" y="0"/>
                    </a:lnTo>
                    <a:lnTo>
                      <a:pt x="45" y="0"/>
                    </a:lnTo>
                    <a:lnTo>
                      <a:pt x="23" y="5"/>
                    </a:lnTo>
                    <a:lnTo>
                      <a:pt x="0" y="10"/>
                    </a:lnTo>
                    <a:lnTo>
                      <a:pt x="6" y="30"/>
                    </a:lnTo>
                    <a:lnTo>
                      <a:pt x="29" y="25"/>
                    </a:lnTo>
                    <a:lnTo>
                      <a:pt x="48" y="20"/>
                    </a:lnTo>
                    <a:lnTo>
                      <a:pt x="65" y="20"/>
                    </a:lnTo>
                    <a:lnTo>
                      <a:pt x="81" y="20"/>
                    </a:lnTo>
                    <a:lnTo>
                      <a:pt x="91" y="22"/>
                    </a:lnTo>
                    <a:lnTo>
                      <a:pt x="101" y="23"/>
                    </a:lnTo>
                    <a:lnTo>
                      <a:pt x="107" y="25"/>
                    </a:lnTo>
                    <a:lnTo>
                      <a:pt x="107" y="25"/>
                    </a:lnTo>
                    <a:lnTo>
                      <a:pt x="108" y="25"/>
                    </a:lnTo>
                    <a:lnTo>
                      <a:pt x="111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7" name="Freeform 319"/>
              <p:cNvSpPr>
                <a:spLocks/>
              </p:cNvSpPr>
              <p:nvPr/>
            </p:nvSpPr>
            <p:spPr bwMode="auto">
              <a:xfrm>
                <a:off x="5598" y="214"/>
                <a:ext cx="45" cy="10"/>
              </a:xfrm>
              <a:custGeom>
                <a:avLst/>
                <a:gdLst/>
                <a:ahLst/>
                <a:cxnLst>
                  <a:cxn ang="0">
                    <a:pos x="135" y="18"/>
                  </a:cxn>
                  <a:cxn ang="0">
                    <a:pos x="125" y="8"/>
                  </a:cxn>
                  <a:cxn ang="0">
                    <a:pos x="115" y="8"/>
                  </a:cxn>
                  <a:cxn ang="0">
                    <a:pos x="102" y="8"/>
                  </a:cxn>
                  <a:cxn ang="0">
                    <a:pos x="88" y="7"/>
                  </a:cxn>
                  <a:cxn ang="0">
                    <a:pos x="69" y="5"/>
                  </a:cxn>
                  <a:cxn ang="0">
                    <a:pos x="52" y="5"/>
                  </a:cxn>
                  <a:cxn ang="0">
                    <a:pos x="35" y="4"/>
                  </a:cxn>
                  <a:cxn ang="0">
                    <a:pos x="19" y="1"/>
                  </a:cxn>
                  <a:cxn ang="0">
                    <a:pos x="3" y="0"/>
                  </a:cxn>
                  <a:cxn ang="0">
                    <a:pos x="0" y="20"/>
                  </a:cxn>
                  <a:cxn ang="0">
                    <a:pos x="16" y="21"/>
                  </a:cxn>
                  <a:cxn ang="0">
                    <a:pos x="32" y="24"/>
                  </a:cxn>
                  <a:cxn ang="0">
                    <a:pos x="52" y="25"/>
                  </a:cxn>
                  <a:cxn ang="0">
                    <a:pos x="69" y="25"/>
                  </a:cxn>
                  <a:cxn ang="0">
                    <a:pos x="85" y="27"/>
                  </a:cxn>
                  <a:cxn ang="0">
                    <a:pos x="102" y="28"/>
                  </a:cxn>
                  <a:cxn ang="0">
                    <a:pos x="115" y="28"/>
                  </a:cxn>
                  <a:cxn ang="0">
                    <a:pos x="125" y="28"/>
                  </a:cxn>
                  <a:cxn ang="0">
                    <a:pos x="115" y="18"/>
                  </a:cxn>
                  <a:cxn ang="0">
                    <a:pos x="135" y="18"/>
                  </a:cxn>
                  <a:cxn ang="0">
                    <a:pos x="135" y="8"/>
                  </a:cxn>
                  <a:cxn ang="0">
                    <a:pos x="125" y="8"/>
                  </a:cxn>
                  <a:cxn ang="0">
                    <a:pos x="135" y="18"/>
                  </a:cxn>
                </a:cxnLst>
                <a:rect l="0" t="0" r="r" b="b"/>
                <a:pathLst>
                  <a:path w="135" h="28">
                    <a:moveTo>
                      <a:pt x="135" y="18"/>
                    </a:moveTo>
                    <a:lnTo>
                      <a:pt x="125" y="8"/>
                    </a:lnTo>
                    <a:lnTo>
                      <a:pt x="115" y="8"/>
                    </a:lnTo>
                    <a:lnTo>
                      <a:pt x="102" y="8"/>
                    </a:lnTo>
                    <a:lnTo>
                      <a:pt x="88" y="7"/>
                    </a:lnTo>
                    <a:lnTo>
                      <a:pt x="69" y="5"/>
                    </a:lnTo>
                    <a:lnTo>
                      <a:pt x="52" y="5"/>
                    </a:lnTo>
                    <a:lnTo>
                      <a:pt x="35" y="4"/>
                    </a:lnTo>
                    <a:lnTo>
                      <a:pt x="19" y="1"/>
                    </a:lnTo>
                    <a:lnTo>
                      <a:pt x="3" y="0"/>
                    </a:lnTo>
                    <a:lnTo>
                      <a:pt x="0" y="20"/>
                    </a:lnTo>
                    <a:lnTo>
                      <a:pt x="16" y="21"/>
                    </a:lnTo>
                    <a:lnTo>
                      <a:pt x="32" y="24"/>
                    </a:lnTo>
                    <a:lnTo>
                      <a:pt x="52" y="25"/>
                    </a:lnTo>
                    <a:lnTo>
                      <a:pt x="69" y="25"/>
                    </a:lnTo>
                    <a:lnTo>
                      <a:pt x="85" y="27"/>
                    </a:lnTo>
                    <a:lnTo>
                      <a:pt x="102" y="28"/>
                    </a:lnTo>
                    <a:lnTo>
                      <a:pt x="115" y="28"/>
                    </a:lnTo>
                    <a:lnTo>
                      <a:pt x="125" y="28"/>
                    </a:lnTo>
                    <a:lnTo>
                      <a:pt x="115" y="18"/>
                    </a:lnTo>
                    <a:lnTo>
                      <a:pt x="135" y="18"/>
                    </a:lnTo>
                    <a:lnTo>
                      <a:pt x="135" y="8"/>
                    </a:lnTo>
                    <a:lnTo>
                      <a:pt x="125" y="8"/>
                    </a:lnTo>
                    <a:lnTo>
                      <a:pt x="135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8" name="Freeform 320"/>
              <p:cNvSpPr>
                <a:spLocks/>
              </p:cNvSpPr>
              <p:nvPr/>
            </p:nvSpPr>
            <p:spPr bwMode="auto">
              <a:xfrm>
                <a:off x="5637" y="220"/>
                <a:ext cx="6" cy="13"/>
              </a:xfrm>
              <a:custGeom>
                <a:avLst/>
                <a:gdLst/>
                <a:ahLst/>
                <a:cxnLst>
                  <a:cxn ang="0">
                    <a:pos x="10" y="37"/>
                  </a:cxn>
                  <a:cxn ang="0">
                    <a:pos x="20" y="27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27"/>
                  </a:cxn>
                  <a:cxn ang="0">
                    <a:pos x="10" y="17"/>
                  </a:cxn>
                  <a:cxn ang="0">
                    <a:pos x="10" y="37"/>
                  </a:cxn>
                  <a:cxn ang="0">
                    <a:pos x="20" y="37"/>
                  </a:cxn>
                  <a:cxn ang="0">
                    <a:pos x="20" y="27"/>
                  </a:cxn>
                  <a:cxn ang="0">
                    <a:pos x="10" y="37"/>
                  </a:cxn>
                </a:cxnLst>
                <a:rect l="0" t="0" r="r" b="b"/>
                <a:pathLst>
                  <a:path w="20" h="37">
                    <a:moveTo>
                      <a:pt x="10" y="37"/>
                    </a:moveTo>
                    <a:lnTo>
                      <a:pt x="20" y="27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10" y="17"/>
                    </a:lnTo>
                    <a:lnTo>
                      <a:pt x="10" y="37"/>
                    </a:lnTo>
                    <a:lnTo>
                      <a:pt x="20" y="37"/>
                    </a:lnTo>
                    <a:lnTo>
                      <a:pt x="20" y="27"/>
                    </a:lnTo>
                    <a:lnTo>
                      <a:pt x="10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9" name="Freeform 321"/>
              <p:cNvSpPr>
                <a:spLocks/>
              </p:cNvSpPr>
              <p:nvPr/>
            </p:nvSpPr>
            <p:spPr bwMode="auto">
              <a:xfrm>
                <a:off x="5702" y="218"/>
                <a:ext cx="48" cy="15"/>
              </a:xfrm>
              <a:custGeom>
                <a:avLst/>
                <a:gdLst/>
                <a:ahLst/>
                <a:cxnLst>
                  <a:cxn ang="0">
                    <a:pos x="0" y="37"/>
                  </a:cxn>
                  <a:cxn ang="0">
                    <a:pos x="20" y="37"/>
                  </a:cxn>
                  <a:cxn ang="0">
                    <a:pos x="37" y="37"/>
                  </a:cxn>
                  <a:cxn ang="0">
                    <a:pos x="53" y="39"/>
                  </a:cxn>
                  <a:cxn ang="0">
                    <a:pos x="66" y="40"/>
                  </a:cxn>
                  <a:cxn ang="0">
                    <a:pos x="77" y="40"/>
                  </a:cxn>
                  <a:cxn ang="0">
                    <a:pos x="86" y="42"/>
                  </a:cxn>
                  <a:cxn ang="0">
                    <a:pos x="92" y="43"/>
                  </a:cxn>
                  <a:cxn ang="0">
                    <a:pos x="97" y="43"/>
                  </a:cxn>
                  <a:cxn ang="0">
                    <a:pos x="105" y="45"/>
                  </a:cxn>
                  <a:cxn ang="0">
                    <a:pos x="113" y="45"/>
                  </a:cxn>
                  <a:cxn ang="0">
                    <a:pos x="122" y="43"/>
                  </a:cxn>
                  <a:cxn ang="0">
                    <a:pos x="129" y="40"/>
                  </a:cxn>
                  <a:cxn ang="0">
                    <a:pos x="136" y="37"/>
                  </a:cxn>
                  <a:cxn ang="0">
                    <a:pos x="142" y="33"/>
                  </a:cxn>
                  <a:cxn ang="0">
                    <a:pos x="145" y="28"/>
                  </a:cxn>
                  <a:cxn ang="0">
                    <a:pos x="146" y="22"/>
                  </a:cxn>
                  <a:cxn ang="0">
                    <a:pos x="145" y="16"/>
                  </a:cxn>
                  <a:cxn ang="0">
                    <a:pos x="142" y="10"/>
                  </a:cxn>
                  <a:cxn ang="0">
                    <a:pos x="136" y="6"/>
                  </a:cxn>
                  <a:cxn ang="0">
                    <a:pos x="129" y="3"/>
                  </a:cxn>
                  <a:cxn ang="0">
                    <a:pos x="122" y="2"/>
                  </a:cxn>
                  <a:cxn ang="0">
                    <a:pos x="113" y="0"/>
                  </a:cxn>
                  <a:cxn ang="0">
                    <a:pos x="105" y="0"/>
                  </a:cxn>
                  <a:cxn ang="0">
                    <a:pos x="97" y="0"/>
                  </a:cxn>
                  <a:cxn ang="0">
                    <a:pos x="92" y="2"/>
                  </a:cxn>
                  <a:cxn ang="0">
                    <a:pos x="86" y="2"/>
                  </a:cxn>
                  <a:cxn ang="0">
                    <a:pos x="77" y="3"/>
                  </a:cxn>
                  <a:cxn ang="0">
                    <a:pos x="66" y="5"/>
                  </a:cxn>
                  <a:cxn ang="0">
                    <a:pos x="53" y="5"/>
                  </a:cxn>
                  <a:cxn ang="0">
                    <a:pos x="37" y="6"/>
                  </a:cxn>
                  <a:cxn ang="0">
                    <a:pos x="20" y="6"/>
                  </a:cxn>
                  <a:cxn ang="0">
                    <a:pos x="0" y="6"/>
                  </a:cxn>
                  <a:cxn ang="0">
                    <a:pos x="0" y="37"/>
                  </a:cxn>
                </a:cxnLst>
                <a:rect l="0" t="0" r="r" b="b"/>
                <a:pathLst>
                  <a:path w="146" h="45">
                    <a:moveTo>
                      <a:pt x="0" y="37"/>
                    </a:moveTo>
                    <a:lnTo>
                      <a:pt x="20" y="37"/>
                    </a:lnTo>
                    <a:lnTo>
                      <a:pt x="37" y="37"/>
                    </a:lnTo>
                    <a:lnTo>
                      <a:pt x="53" y="39"/>
                    </a:lnTo>
                    <a:lnTo>
                      <a:pt x="66" y="40"/>
                    </a:lnTo>
                    <a:lnTo>
                      <a:pt x="77" y="40"/>
                    </a:lnTo>
                    <a:lnTo>
                      <a:pt x="86" y="42"/>
                    </a:lnTo>
                    <a:lnTo>
                      <a:pt x="92" y="43"/>
                    </a:lnTo>
                    <a:lnTo>
                      <a:pt x="97" y="43"/>
                    </a:lnTo>
                    <a:lnTo>
                      <a:pt x="105" y="45"/>
                    </a:lnTo>
                    <a:lnTo>
                      <a:pt x="113" y="45"/>
                    </a:lnTo>
                    <a:lnTo>
                      <a:pt x="122" y="43"/>
                    </a:lnTo>
                    <a:lnTo>
                      <a:pt x="129" y="40"/>
                    </a:lnTo>
                    <a:lnTo>
                      <a:pt x="136" y="37"/>
                    </a:lnTo>
                    <a:lnTo>
                      <a:pt x="142" y="33"/>
                    </a:lnTo>
                    <a:lnTo>
                      <a:pt x="145" y="28"/>
                    </a:lnTo>
                    <a:lnTo>
                      <a:pt x="146" y="22"/>
                    </a:lnTo>
                    <a:lnTo>
                      <a:pt x="145" y="16"/>
                    </a:lnTo>
                    <a:lnTo>
                      <a:pt x="142" y="10"/>
                    </a:lnTo>
                    <a:lnTo>
                      <a:pt x="136" y="6"/>
                    </a:lnTo>
                    <a:lnTo>
                      <a:pt x="129" y="3"/>
                    </a:lnTo>
                    <a:lnTo>
                      <a:pt x="122" y="2"/>
                    </a:lnTo>
                    <a:lnTo>
                      <a:pt x="113" y="0"/>
                    </a:lnTo>
                    <a:lnTo>
                      <a:pt x="105" y="0"/>
                    </a:lnTo>
                    <a:lnTo>
                      <a:pt x="97" y="0"/>
                    </a:lnTo>
                    <a:lnTo>
                      <a:pt x="92" y="2"/>
                    </a:lnTo>
                    <a:lnTo>
                      <a:pt x="86" y="2"/>
                    </a:lnTo>
                    <a:lnTo>
                      <a:pt x="77" y="3"/>
                    </a:lnTo>
                    <a:lnTo>
                      <a:pt x="66" y="5"/>
                    </a:lnTo>
                    <a:lnTo>
                      <a:pt x="53" y="5"/>
                    </a:lnTo>
                    <a:lnTo>
                      <a:pt x="37" y="6"/>
                    </a:lnTo>
                    <a:lnTo>
                      <a:pt x="20" y="6"/>
                    </a:lnTo>
                    <a:lnTo>
                      <a:pt x="0" y="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0" name="Freeform 322"/>
              <p:cNvSpPr>
                <a:spLocks/>
              </p:cNvSpPr>
              <p:nvPr/>
            </p:nvSpPr>
            <p:spPr bwMode="auto">
              <a:xfrm>
                <a:off x="5702" y="230"/>
                <a:ext cx="33" cy="8"/>
              </a:xfrm>
              <a:custGeom>
                <a:avLst/>
                <a:gdLst/>
                <a:ahLst/>
                <a:cxnLst>
                  <a:cxn ang="0">
                    <a:pos x="99" y="5"/>
                  </a:cxn>
                  <a:cxn ang="0">
                    <a:pos x="99" y="5"/>
                  </a:cxn>
                  <a:cxn ang="0">
                    <a:pos x="93" y="5"/>
                  </a:cxn>
                  <a:cxn ang="0">
                    <a:pos x="87" y="4"/>
                  </a:cxn>
                  <a:cxn ang="0">
                    <a:pos x="77" y="2"/>
                  </a:cxn>
                  <a:cxn ang="0">
                    <a:pos x="66" y="2"/>
                  </a:cxn>
                  <a:cxn ang="0">
                    <a:pos x="54" y="1"/>
                  </a:cxn>
                  <a:cxn ang="0">
                    <a:pos x="37" y="0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20" y="19"/>
                  </a:cxn>
                  <a:cxn ang="0">
                    <a:pos x="37" y="19"/>
                  </a:cxn>
                  <a:cxn ang="0">
                    <a:pos x="51" y="21"/>
                  </a:cxn>
                  <a:cxn ang="0">
                    <a:pos x="66" y="22"/>
                  </a:cxn>
                  <a:cxn ang="0">
                    <a:pos x="77" y="22"/>
                  </a:cxn>
                  <a:cxn ang="0">
                    <a:pos x="84" y="24"/>
                  </a:cxn>
                  <a:cxn ang="0">
                    <a:pos x="90" y="25"/>
                  </a:cxn>
                  <a:cxn ang="0">
                    <a:pos x="96" y="25"/>
                  </a:cxn>
                  <a:cxn ang="0">
                    <a:pos x="96" y="25"/>
                  </a:cxn>
                  <a:cxn ang="0">
                    <a:pos x="99" y="5"/>
                  </a:cxn>
                </a:cxnLst>
                <a:rect l="0" t="0" r="r" b="b"/>
                <a:pathLst>
                  <a:path w="99" h="25">
                    <a:moveTo>
                      <a:pt x="99" y="5"/>
                    </a:moveTo>
                    <a:lnTo>
                      <a:pt x="99" y="5"/>
                    </a:lnTo>
                    <a:lnTo>
                      <a:pt x="93" y="5"/>
                    </a:lnTo>
                    <a:lnTo>
                      <a:pt x="87" y="4"/>
                    </a:lnTo>
                    <a:lnTo>
                      <a:pt x="77" y="2"/>
                    </a:lnTo>
                    <a:lnTo>
                      <a:pt x="66" y="2"/>
                    </a:lnTo>
                    <a:lnTo>
                      <a:pt x="54" y="1"/>
                    </a:lnTo>
                    <a:lnTo>
                      <a:pt x="37" y="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20" y="19"/>
                    </a:lnTo>
                    <a:lnTo>
                      <a:pt x="37" y="19"/>
                    </a:lnTo>
                    <a:lnTo>
                      <a:pt x="51" y="21"/>
                    </a:lnTo>
                    <a:lnTo>
                      <a:pt x="66" y="22"/>
                    </a:lnTo>
                    <a:lnTo>
                      <a:pt x="77" y="22"/>
                    </a:lnTo>
                    <a:lnTo>
                      <a:pt x="84" y="24"/>
                    </a:lnTo>
                    <a:lnTo>
                      <a:pt x="90" y="25"/>
                    </a:lnTo>
                    <a:lnTo>
                      <a:pt x="96" y="25"/>
                    </a:lnTo>
                    <a:lnTo>
                      <a:pt x="96" y="25"/>
                    </a:lnTo>
                    <a:lnTo>
                      <a:pt x="99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1" name="Freeform 323"/>
              <p:cNvSpPr>
                <a:spLocks/>
              </p:cNvSpPr>
              <p:nvPr/>
            </p:nvSpPr>
            <p:spPr bwMode="auto">
              <a:xfrm>
                <a:off x="5734" y="226"/>
                <a:ext cx="20" cy="11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0" y="0"/>
                  </a:cxn>
                  <a:cxn ang="0">
                    <a:pos x="39" y="3"/>
                  </a:cxn>
                  <a:cxn ang="0">
                    <a:pos x="39" y="4"/>
                  </a:cxn>
                  <a:cxn ang="0">
                    <a:pos x="36" y="7"/>
                  </a:cxn>
                  <a:cxn ang="0">
                    <a:pos x="29" y="8"/>
                  </a:cxn>
                  <a:cxn ang="0">
                    <a:pos x="23" y="11"/>
                  </a:cxn>
                  <a:cxn ang="0">
                    <a:pos x="16" y="13"/>
                  </a:cxn>
                  <a:cxn ang="0">
                    <a:pos x="10" y="13"/>
                  </a:cxn>
                  <a:cxn ang="0">
                    <a:pos x="3" y="11"/>
                  </a:cxn>
                  <a:cxn ang="0">
                    <a:pos x="0" y="31"/>
                  </a:cxn>
                  <a:cxn ang="0">
                    <a:pos x="7" y="33"/>
                  </a:cxn>
                  <a:cxn ang="0">
                    <a:pos x="19" y="33"/>
                  </a:cxn>
                  <a:cxn ang="0">
                    <a:pos x="29" y="31"/>
                  </a:cxn>
                  <a:cxn ang="0">
                    <a:pos x="37" y="28"/>
                  </a:cxn>
                  <a:cxn ang="0">
                    <a:pos x="44" y="24"/>
                  </a:cxn>
                  <a:cxn ang="0">
                    <a:pos x="53" y="18"/>
                  </a:cxn>
                  <a:cxn ang="0">
                    <a:pos x="59" y="8"/>
                  </a:cxn>
                  <a:cxn ang="0">
                    <a:pos x="60" y="0"/>
                  </a:cxn>
                  <a:cxn ang="0">
                    <a:pos x="60" y="0"/>
                  </a:cxn>
                  <a:cxn ang="0">
                    <a:pos x="40" y="0"/>
                  </a:cxn>
                </a:cxnLst>
                <a:rect l="0" t="0" r="r" b="b"/>
                <a:pathLst>
                  <a:path w="60" h="33">
                    <a:moveTo>
                      <a:pt x="40" y="0"/>
                    </a:moveTo>
                    <a:lnTo>
                      <a:pt x="40" y="0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36" y="7"/>
                    </a:lnTo>
                    <a:lnTo>
                      <a:pt x="29" y="8"/>
                    </a:lnTo>
                    <a:lnTo>
                      <a:pt x="23" y="11"/>
                    </a:lnTo>
                    <a:lnTo>
                      <a:pt x="16" y="13"/>
                    </a:lnTo>
                    <a:lnTo>
                      <a:pt x="10" y="13"/>
                    </a:lnTo>
                    <a:lnTo>
                      <a:pt x="3" y="11"/>
                    </a:lnTo>
                    <a:lnTo>
                      <a:pt x="0" y="31"/>
                    </a:lnTo>
                    <a:lnTo>
                      <a:pt x="7" y="33"/>
                    </a:lnTo>
                    <a:lnTo>
                      <a:pt x="19" y="33"/>
                    </a:lnTo>
                    <a:lnTo>
                      <a:pt x="29" y="31"/>
                    </a:lnTo>
                    <a:lnTo>
                      <a:pt x="37" y="28"/>
                    </a:lnTo>
                    <a:lnTo>
                      <a:pt x="44" y="24"/>
                    </a:lnTo>
                    <a:lnTo>
                      <a:pt x="53" y="18"/>
                    </a:lnTo>
                    <a:lnTo>
                      <a:pt x="59" y="8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2" name="Freeform 324"/>
              <p:cNvSpPr>
                <a:spLocks/>
              </p:cNvSpPr>
              <p:nvPr/>
            </p:nvSpPr>
            <p:spPr bwMode="auto">
              <a:xfrm>
                <a:off x="5733" y="215"/>
                <a:ext cx="21" cy="11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5" y="19"/>
                  </a:cxn>
                  <a:cxn ang="0">
                    <a:pos x="11" y="19"/>
                  </a:cxn>
                  <a:cxn ang="0">
                    <a:pos x="18" y="19"/>
                  </a:cxn>
                  <a:cxn ang="0">
                    <a:pos x="26" y="21"/>
                  </a:cxn>
                  <a:cxn ang="0">
                    <a:pos x="32" y="22"/>
                  </a:cxn>
                  <a:cxn ang="0">
                    <a:pos x="38" y="24"/>
                  </a:cxn>
                  <a:cxn ang="0">
                    <a:pos x="41" y="27"/>
                  </a:cxn>
                  <a:cxn ang="0">
                    <a:pos x="41" y="28"/>
                  </a:cxn>
                  <a:cxn ang="0">
                    <a:pos x="42" y="31"/>
                  </a:cxn>
                  <a:cxn ang="0">
                    <a:pos x="62" y="31"/>
                  </a:cxn>
                  <a:cxn ang="0">
                    <a:pos x="61" y="22"/>
                  </a:cxn>
                  <a:cxn ang="0">
                    <a:pos x="55" y="12"/>
                  </a:cxn>
                  <a:cxn ang="0">
                    <a:pos x="46" y="7"/>
                  </a:cxn>
                  <a:cxn ang="0">
                    <a:pos x="38" y="2"/>
                  </a:cxn>
                  <a:cxn ang="0">
                    <a:pos x="29" y="1"/>
                  </a:cxn>
                  <a:cxn ang="0">
                    <a:pos x="21" y="0"/>
                  </a:cxn>
                  <a:cxn ang="0">
                    <a:pos x="11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6" y="19"/>
                  </a:cxn>
                </a:cxnLst>
                <a:rect l="0" t="0" r="r" b="b"/>
                <a:pathLst>
                  <a:path w="62" h="31">
                    <a:moveTo>
                      <a:pt x="6" y="19"/>
                    </a:moveTo>
                    <a:lnTo>
                      <a:pt x="5" y="19"/>
                    </a:lnTo>
                    <a:lnTo>
                      <a:pt x="11" y="19"/>
                    </a:lnTo>
                    <a:lnTo>
                      <a:pt x="18" y="19"/>
                    </a:lnTo>
                    <a:lnTo>
                      <a:pt x="26" y="21"/>
                    </a:lnTo>
                    <a:lnTo>
                      <a:pt x="32" y="22"/>
                    </a:lnTo>
                    <a:lnTo>
                      <a:pt x="38" y="24"/>
                    </a:lnTo>
                    <a:lnTo>
                      <a:pt x="41" y="27"/>
                    </a:lnTo>
                    <a:lnTo>
                      <a:pt x="41" y="28"/>
                    </a:lnTo>
                    <a:lnTo>
                      <a:pt x="42" y="31"/>
                    </a:lnTo>
                    <a:lnTo>
                      <a:pt x="62" y="31"/>
                    </a:lnTo>
                    <a:lnTo>
                      <a:pt x="61" y="22"/>
                    </a:lnTo>
                    <a:lnTo>
                      <a:pt x="55" y="12"/>
                    </a:lnTo>
                    <a:lnTo>
                      <a:pt x="46" y="7"/>
                    </a:lnTo>
                    <a:lnTo>
                      <a:pt x="38" y="2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1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3" name="Freeform 325"/>
              <p:cNvSpPr>
                <a:spLocks/>
              </p:cNvSpPr>
              <p:nvPr/>
            </p:nvSpPr>
            <p:spPr bwMode="auto">
              <a:xfrm>
                <a:off x="5698" y="215"/>
                <a:ext cx="37" cy="9"/>
              </a:xfrm>
              <a:custGeom>
                <a:avLst/>
                <a:gdLst/>
                <a:ahLst/>
                <a:cxnLst>
                  <a:cxn ang="0">
                    <a:pos x="21" y="15"/>
                  </a:cxn>
                  <a:cxn ang="0">
                    <a:pos x="11" y="25"/>
                  </a:cxn>
                  <a:cxn ang="0">
                    <a:pos x="31" y="25"/>
                  </a:cxn>
                  <a:cxn ang="0">
                    <a:pos x="48" y="25"/>
                  </a:cxn>
                  <a:cxn ang="0">
                    <a:pos x="64" y="24"/>
                  </a:cxn>
                  <a:cxn ang="0">
                    <a:pos x="77" y="24"/>
                  </a:cxn>
                  <a:cxn ang="0">
                    <a:pos x="90" y="22"/>
                  </a:cxn>
                  <a:cxn ang="0">
                    <a:pos x="98" y="21"/>
                  </a:cxn>
                  <a:cxn ang="0">
                    <a:pos x="104" y="21"/>
                  </a:cxn>
                  <a:cxn ang="0">
                    <a:pos x="111" y="19"/>
                  </a:cxn>
                  <a:cxn ang="0">
                    <a:pos x="105" y="0"/>
                  </a:cxn>
                  <a:cxn ang="0">
                    <a:pos x="101" y="1"/>
                  </a:cxn>
                  <a:cxn ang="0">
                    <a:pos x="95" y="1"/>
                  </a:cxn>
                  <a:cxn ang="0">
                    <a:pos x="87" y="2"/>
                  </a:cxn>
                  <a:cxn ang="0">
                    <a:pos x="77" y="4"/>
                  </a:cxn>
                  <a:cxn ang="0">
                    <a:pos x="64" y="4"/>
                  </a:cxn>
                  <a:cxn ang="0">
                    <a:pos x="48" y="5"/>
                  </a:cxn>
                  <a:cxn ang="0">
                    <a:pos x="31" y="5"/>
                  </a:cxn>
                  <a:cxn ang="0">
                    <a:pos x="11" y="5"/>
                  </a:cxn>
                  <a:cxn ang="0">
                    <a:pos x="0" y="15"/>
                  </a:cxn>
                  <a:cxn ang="0">
                    <a:pos x="11" y="5"/>
                  </a:cxn>
                  <a:cxn ang="0">
                    <a:pos x="0" y="5"/>
                  </a:cxn>
                  <a:cxn ang="0">
                    <a:pos x="0" y="15"/>
                  </a:cxn>
                  <a:cxn ang="0">
                    <a:pos x="21" y="15"/>
                  </a:cxn>
                </a:cxnLst>
                <a:rect l="0" t="0" r="r" b="b"/>
                <a:pathLst>
                  <a:path w="111" h="25">
                    <a:moveTo>
                      <a:pt x="21" y="15"/>
                    </a:moveTo>
                    <a:lnTo>
                      <a:pt x="11" y="25"/>
                    </a:lnTo>
                    <a:lnTo>
                      <a:pt x="31" y="25"/>
                    </a:lnTo>
                    <a:lnTo>
                      <a:pt x="48" y="25"/>
                    </a:lnTo>
                    <a:lnTo>
                      <a:pt x="64" y="24"/>
                    </a:lnTo>
                    <a:lnTo>
                      <a:pt x="77" y="24"/>
                    </a:lnTo>
                    <a:lnTo>
                      <a:pt x="90" y="22"/>
                    </a:lnTo>
                    <a:lnTo>
                      <a:pt x="98" y="21"/>
                    </a:lnTo>
                    <a:lnTo>
                      <a:pt x="104" y="21"/>
                    </a:lnTo>
                    <a:lnTo>
                      <a:pt x="111" y="19"/>
                    </a:lnTo>
                    <a:lnTo>
                      <a:pt x="105" y="0"/>
                    </a:lnTo>
                    <a:lnTo>
                      <a:pt x="101" y="1"/>
                    </a:lnTo>
                    <a:lnTo>
                      <a:pt x="95" y="1"/>
                    </a:lnTo>
                    <a:lnTo>
                      <a:pt x="87" y="2"/>
                    </a:lnTo>
                    <a:lnTo>
                      <a:pt x="77" y="4"/>
                    </a:lnTo>
                    <a:lnTo>
                      <a:pt x="64" y="4"/>
                    </a:lnTo>
                    <a:lnTo>
                      <a:pt x="48" y="5"/>
                    </a:lnTo>
                    <a:lnTo>
                      <a:pt x="31" y="5"/>
                    </a:lnTo>
                    <a:lnTo>
                      <a:pt x="11" y="5"/>
                    </a:lnTo>
                    <a:lnTo>
                      <a:pt x="0" y="15"/>
                    </a:lnTo>
                    <a:lnTo>
                      <a:pt x="11" y="5"/>
                    </a:lnTo>
                    <a:lnTo>
                      <a:pt x="0" y="5"/>
                    </a:lnTo>
                    <a:lnTo>
                      <a:pt x="0" y="15"/>
                    </a:lnTo>
                    <a:lnTo>
                      <a:pt x="21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4" name="Freeform 326"/>
              <p:cNvSpPr>
                <a:spLocks/>
              </p:cNvSpPr>
              <p:nvPr/>
            </p:nvSpPr>
            <p:spPr bwMode="auto">
              <a:xfrm>
                <a:off x="5698" y="220"/>
                <a:ext cx="7" cy="15"/>
              </a:xfrm>
              <a:custGeom>
                <a:avLst/>
                <a:gdLst/>
                <a:ahLst/>
                <a:cxnLst>
                  <a:cxn ang="0">
                    <a:pos x="11" y="22"/>
                  </a:cxn>
                  <a:cxn ang="0">
                    <a:pos x="21" y="31"/>
                  </a:cxn>
                  <a:cxn ang="0">
                    <a:pos x="21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11" y="41"/>
                  </a:cxn>
                  <a:cxn ang="0">
                    <a:pos x="0" y="31"/>
                  </a:cxn>
                  <a:cxn ang="0">
                    <a:pos x="0" y="41"/>
                  </a:cxn>
                  <a:cxn ang="0">
                    <a:pos x="11" y="41"/>
                  </a:cxn>
                  <a:cxn ang="0">
                    <a:pos x="11" y="22"/>
                  </a:cxn>
                </a:cxnLst>
                <a:rect l="0" t="0" r="r" b="b"/>
                <a:pathLst>
                  <a:path w="21" h="41">
                    <a:moveTo>
                      <a:pt x="11" y="22"/>
                    </a:moveTo>
                    <a:lnTo>
                      <a:pt x="21" y="31"/>
                    </a:lnTo>
                    <a:lnTo>
                      <a:pt x="21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11" y="4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11" y="41"/>
                    </a:lnTo>
                    <a:lnTo>
                      <a:pt x="11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5" name="Freeform 327"/>
              <p:cNvSpPr>
                <a:spLocks/>
              </p:cNvSpPr>
              <p:nvPr/>
            </p:nvSpPr>
            <p:spPr bwMode="auto">
              <a:xfrm>
                <a:off x="5637" y="214"/>
                <a:ext cx="11" cy="22"/>
              </a:xfrm>
              <a:custGeom>
                <a:avLst/>
                <a:gdLst/>
                <a:ahLst/>
                <a:cxnLst>
                  <a:cxn ang="0">
                    <a:pos x="33" y="65"/>
                  </a:cxn>
                  <a:cxn ang="0">
                    <a:pos x="0" y="65"/>
                  </a:cxn>
                  <a:cxn ang="0">
                    <a:pos x="0" y="0"/>
                  </a:cxn>
                  <a:cxn ang="0">
                    <a:pos x="31" y="0"/>
                  </a:cxn>
                  <a:cxn ang="0">
                    <a:pos x="33" y="8"/>
                  </a:cxn>
                  <a:cxn ang="0">
                    <a:pos x="33" y="18"/>
                  </a:cxn>
                  <a:cxn ang="0">
                    <a:pos x="33" y="27"/>
                  </a:cxn>
                  <a:cxn ang="0">
                    <a:pos x="33" y="34"/>
                  </a:cxn>
                  <a:cxn ang="0">
                    <a:pos x="33" y="41"/>
                  </a:cxn>
                  <a:cxn ang="0">
                    <a:pos x="33" y="49"/>
                  </a:cxn>
                  <a:cxn ang="0">
                    <a:pos x="33" y="58"/>
                  </a:cxn>
                  <a:cxn ang="0">
                    <a:pos x="33" y="65"/>
                  </a:cxn>
                </a:cxnLst>
                <a:rect l="0" t="0" r="r" b="b"/>
                <a:pathLst>
                  <a:path w="33" h="65">
                    <a:moveTo>
                      <a:pt x="33" y="65"/>
                    </a:moveTo>
                    <a:lnTo>
                      <a:pt x="0" y="65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3" y="8"/>
                    </a:lnTo>
                    <a:lnTo>
                      <a:pt x="33" y="18"/>
                    </a:lnTo>
                    <a:lnTo>
                      <a:pt x="33" y="27"/>
                    </a:lnTo>
                    <a:lnTo>
                      <a:pt x="33" y="34"/>
                    </a:lnTo>
                    <a:lnTo>
                      <a:pt x="33" y="41"/>
                    </a:lnTo>
                    <a:lnTo>
                      <a:pt x="33" y="49"/>
                    </a:lnTo>
                    <a:lnTo>
                      <a:pt x="33" y="58"/>
                    </a:lnTo>
                    <a:lnTo>
                      <a:pt x="33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6" name="Freeform 328"/>
              <p:cNvSpPr>
                <a:spLocks/>
              </p:cNvSpPr>
              <p:nvPr/>
            </p:nvSpPr>
            <p:spPr bwMode="auto">
              <a:xfrm>
                <a:off x="5634" y="233"/>
                <a:ext cx="14" cy="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0" y="20"/>
                  </a:cxn>
                  <a:cxn ang="0">
                    <a:pos x="43" y="20"/>
                  </a:cxn>
                  <a:cxn ang="0">
                    <a:pos x="43" y="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10" y="20"/>
                  </a:cxn>
                  <a:cxn ang="0">
                    <a:pos x="0" y="10"/>
                  </a:cxn>
                </a:cxnLst>
                <a:rect l="0" t="0" r="r" b="b"/>
                <a:pathLst>
                  <a:path w="43" h="20">
                    <a:moveTo>
                      <a:pt x="0" y="10"/>
                    </a:moveTo>
                    <a:lnTo>
                      <a:pt x="10" y="20"/>
                    </a:lnTo>
                    <a:lnTo>
                      <a:pt x="43" y="20"/>
                    </a:lnTo>
                    <a:lnTo>
                      <a:pt x="43" y="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10" y="2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7" name="Freeform 329"/>
              <p:cNvSpPr>
                <a:spLocks/>
              </p:cNvSpPr>
              <p:nvPr/>
            </p:nvSpPr>
            <p:spPr bwMode="auto">
              <a:xfrm>
                <a:off x="5634" y="212"/>
                <a:ext cx="7" cy="2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10"/>
                  </a:cxn>
                  <a:cxn ang="0">
                    <a:pos x="0" y="75"/>
                  </a:cxn>
                  <a:cxn ang="0">
                    <a:pos x="20" y="75"/>
                  </a:cxn>
                  <a:cxn ang="0">
                    <a:pos x="20" y="10"/>
                  </a:cxn>
                  <a:cxn ang="0">
                    <a:pos x="10" y="2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0" y="0"/>
                  </a:cxn>
                </a:cxnLst>
                <a:rect l="0" t="0" r="r" b="b"/>
                <a:pathLst>
                  <a:path w="20" h="75">
                    <a:moveTo>
                      <a:pt x="10" y="0"/>
                    </a:moveTo>
                    <a:lnTo>
                      <a:pt x="0" y="10"/>
                    </a:lnTo>
                    <a:lnTo>
                      <a:pt x="0" y="75"/>
                    </a:lnTo>
                    <a:lnTo>
                      <a:pt x="20" y="75"/>
                    </a:lnTo>
                    <a:lnTo>
                      <a:pt x="20" y="10"/>
                    </a:lnTo>
                    <a:lnTo>
                      <a:pt x="10" y="2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8" name="Freeform 330"/>
              <p:cNvSpPr>
                <a:spLocks/>
              </p:cNvSpPr>
              <p:nvPr/>
            </p:nvSpPr>
            <p:spPr bwMode="auto">
              <a:xfrm>
                <a:off x="5637" y="212"/>
                <a:ext cx="14" cy="7"/>
              </a:xfrm>
              <a:custGeom>
                <a:avLst/>
                <a:gdLst/>
                <a:ahLst/>
                <a:cxnLst>
                  <a:cxn ang="0">
                    <a:pos x="42" y="8"/>
                  </a:cxn>
                  <a:cxn ang="0">
                    <a:pos x="31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31" y="20"/>
                  </a:cxn>
                  <a:cxn ang="0">
                    <a:pos x="21" y="11"/>
                  </a:cxn>
                  <a:cxn ang="0">
                    <a:pos x="42" y="8"/>
                  </a:cxn>
                  <a:cxn ang="0">
                    <a:pos x="40" y="0"/>
                  </a:cxn>
                  <a:cxn ang="0">
                    <a:pos x="31" y="0"/>
                  </a:cxn>
                  <a:cxn ang="0">
                    <a:pos x="42" y="8"/>
                  </a:cxn>
                </a:cxnLst>
                <a:rect l="0" t="0" r="r" b="b"/>
                <a:pathLst>
                  <a:path w="42" h="20">
                    <a:moveTo>
                      <a:pt x="42" y="8"/>
                    </a:moveTo>
                    <a:lnTo>
                      <a:pt x="31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31" y="20"/>
                    </a:lnTo>
                    <a:lnTo>
                      <a:pt x="21" y="11"/>
                    </a:lnTo>
                    <a:lnTo>
                      <a:pt x="42" y="8"/>
                    </a:lnTo>
                    <a:lnTo>
                      <a:pt x="40" y="0"/>
                    </a:lnTo>
                    <a:lnTo>
                      <a:pt x="31" y="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9" name="Freeform 331"/>
              <p:cNvSpPr>
                <a:spLocks/>
              </p:cNvSpPr>
              <p:nvPr/>
            </p:nvSpPr>
            <p:spPr bwMode="auto">
              <a:xfrm>
                <a:off x="5644" y="214"/>
                <a:ext cx="8" cy="12"/>
              </a:xfrm>
              <a:custGeom>
                <a:avLst/>
                <a:gdLst/>
                <a:ahLst/>
                <a:cxnLst>
                  <a:cxn ang="0">
                    <a:pos x="22" y="36"/>
                  </a:cxn>
                  <a:cxn ang="0">
                    <a:pos x="22" y="36"/>
                  </a:cxn>
                  <a:cxn ang="0">
                    <a:pos x="22" y="29"/>
                  </a:cxn>
                  <a:cxn ang="0">
                    <a:pos x="22" y="20"/>
                  </a:cxn>
                  <a:cxn ang="0">
                    <a:pos x="22" y="9"/>
                  </a:cxn>
                  <a:cxn ang="0">
                    <a:pos x="21" y="0"/>
                  </a:cxn>
                  <a:cxn ang="0">
                    <a:pos x="0" y="3"/>
                  </a:cxn>
                  <a:cxn ang="0">
                    <a:pos x="2" y="12"/>
                  </a:cxn>
                  <a:cxn ang="0">
                    <a:pos x="2" y="20"/>
                  </a:cxn>
                  <a:cxn ang="0">
                    <a:pos x="2" y="29"/>
                  </a:cxn>
                  <a:cxn ang="0">
                    <a:pos x="2" y="36"/>
                  </a:cxn>
                  <a:cxn ang="0">
                    <a:pos x="2" y="36"/>
                  </a:cxn>
                  <a:cxn ang="0">
                    <a:pos x="22" y="36"/>
                  </a:cxn>
                </a:cxnLst>
                <a:rect l="0" t="0" r="r" b="b"/>
                <a:pathLst>
                  <a:path w="22" h="36">
                    <a:moveTo>
                      <a:pt x="22" y="36"/>
                    </a:moveTo>
                    <a:lnTo>
                      <a:pt x="22" y="36"/>
                    </a:lnTo>
                    <a:lnTo>
                      <a:pt x="22" y="29"/>
                    </a:lnTo>
                    <a:lnTo>
                      <a:pt x="22" y="20"/>
                    </a:lnTo>
                    <a:lnTo>
                      <a:pt x="22" y="9"/>
                    </a:lnTo>
                    <a:lnTo>
                      <a:pt x="21" y="0"/>
                    </a:lnTo>
                    <a:lnTo>
                      <a:pt x="0" y="3"/>
                    </a:lnTo>
                    <a:lnTo>
                      <a:pt x="2" y="12"/>
                    </a:lnTo>
                    <a:lnTo>
                      <a:pt x="2" y="20"/>
                    </a:lnTo>
                    <a:lnTo>
                      <a:pt x="2" y="29"/>
                    </a:lnTo>
                    <a:lnTo>
                      <a:pt x="2" y="36"/>
                    </a:lnTo>
                    <a:lnTo>
                      <a:pt x="2" y="36"/>
                    </a:lnTo>
                    <a:lnTo>
                      <a:pt x="22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0" name="Freeform 332"/>
              <p:cNvSpPr>
                <a:spLocks/>
              </p:cNvSpPr>
              <p:nvPr/>
            </p:nvSpPr>
            <p:spPr bwMode="auto">
              <a:xfrm>
                <a:off x="5645" y="226"/>
                <a:ext cx="7" cy="13"/>
              </a:xfrm>
              <a:custGeom>
                <a:avLst/>
                <a:gdLst/>
                <a:ahLst/>
                <a:cxnLst>
                  <a:cxn ang="0">
                    <a:pos x="10" y="41"/>
                  </a:cxn>
                  <a:cxn ang="0">
                    <a:pos x="20" y="31"/>
                  </a:cxn>
                  <a:cxn ang="0">
                    <a:pos x="20" y="24"/>
                  </a:cxn>
                  <a:cxn ang="0">
                    <a:pos x="20" y="15"/>
                  </a:cxn>
                  <a:cxn ang="0">
                    <a:pos x="20" y="7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0" y="15"/>
                  </a:cxn>
                  <a:cxn ang="0">
                    <a:pos x="0" y="24"/>
                  </a:cxn>
                  <a:cxn ang="0">
                    <a:pos x="0" y="31"/>
                  </a:cxn>
                  <a:cxn ang="0">
                    <a:pos x="10" y="21"/>
                  </a:cxn>
                  <a:cxn ang="0">
                    <a:pos x="10" y="41"/>
                  </a:cxn>
                  <a:cxn ang="0">
                    <a:pos x="20" y="41"/>
                  </a:cxn>
                  <a:cxn ang="0">
                    <a:pos x="20" y="31"/>
                  </a:cxn>
                  <a:cxn ang="0">
                    <a:pos x="10" y="41"/>
                  </a:cxn>
                </a:cxnLst>
                <a:rect l="0" t="0" r="r" b="b"/>
                <a:pathLst>
                  <a:path w="20" h="41">
                    <a:moveTo>
                      <a:pt x="10" y="41"/>
                    </a:moveTo>
                    <a:lnTo>
                      <a:pt x="20" y="31"/>
                    </a:lnTo>
                    <a:lnTo>
                      <a:pt x="20" y="24"/>
                    </a:lnTo>
                    <a:lnTo>
                      <a:pt x="20" y="15"/>
                    </a:lnTo>
                    <a:lnTo>
                      <a:pt x="20" y="7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0" y="24"/>
                    </a:lnTo>
                    <a:lnTo>
                      <a:pt x="0" y="31"/>
                    </a:lnTo>
                    <a:lnTo>
                      <a:pt x="10" y="21"/>
                    </a:lnTo>
                    <a:lnTo>
                      <a:pt x="10" y="41"/>
                    </a:lnTo>
                    <a:lnTo>
                      <a:pt x="20" y="41"/>
                    </a:lnTo>
                    <a:lnTo>
                      <a:pt x="20" y="31"/>
                    </a:lnTo>
                    <a:lnTo>
                      <a:pt x="10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1" name="Freeform 333"/>
              <p:cNvSpPr>
                <a:spLocks/>
              </p:cNvSpPr>
              <p:nvPr/>
            </p:nvSpPr>
            <p:spPr bwMode="auto">
              <a:xfrm>
                <a:off x="5694" y="214"/>
                <a:ext cx="9" cy="22"/>
              </a:xfrm>
              <a:custGeom>
                <a:avLst/>
                <a:gdLst/>
                <a:ahLst/>
                <a:cxnLst>
                  <a:cxn ang="0">
                    <a:pos x="1" y="65"/>
                  </a:cxn>
                  <a:cxn ang="0">
                    <a:pos x="27" y="65"/>
                  </a:cxn>
                  <a:cxn ang="0">
                    <a:pos x="27" y="0"/>
                  </a:cxn>
                  <a:cxn ang="0">
                    <a:pos x="0" y="0"/>
                  </a:cxn>
                  <a:cxn ang="0">
                    <a:pos x="1" y="8"/>
                  </a:cxn>
                  <a:cxn ang="0">
                    <a:pos x="1" y="18"/>
                  </a:cxn>
                  <a:cxn ang="0">
                    <a:pos x="2" y="27"/>
                  </a:cxn>
                  <a:cxn ang="0">
                    <a:pos x="2" y="34"/>
                  </a:cxn>
                  <a:cxn ang="0">
                    <a:pos x="2" y="40"/>
                  </a:cxn>
                  <a:cxn ang="0">
                    <a:pos x="2" y="49"/>
                  </a:cxn>
                  <a:cxn ang="0">
                    <a:pos x="1" y="58"/>
                  </a:cxn>
                  <a:cxn ang="0">
                    <a:pos x="1" y="65"/>
                  </a:cxn>
                </a:cxnLst>
                <a:rect l="0" t="0" r="r" b="b"/>
                <a:pathLst>
                  <a:path w="27" h="65">
                    <a:moveTo>
                      <a:pt x="1" y="65"/>
                    </a:moveTo>
                    <a:lnTo>
                      <a:pt x="27" y="65"/>
                    </a:lnTo>
                    <a:lnTo>
                      <a:pt x="27" y="0"/>
                    </a:lnTo>
                    <a:lnTo>
                      <a:pt x="0" y="0"/>
                    </a:lnTo>
                    <a:lnTo>
                      <a:pt x="1" y="8"/>
                    </a:lnTo>
                    <a:lnTo>
                      <a:pt x="1" y="18"/>
                    </a:lnTo>
                    <a:lnTo>
                      <a:pt x="2" y="27"/>
                    </a:lnTo>
                    <a:lnTo>
                      <a:pt x="2" y="34"/>
                    </a:lnTo>
                    <a:lnTo>
                      <a:pt x="2" y="40"/>
                    </a:lnTo>
                    <a:lnTo>
                      <a:pt x="2" y="49"/>
                    </a:lnTo>
                    <a:lnTo>
                      <a:pt x="1" y="58"/>
                    </a:lnTo>
                    <a:lnTo>
                      <a:pt x="1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2" name="Freeform 334"/>
              <p:cNvSpPr>
                <a:spLocks/>
              </p:cNvSpPr>
              <p:nvPr/>
            </p:nvSpPr>
            <p:spPr bwMode="auto">
              <a:xfrm>
                <a:off x="5694" y="233"/>
                <a:ext cx="12" cy="6"/>
              </a:xfrm>
              <a:custGeom>
                <a:avLst/>
                <a:gdLst/>
                <a:ahLst/>
                <a:cxnLst>
                  <a:cxn ang="0">
                    <a:pos x="16" y="10"/>
                  </a:cxn>
                  <a:cxn ang="0">
                    <a:pos x="2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26" y="20"/>
                  </a:cxn>
                  <a:cxn ang="0">
                    <a:pos x="36" y="10"/>
                  </a:cxn>
                  <a:cxn ang="0">
                    <a:pos x="26" y="20"/>
                  </a:cxn>
                  <a:cxn ang="0">
                    <a:pos x="36" y="20"/>
                  </a:cxn>
                  <a:cxn ang="0">
                    <a:pos x="36" y="10"/>
                  </a:cxn>
                  <a:cxn ang="0">
                    <a:pos x="16" y="10"/>
                  </a:cxn>
                </a:cxnLst>
                <a:rect l="0" t="0" r="r" b="b"/>
                <a:pathLst>
                  <a:path w="36" h="20">
                    <a:moveTo>
                      <a:pt x="16" y="10"/>
                    </a:moveTo>
                    <a:lnTo>
                      <a:pt x="2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26" y="20"/>
                    </a:lnTo>
                    <a:lnTo>
                      <a:pt x="36" y="10"/>
                    </a:lnTo>
                    <a:lnTo>
                      <a:pt x="26" y="20"/>
                    </a:lnTo>
                    <a:lnTo>
                      <a:pt x="36" y="20"/>
                    </a:lnTo>
                    <a:lnTo>
                      <a:pt x="36" y="1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3" name="Freeform 335"/>
              <p:cNvSpPr>
                <a:spLocks/>
              </p:cNvSpPr>
              <p:nvPr/>
            </p:nvSpPr>
            <p:spPr bwMode="auto">
              <a:xfrm>
                <a:off x="5700" y="212"/>
                <a:ext cx="6" cy="25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75"/>
                  </a:cxn>
                  <a:cxn ang="0">
                    <a:pos x="20" y="75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0" h="75">
                    <a:moveTo>
                      <a:pt x="10" y="20"/>
                    </a:moveTo>
                    <a:lnTo>
                      <a:pt x="0" y="10"/>
                    </a:lnTo>
                    <a:lnTo>
                      <a:pt x="0" y="75"/>
                    </a:lnTo>
                    <a:lnTo>
                      <a:pt x="20" y="75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4" name="Freeform 336"/>
              <p:cNvSpPr>
                <a:spLocks/>
              </p:cNvSpPr>
              <p:nvPr/>
            </p:nvSpPr>
            <p:spPr bwMode="auto">
              <a:xfrm>
                <a:off x="5690" y="212"/>
                <a:ext cx="13" cy="7"/>
              </a:xfrm>
              <a:custGeom>
                <a:avLst/>
                <a:gdLst/>
                <a:ahLst/>
                <a:cxnLst>
                  <a:cxn ang="0">
                    <a:pos x="22" y="8"/>
                  </a:cxn>
                  <a:cxn ang="0">
                    <a:pos x="12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12" y="0"/>
                  </a:cxn>
                  <a:cxn ang="0">
                    <a:pos x="1" y="11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" y="11"/>
                  </a:cxn>
                  <a:cxn ang="0">
                    <a:pos x="22" y="8"/>
                  </a:cxn>
                </a:cxnLst>
                <a:rect l="0" t="0" r="r" b="b"/>
                <a:pathLst>
                  <a:path w="39" h="20">
                    <a:moveTo>
                      <a:pt x="22" y="8"/>
                    </a:moveTo>
                    <a:lnTo>
                      <a:pt x="12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12" y="0"/>
                    </a:lnTo>
                    <a:lnTo>
                      <a:pt x="1" y="11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" y="11"/>
                    </a:lnTo>
                    <a:lnTo>
                      <a:pt x="2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5" name="Freeform 337"/>
              <p:cNvSpPr>
                <a:spLocks/>
              </p:cNvSpPr>
              <p:nvPr/>
            </p:nvSpPr>
            <p:spPr bwMode="auto">
              <a:xfrm>
                <a:off x="5690" y="214"/>
                <a:ext cx="8" cy="12"/>
              </a:xfrm>
              <a:custGeom>
                <a:avLst/>
                <a:gdLst/>
                <a:ahLst/>
                <a:cxnLst>
                  <a:cxn ang="0">
                    <a:pos x="23" y="36"/>
                  </a:cxn>
                  <a:cxn ang="0">
                    <a:pos x="23" y="36"/>
                  </a:cxn>
                  <a:cxn ang="0">
                    <a:pos x="23" y="27"/>
                  </a:cxn>
                  <a:cxn ang="0">
                    <a:pos x="22" y="19"/>
                  </a:cxn>
                  <a:cxn ang="0">
                    <a:pos x="22" y="9"/>
                  </a:cxn>
                  <a:cxn ang="0">
                    <a:pos x="21" y="0"/>
                  </a:cxn>
                  <a:cxn ang="0">
                    <a:pos x="0" y="3"/>
                  </a:cxn>
                  <a:cxn ang="0">
                    <a:pos x="2" y="12"/>
                  </a:cxn>
                  <a:cxn ang="0">
                    <a:pos x="2" y="22"/>
                  </a:cxn>
                  <a:cxn ang="0">
                    <a:pos x="3" y="30"/>
                  </a:cxn>
                  <a:cxn ang="0">
                    <a:pos x="3" y="36"/>
                  </a:cxn>
                  <a:cxn ang="0">
                    <a:pos x="3" y="36"/>
                  </a:cxn>
                  <a:cxn ang="0">
                    <a:pos x="23" y="36"/>
                  </a:cxn>
                </a:cxnLst>
                <a:rect l="0" t="0" r="r" b="b"/>
                <a:pathLst>
                  <a:path w="23" h="36">
                    <a:moveTo>
                      <a:pt x="23" y="36"/>
                    </a:moveTo>
                    <a:lnTo>
                      <a:pt x="23" y="36"/>
                    </a:lnTo>
                    <a:lnTo>
                      <a:pt x="23" y="27"/>
                    </a:lnTo>
                    <a:lnTo>
                      <a:pt x="22" y="19"/>
                    </a:lnTo>
                    <a:lnTo>
                      <a:pt x="22" y="9"/>
                    </a:lnTo>
                    <a:lnTo>
                      <a:pt x="21" y="0"/>
                    </a:lnTo>
                    <a:lnTo>
                      <a:pt x="0" y="3"/>
                    </a:lnTo>
                    <a:lnTo>
                      <a:pt x="2" y="12"/>
                    </a:lnTo>
                    <a:lnTo>
                      <a:pt x="2" y="22"/>
                    </a:lnTo>
                    <a:lnTo>
                      <a:pt x="3" y="30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6" name="Freeform 338"/>
              <p:cNvSpPr>
                <a:spLocks/>
              </p:cNvSpPr>
              <p:nvPr/>
            </p:nvSpPr>
            <p:spPr bwMode="auto">
              <a:xfrm>
                <a:off x="5691" y="226"/>
                <a:ext cx="7" cy="13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20" y="31"/>
                  </a:cxn>
                  <a:cxn ang="0">
                    <a:pos x="20" y="25"/>
                  </a:cxn>
                  <a:cxn ang="0">
                    <a:pos x="21" y="17"/>
                  </a:cxn>
                  <a:cxn ang="0">
                    <a:pos x="21" y="6"/>
                  </a:cxn>
                  <a:cxn ang="0">
                    <a:pos x="21" y="0"/>
                  </a:cxn>
                  <a:cxn ang="0">
                    <a:pos x="1" y="0"/>
                  </a:cxn>
                  <a:cxn ang="0">
                    <a:pos x="1" y="6"/>
                  </a:cxn>
                  <a:cxn ang="0">
                    <a:pos x="1" y="14"/>
                  </a:cxn>
                  <a:cxn ang="0">
                    <a:pos x="0" y="23"/>
                  </a:cxn>
                  <a:cxn ang="0">
                    <a:pos x="0" y="31"/>
                  </a:cxn>
                  <a:cxn ang="0">
                    <a:pos x="10" y="41"/>
                  </a:cxn>
                  <a:cxn ang="0">
                    <a:pos x="0" y="31"/>
                  </a:cxn>
                  <a:cxn ang="0">
                    <a:pos x="0" y="41"/>
                  </a:cxn>
                  <a:cxn ang="0">
                    <a:pos x="10" y="41"/>
                  </a:cxn>
                  <a:cxn ang="0">
                    <a:pos x="10" y="21"/>
                  </a:cxn>
                </a:cxnLst>
                <a:rect l="0" t="0" r="r" b="b"/>
                <a:pathLst>
                  <a:path w="21" h="41">
                    <a:moveTo>
                      <a:pt x="10" y="21"/>
                    </a:moveTo>
                    <a:lnTo>
                      <a:pt x="20" y="31"/>
                    </a:lnTo>
                    <a:lnTo>
                      <a:pt x="20" y="25"/>
                    </a:lnTo>
                    <a:lnTo>
                      <a:pt x="21" y="17"/>
                    </a:lnTo>
                    <a:lnTo>
                      <a:pt x="21" y="6"/>
                    </a:lnTo>
                    <a:lnTo>
                      <a:pt x="21" y="0"/>
                    </a:lnTo>
                    <a:lnTo>
                      <a:pt x="1" y="0"/>
                    </a:lnTo>
                    <a:lnTo>
                      <a:pt x="1" y="6"/>
                    </a:lnTo>
                    <a:lnTo>
                      <a:pt x="1" y="14"/>
                    </a:lnTo>
                    <a:lnTo>
                      <a:pt x="0" y="23"/>
                    </a:lnTo>
                    <a:lnTo>
                      <a:pt x="0" y="31"/>
                    </a:lnTo>
                    <a:lnTo>
                      <a:pt x="10" y="4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10" y="4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7" name="Rectangle 339"/>
              <p:cNvSpPr>
                <a:spLocks noChangeArrowheads="1"/>
              </p:cNvSpPr>
              <p:nvPr/>
            </p:nvSpPr>
            <p:spPr bwMode="auto">
              <a:xfrm>
                <a:off x="5551" y="214"/>
                <a:ext cx="17" cy="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8" name="Freeform 340"/>
              <p:cNvSpPr>
                <a:spLocks/>
              </p:cNvSpPr>
              <p:nvPr/>
            </p:nvSpPr>
            <p:spPr bwMode="auto">
              <a:xfrm>
                <a:off x="5551" y="233"/>
                <a:ext cx="20" cy="6"/>
              </a:xfrm>
              <a:custGeom>
                <a:avLst/>
                <a:gdLst/>
                <a:ahLst/>
                <a:cxnLst>
                  <a:cxn ang="0">
                    <a:pos x="40" y="10"/>
                  </a:cxn>
                  <a:cxn ang="0">
                    <a:pos x="50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50" y="20"/>
                  </a:cxn>
                  <a:cxn ang="0">
                    <a:pos x="60" y="10"/>
                  </a:cxn>
                  <a:cxn ang="0">
                    <a:pos x="50" y="20"/>
                  </a:cxn>
                  <a:cxn ang="0">
                    <a:pos x="60" y="20"/>
                  </a:cxn>
                  <a:cxn ang="0">
                    <a:pos x="60" y="10"/>
                  </a:cxn>
                  <a:cxn ang="0">
                    <a:pos x="40" y="10"/>
                  </a:cxn>
                </a:cxnLst>
                <a:rect l="0" t="0" r="r" b="b"/>
                <a:pathLst>
                  <a:path w="60" h="20">
                    <a:moveTo>
                      <a:pt x="40" y="10"/>
                    </a:moveTo>
                    <a:lnTo>
                      <a:pt x="50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50" y="20"/>
                    </a:lnTo>
                    <a:lnTo>
                      <a:pt x="60" y="10"/>
                    </a:lnTo>
                    <a:lnTo>
                      <a:pt x="50" y="20"/>
                    </a:lnTo>
                    <a:lnTo>
                      <a:pt x="60" y="20"/>
                    </a:lnTo>
                    <a:lnTo>
                      <a:pt x="60" y="10"/>
                    </a:lnTo>
                    <a:lnTo>
                      <a:pt x="4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9" name="Freeform 341"/>
              <p:cNvSpPr>
                <a:spLocks/>
              </p:cNvSpPr>
              <p:nvPr/>
            </p:nvSpPr>
            <p:spPr bwMode="auto">
              <a:xfrm>
                <a:off x="5564" y="212"/>
                <a:ext cx="7" cy="25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75"/>
                  </a:cxn>
                  <a:cxn ang="0">
                    <a:pos x="20" y="75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0" h="75">
                    <a:moveTo>
                      <a:pt x="10" y="20"/>
                    </a:moveTo>
                    <a:lnTo>
                      <a:pt x="0" y="10"/>
                    </a:lnTo>
                    <a:lnTo>
                      <a:pt x="0" y="75"/>
                    </a:lnTo>
                    <a:lnTo>
                      <a:pt x="20" y="75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0" name="Freeform 342"/>
              <p:cNvSpPr>
                <a:spLocks/>
              </p:cNvSpPr>
              <p:nvPr/>
            </p:nvSpPr>
            <p:spPr bwMode="auto">
              <a:xfrm>
                <a:off x="5548" y="212"/>
                <a:ext cx="20" cy="7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60" y="20"/>
                  </a:cxn>
                  <a:cxn ang="0">
                    <a:pos x="60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60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60" y="20"/>
                    </a:lnTo>
                    <a:lnTo>
                      <a:pt x="60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1" name="Freeform 343"/>
              <p:cNvSpPr>
                <a:spLocks/>
              </p:cNvSpPr>
              <p:nvPr/>
            </p:nvSpPr>
            <p:spPr bwMode="auto">
              <a:xfrm>
                <a:off x="5548" y="214"/>
                <a:ext cx="7" cy="25"/>
              </a:xfrm>
              <a:custGeom>
                <a:avLst/>
                <a:gdLst/>
                <a:ahLst/>
                <a:cxnLst>
                  <a:cxn ang="0">
                    <a:pos x="10" y="55"/>
                  </a:cxn>
                  <a:cxn ang="0">
                    <a:pos x="20" y="65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65"/>
                  </a:cxn>
                  <a:cxn ang="0">
                    <a:pos x="10" y="75"/>
                  </a:cxn>
                  <a:cxn ang="0">
                    <a:pos x="0" y="65"/>
                  </a:cxn>
                  <a:cxn ang="0">
                    <a:pos x="0" y="75"/>
                  </a:cxn>
                  <a:cxn ang="0">
                    <a:pos x="10" y="75"/>
                  </a:cxn>
                  <a:cxn ang="0">
                    <a:pos x="10" y="55"/>
                  </a:cxn>
                </a:cxnLst>
                <a:rect l="0" t="0" r="r" b="b"/>
                <a:pathLst>
                  <a:path w="20" h="75">
                    <a:moveTo>
                      <a:pt x="10" y="55"/>
                    </a:moveTo>
                    <a:lnTo>
                      <a:pt x="20" y="65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65"/>
                    </a:lnTo>
                    <a:lnTo>
                      <a:pt x="10" y="75"/>
                    </a:lnTo>
                    <a:lnTo>
                      <a:pt x="0" y="65"/>
                    </a:lnTo>
                    <a:lnTo>
                      <a:pt x="0" y="75"/>
                    </a:lnTo>
                    <a:lnTo>
                      <a:pt x="10" y="75"/>
                    </a:lnTo>
                    <a:lnTo>
                      <a:pt x="1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2" name="Freeform 344"/>
              <p:cNvSpPr>
                <a:spLocks/>
              </p:cNvSpPr>
              <p:nvPr/>
            </p:nvSpPr>
            <p:spPr bwMode="auto">
              <a:xfrm>
                <a:off x="5552" y="160"/>
                <a:ext cx="72" cy="42"/>
              </a:xfrm>
              <a:custGeom>
                <a:avLst/>
                <a:gdLst/>
                <a:ahLst/>
                <a:cxnLst>
                  <a:cxn ang="0">
                    <a:pos x="216" y="24"/>
                  </a:cxn>
                  <a:cxn ang="0">
                    <a:pos x="207" y="28"/>
                  </a:cxn>
                  <a:cxn ang="0">
                    <a:pos x="195" y="34"/>
                  </a:cxn>
                  <a:cxn ang="0">
                    <a:pos x="182" y="41"/>
                  </a:cxn>
                  <a:cxn ang="0">
                    <a:pos x="168" y="49"/>
                  </a:cxn>
                  <a:cxn ang="0">
                    <a:pos x="154" y="58"/>
                  </a:cxn>
                  <a:cxn ang="0">
                    <a:pos x="138" y="66"/>
                  </a:cxn>
                  <a:cxn ang="0">
                    <a:pos x="125" y="75"/>
                  </a:cxn>
                  <a:cxn ang="0">
                    <a:pos x="112" y="83"/>
                  </a:cxn>
                  <a:cxn ang="0">
                    <a:pos x="111" y="85"/>
                  </a:cxn>
                  <a:cxn ang="0">
                    <a:pos x="106" y="89"/>
                  </a:cxn>
                  <a:cxn ang="0">
                    <a:pos x="99" y="95"/>
                  </a:cxn>
                  <a:cxn ang="0">
                    <a:pos x="89" y="101"/>
                  </a:cxn>
                  <a:cxn ang="0">
                    <a:pos x="76" y="108"/>
                  </a:cxn>
                  <a:cxn ang="0">
                    <a:pos x="60" y="115"/>
                  </a:cxn>
                  <a:cxn ang="0">
                    <a:pos x="40" y="120"/>
                  </a:cxn>
                  <a:cxn ang="0">
                    <a:pos x="17" y="125"/>
                  </a:cxn>
                  <a:cxn ang="0">
                    <a:pos x="0" y="98"/>
                  </a:cxn>
                  <a:cxn ang="0">
                    <a:pos x="16" y="82"/>
                  </a:cxn>
                  <a:cxn ang="0">
                    <a:pos x="31" y="71"/>
                  </a:cxn>
                  <a:cxn ang="0">
                    <a:pos x="46" y="62"/>
                  </a:cxn>
                  <a:cxn ang="0">
                    <a:pos x="59" y="55"/>
                  </a:cxn>
                  <a:cxn ang="0">
                    <a:pos x="70" y="51"/>
                  </a:cxn>
                  <a:cxn ang="0">
                    <a:pos x="80" y="48"/>
                  </a:cxn>
                  <a:cxn ang="0">
                    <a:pos x="86" y="47"/>
                  </a:cxn>
                  <a:cxn ang="0">
                    <a:pos x="88" y="47"/>
                  </a:cxn>
                  <a:cxn ang="0">
                    <a:pos x="102" y="42"/>
                  </a:cxn>
                  <a:cxn ang="0">
                    <a:pos x="118" y="35"/>
                  </a:cxn>
                  <a:cxn ang="0">
                    <a:pos x="134" y="29"/>
                  </a:cxn>
                  <a:cxn ang="0">
                    <a:pos x="151" y="22"/>
                  </a:cxn>
                  <a:cxn ang="0">
                    <a:pos x="165" y="15"/>
                  </a:cxn>
                  <a:cxn ang="0">
                    <a:pos x="180" y="10"/>
                  </a:cxn>
                  <a:cxn ang="0">
                    <a:pos x="191" y="4"/>
                  </a:cxn>
                  <a:cxn ang="0">
                    <a:pos x="200" y="0"/>
                  </a:cxn>
                  <a:cxn ang="0">
                    <a:pos x="216" y="24"/>
                  </a:cxn>
                </a:cxnLst>
                <a:rect l="0" t="0" r="r" b="b"/>
                <a:pathLst>
                  <a:path w="216" h="125">
                    <a:moveTo>
                      <a:pt x="216" y="24"/>
                    </a:moveTo>
                    <a:lnTo>
                      <a:pt x="207" y="28"/>
                    </a:lnTo>
                    <a:lnTo>
                      <a:pt x="195" y="34"/>
                    </a:lnTo>
                    <a:lnTo>
                      <a:pt x="182" y="41"/>
                    </a:lnTo>
                    <a:lnTo>
                      <a:pt x="168" y="49"/>
                    </a:lnTo>
                    <a:lnTo>
                      <a:pt x="154" y="58"/>
                    </a:lnTo>
                    <a:lnTo>
                      <a:pt x="138" y="66"/>
                    </a:lnTo>
                    <a:lnTo>
                      <a:pt x="125" y="75"/>
                    </a:lnTo>
                    <a:lnTo>
                      <a:pt x="112" y="83"/>
                    </a:lnTo>
                    <a:lnTo>
                      <a:pt x="111" y="85"/>
                    </a:lnTo>
                    <a:lnTo>
                      <a:pt x="106" y="89"/>
                    </a:lnTo>
                    <a:lnTo>
                      <a:pt x="99" y="95"/>
                    </a:lnTo>
                    <a:lnTo>
                      <a:pt x="89" y="101"/>
                    </a:lnTo>
                    <a:lnTo>
                      <a:pt x="76" y="108"/>
                    </a:lnTo>
                    <a:lnTo>
                      <a:pt x="60" y="115"/>
                    </a:lnTo>
                    <a:lnTo>
                      <a:pt x="40" y="120"/>
                    </a:lnTo>
                    <a:lnTo>
                      <a:pt x="17" y="125"/>
                    </a:lnTo>
                    <a:lnTo>
                      <a:pt x="0" y="98"/>
                    </a:lnTo>
                    <a:lnTo>
                      <a:pt x="16" y="82"/>
                    </a:lnTo>
                    <a:lnTo>
                      <a:pt x="31" y="71"/>
                    </a:lnTo>
                    <a:lnTo>
                      <a:pt x="46" y="62"/>
                    </a:lnTo>
                    <a:lnTo>
                      <a:pt x="59" y="55"/>
                    </a:lnTo>
                    <a:lnTo>
                      <a:pt x="70" y="51"/>
                    </a:lnTo>
                    <a:lnTo>
                      <a:pt x="80" y="48"/>
                    </a:lnTo>
                    <a:lnTo>
                      <a:pt x="86" y="47"/>
                    </a:lnTo>
                    <a:lnTo>
                      <a:pt x="88" y="47"/>
                    </a:lnTo>
                    <a:lnTo>
                      <a:pt x="102" y="42"/>
                    </a:lnTo>
                    <a:lnTo>
                      <a:pt x="118" y="35"/>
                    </a:lnTo>
                    <a:lnTo>
                      <a:pt x="134" y="29"/>
                    </a:lnTo>
                    <a:lnTo>
                      <a:pt x="151" y="22"/>
                    </a:lnTo>
                    <a:lnTo>
                      <a:pt x="165" y="15"/>
                    </a:lnTo>
                    <a:lnTo>
                      <a:pt x="180" y="10"/>
                    </a:lnTo>
                    <a:lnTo>
                      <a:pt x="191" y="4"/>
                    </a:lnTo>
                    <a:lnTo>
                      <a:pt x="200" y="0"/>
                    </a:lnTo>
                    <a:lnTo>
                      <a:pt x="21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3" name="Freeform 345"/>
              <p:cNvSpPr>
                <a:spLocks/>
              </p:cNvSpPr>
              <p:nvPr/>
            </p:nvSpPr>
            <p:spPr bwMode="auto">
              <a:xfrm>
                <a:off x="5587" y="165"/>
                <a:ext cx="38" cy="28"/>
              </a:xfrm>
              <a:custGeom>
                <a:avLst/>
                <a:gdLst/>
                <a:ahLst/>
                <a:cxnLst>
                  <a:cxn ang="0">
                    <a:pos x="14" y="76"/>
                  </a:cxn>
                  <a:cxn ang="0">
                    <a:pos x="13" y="77"/>
                  </a:cxn>
                  <a:cxn ang="0">
                    <a:pos x="26" y="68"/>
                  </a:cxn>
                  <a:cxn ang="0">
                    <a:pos x="39" y="60"/>
                  </a:cxn>
                  <a:cxn ang="0">
                    <a:pos x="53" y="51"/>
                  </a:cxn>
                  <a:cxn ang="0">
                    <a:pos x="69" y="43"/>
                  </a:cxn>
                  <a:cxn ang="0">
                    <a:pos x="83" y="34"/>
                  </a:cxn>
                  <a:cxn ang="0">
                    <a:pos x="95" y="27"/>
                  </a:cxn>
                  <a:cxn ang="0">
                    <a:pos x="106" y="22"/>
                  </a:cxn>
                  <a:cxn ang="0">
                    <a:pos x="115" y="17"/>
                  </a:cxn>
                  <a:cxn ang="0">
                    <a:pos x="106" y="0"/>
                  </a:cxn>
                  <a:cxn ang="0">
                    <a:pos x="98" y="5"/>
                  </a:cxn>
                  <a:cxn ang="0">
                    <a:pos x="86" y="10"/>
                  </a:cxn>
                  <a:cxn ang="0">
                    <a:pos x="72" y="17"/>
                  </a:cxn>
                  <a:cxn ang="0">
                    <a:pos x="57" y="26"/>
                  </a:cxn>
                  <a:cxn ang="0">
                    <a:pos x="44" y="34"/>
                  </a:cxn>
                  <a:cxn ang="0">
                    <a:pos x="27" y="43"/>
                  </a:cxn>
                  <a:cxn ang="0">
                    <a:pos x="14" y="51"/>
                  </a:cxn>
                  <a:cxn ang="0">
                    <a:pos x="1" y="60"/>
                  </a:cxn>
                  <a:cxn ang="0">
                    <a:pos x="0" y="61"/>
                  </a:cxn>
                  <a:cxn ang="0">
                    <a:pos x="14" y="76"/>
                  </a:cxn>
                </a:cxnLst>
                <a:rect l="0" t="0" r="r" b="b"/>
                <a:pathLst>
                  <a:path w="115" h="77">
                    <a:moveTo>
                      <a:pt x="14" y="76"/>
                    </a:moveTo>
                    <a:lnTo>
                      <a:pt x="13" y="77"/>
                    </a:lnTo>
                    <a:lnTo>
                      <a:pt x="26" y="68"/>
                    </a:lnTo>
                    <a:lnTo>
                      <a:pt x="39" y="60"/>
                    </a:lnTo>
                    <a:lnTo>
                      <a:pt x="53" y="51"/>
                    </a:lnTo>
                    <a:lnTo>
                      <a:pt x="69" y="43"/>
                    </a:lnTo>
                    <a:lnTo>
                      <a:pt x="83" y="34"/>
                    </a:lnTo>
                    <a:lnTo>
                      <a:pt x="95" y="27"/>
                    </a:lnTo>
                    <a:lnTo>
                      <a:pt x="106" y="22"/>
                    </a:lnTo>
                    <a:lnTo>
                      <a:pt x="115" y="17"/>
                    </a:lnTo>
                    <a:lnTo>
                      <a:pt x="106" y="0"/>
                    </a:lnTo>
                    <a:lnTo>
                      <a:pt x="98" y="5"/>
                    </a:lnTo>
                    <a:lnTo>
                      <a:pt x="86" y="10"/>
                    </a:lnTo>
                    <a:lnTo>
                      <a:pt x="72" y="17"/>
                    </a:lnTo>
                    <a:lnTo>
                      <a:pt x="57" y="26"/>
                    </a:lnTo>
                    <a:lnTo>
                      <a:pt x="44" y="34"/>
                    </a:lnTo>
                    <a:lnTo>
                      <a:pt x="27" y="43"/>
                    </a:lnTo>
                    <a:lnTo>
                      <a:pt x="14" y="51"/>
                    </a:lnTo>
                    <a:lnTo>
                      <a:pt x="1" y="60"/>
                    </a:lnTo>
                    <a:lnTo>
                      <a:pt x="0" y="61"/>
                    </a:lnTo>
                    <a:lnTo>
                      <a:pt x="14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4" name="Freeform 346"/>
              <p:cNvSpPr>
                <a:spLocks/>
              </p:cNvSpPr>
              <p:nvPr/>
            </p:nvSpPr>
            <p:spPr bwMode="auto">
              <a:xfrm>
                <a:off x="5555" y="187"/>
                <a:ext cx="37" cy="19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10" y="59"/>
                  </a:cxn>
                  <a:cxn ang="0">
                    <a:pos x="35" y="54"/>
                  </a:cxn>
                  <a:cxn ang="0">
                    <a:pos x="55" y="49"/>
                  </a:cxn>
                  <a:cxn ang="0">
                    <a:pos x="72" y="40"/>
                  </a:cxn>
                  <a:cxn ang="0">
                    <a:pos x="85" y="33"/>
                  </a:cxn>
                  <a:cxn ang="0">
                    <a:pos x="97" y="27"/>
                  </a:cxn>
                  <a:cxn ang="0">
                    <a:pos x="105" y="20"/>
                  </a:cxn>
                  <a:cxn ang="0">
                    <a:pos x="110" y="16"/>
                  </a:cxn>
                  <a:cxn ang="0">
                    <a:pos x="111" y="15"/>
                  </a:cxn>
                  <a:cxn ang="0">
                    <a:pos x="97" y="0"/>
                  </a:cxn>
                  <a:cxn ang="0">
                    <a:pos x="95" y="2"/>
                  </a:cxn>
                  <a:cxn ang="0">
                    <a:pos x="91" y="6"/>
                  </a:cxn>
                  <a:cxn ang="0">
                    <a:pos x="85" y="10"/>
                  </a:cxn>
                  <a:cxn ang="0">
                    <a:pos x="77" y="16"/>
                  </a:cxn>
                  <a:cxn ang="0">
                    <a:pos x="64" y="23"/>
                  </a:cxn>
                  <a:cxn ang="0">
                    <a:pos x="49" y="29"/>
                  </a:cxn>
                  <a:cxn ang="0">
                    <a:pos x="29" y="35"/>
                  </a:cxn>
                  <a:cxn ang="0">
                    <a:pos x="8" y="39"/>
                  </a:cxn>
                  <a:cxn ang="0">
                    <a:pos x="18" y="43"/>
                  </a:cxn>
                  <a:cxn ang="0">
                    <a:pos x="0" y="54"/>
                  </a:cxn>
                  <a:cxn ang="0">
                    <a:pos x="3" y="59"/>
                  </a:cxn>
                  <a:cxn ang="0">
                    <a:pos x="10" y="59"/>
                  </a:cxn>
                  <a:cxn ang="0">
                    <a:pos x="0" y="54"/>
                  </a:cxn>
                </a:cxnLst>
                <a:rect l="0" t="0" r="r" b="b"/>
                <a:pathLst>
                  <a:path w="111" h="59">
                    <a:moveTo>
                      <a:pt x="0" y="54"/>
                    </a:moveTo>
                    <a:lnTo>
                      <a:pt x="10" y="59"/>
                    </a:lnTo>
                    <a:lnTo>
                      <a:pt x="35" y="54"/>
                    </a:lnTo>
                    <a:lnTo>
                      <a:pt x="55" y="49"/>
                    </a:lnTo>
                    <a:lnTo>
                      <a:pt x="72" y="40"/>
                    </a:lnTo>
                    <a:lnTo>
                      <a:pt x="85" y="33"/>
                    </a:lnTo>
                    <a:lnTo>
                      <a:pt x="97" y="27"/>
                    </a:lnTo>
                    <a:lnTo>
                      <a:pt x="105" y="20"/>
                    </a:lnTo>
                    <a:lnTo>
                      <a:pt x="110" y="16"/>
                    </a:lnTo>
                    <a:lnTo>
                      <a:pt x="111" y="15"/>
                    </a:lnTo>
                    <a:lnTo>
                      <a:pt x="97" y="0"/>
                    </a:lnTo>
                    <a:lnTo>
                      <a:pt x="95" y="2"/>
                    </a:lnTo>
                    <a:lnTo>
                      <a:pt x="91" y="6"/>
                    </a:lnTo>
                    <a:lnTo>
                      <a:pt x="85" y="10"/>
                    </a:lnTo>
                    <a:lnTo>
                      <a:pt x="77" y="16"/>
                    </a:lnTo>
                    <a:lnTo>
                      <a:pt x="64" y="23"/>
                    </a:lnTo>
                    <a:lnTo>
                      <a:pt x="49" y="29"/>
                    </a:lnTo>
                    <a:lnTo>
                      <a:pt x="29" y="35"/>
                    </a:lnTo>
                    <a:lnTo>
                      <a:pt x="8" y="39"/>
                    </a:lnTo>
                    <a:lnTo>
                      <a:pt x="18" y="43"/>
                    </a:lnTo>
                    <a:lnTo>
                      <a:pt x="0" y="54"/>
                    </a:lnTo>
                    <a:lnTo>
                      <a:pt x="3" y="59"/>
                    </a:lnTo>
                    <a:lnTo>
                      <a:pt x="10" y="59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5" name="Freeform 347"/>
              <p:cNvSpPr>
                <a:spLocks/>
              </p:cNvSpPr>
              <p:nvPr/>
            </p:nvSpPr>
            <p:spPr bwMode="auto">
              <a:xfrm>
                <a:off x="5548" y="193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4" y="12"/>
                  </a:cxn>
                  <a:cxn ang="0">
                    <a:pos x="21" y="39"/>
                  </a:cxn>
                  <a:cxn ang="0">
                    <a:pos x="39" y="28"/>
                  </a:cxn>
                  <a:cxn ang="0">
                    <a:pos x="21" y="1"/>
                  </a:cxn>
                  <a:cxn ang="0">
                    <a:pos x="20" y="14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4" y="12"/>
                  </a:cxn>
                  <a:cxn ang="0">
                    <a:pos x="6" y="0"/>
                  </a:cxn>
                </a:cxnLst>
                <a:rect l="0" t="0" r="r" b="b"/>
                <a:pathLst>
                  <a:path w="39" h="39">
                    <a:moveTo>
                      <a:pt x="6" y="0"/>
                    </a:moveTo>
                    <a:lnTo>
                      <a:pt x="4" y="12"/>
                    </a:lnTo>
                    <a:lnTo>
                      <a:pt x="21" y="39"/>
                    </a:lnTo>
                    <a:lnTo>
                      <a:pt x="39" y="28"/>
                    </a:lnTo>
                    <a:lnTo>
                      <a:pt x="21" y="1"/>
                    </a:lnTo>
                    <a:lnTo>
                      <a:pt x="20" y="14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4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6" name="Freeform 348"/>
              <p:cNvSpPr>
                <a:spLocks/>
              </p:cNvSpPr>
              <p:nvPr/>
            </p:nvSpPr>
            <p:spPr bwMode="auto">
              <a:xfrm>
                <a:off x="5550" y="175"/>
                <a:ext cx="32" cy="21"/>
              </a:xfrm>
              <a:custGeom>
                <a:avLst/>
                <a:gdLst/>
                <a:ahLst/>
                <a:cxnLst>
                  <a:cxn ang="0">
                    <a:pos x="92" y="0"/>
                  </a:cxn>
                  <a:cxn ang="0">
                    <a:pos x="93" y="0"/>
                  </a:cxn>
                  <a:cxn ang="0">
                    <a:pos x="92" y="0"/>
                  </a:cxn>
                  <a:cxn ang="0">
                    <a:pos x="84" y="1"/>
                  </a:cxn>
                  <a:cxn ang="0">
                    <a:pos x="74" y="4"/>
                  </a:cxn>
                  <a:cxn ang="0">
                    <a:pos x="61" y="10"/>
                  </a:cxn>
                  <a:cxn ang="0">
                    <a:pos x="47" y="17"/>
                  </a:cxn>
                  <a:cxn ang="0">
                    <a:pos x="33" y="25"/>
                  </a:cxn>
                  <a:cxn ang="0">
                    <a:pos x="15" y="38"/>
                  </a:cxn>
                  <a:cxn ang="0">
                    <a:pos x="0" y="54"/>
                  </a:cxn>
                  <a:cxn ang="0">
                    <a:pos x="14" y="68"/>
                  </a:cxn>
                  <a:cxn ang="0">
                    <a:pos x="30" y="52"/>
                  </a:cxn>
                  <a:cxn ang="0">
                    <a:pos x="44" y="42"/>
                  </a:cxn>
                  <a:cxn ang="0">
                    <a:pos x="59" y="34"/>
                  </a:cxn>
                  <a:cxn ang="0">
                    <a:pos x="70" y="27"/>
                  </a:cxn>
                  <a:cxn ang="0">
                    <a:pos x="80" y="24"/>
                  </a:cxn>
                  <a:cxn ang="0">
                    <a:pos x="90" y="21"/>
                  </a:cxn>
                  <a:cxn ang="0">
                    <a:pos x="95" y="19"/>
                  </a:cxn>
                  <a:cxn ang="0">
                    <a:pos x="96" y="19"/>
                  </a:cxn>
                  <a:cxn ang="0">
                    <a:pos x="97" y="19"/>
                  </a:cxn>
                  <a:cxn ang="0">
                    <a:pos x="92" y="0"/>
                  </a:cxn>
                </a:cxnLst>
                <a:rect l="0" t="0" r="r" b="b"/>
                <a:pathLst>
                  <a:path w="97" h="68">
                    <a:moveTo>
                      <a:pt x="92" y="0"/>
                    </a:moveTo>
                    <a:lnTo>
                      <a:pt x="93" y="0"/>
                    </a:lnTo>
                    <a:lnTo>
                      <a:pt x="92" y="0"/>
                    </a:lnTo>
                    <a:lnTo>
                      <a:pt x="84" y="1"/>
                    </a:lnTo>
                    <a:lnTo>
                      <a:pt x="74" y="4"/>
                    </a:lnTo>
                    <a:lnTo>
                      <a:pt x="61" y="10"/>
                    </a:lnTo>
                    <a:lnTo>
                      <a:pt x="47" y="17"/>
                    </a:lnTo>
                    <a:lnTo>
                      <a:pt x="33" y="25"/>
                    </a:lnTo>
                    <a:lnTo>
                      <a:pt x="15" y="38"/>
                    </a:lnTo>
                    <a:lnTo>
                      <a:pt x="0" y="54"/>
                    </a:lnTo>
                    <a:lnTo>
                      <a:pt x="14" y="68"/>
                    </a:lnTo>
                    <a:lnTo>
                      <a:pt x="30" y="52"/>
                    </a:lnTo>
                    <a:lnTo>
                      <a:pt x="44" y="42"/>
                    </a:lnTo>
                    <a:lnTo>
                      <a:pt x="59" y="34"/>
                    </a:lnTo>
                    <a:lnTo>
                      <a:pt x="70" y="27"/>
                    </a:lnTo>
                    <a:lnTo>
                      <a:pt x="80" y="24"/>
                    </a:lnTo>
                    <a:lnTo>
                      <a:pt x="90" y="21"/>
                    </a:lnTo>
                    <a:lnTo>
                      <a:pt x="95" y="19"/>
                    </a:lnTo>
                    <a:lnTo>
                      <a:pt x="96" y="19"/>
                    </a:lnTo>
                    <a:lnTo>
                      <a:pt x="97" y="19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7" name="Freeform 349"/>
              <p:cNvSpPr>
                <a:spLocks/>
              </p:cNvSpPr>
              <p:nvPr/>
            </p:nvSpPr>
            <p:spPr bwMode="auto">
              <a:xfrm>
                <a:off x="5580" y="156"/>
                <a:ext cx="41" cy="23"/>
              </a:xfrm>
              <a:custGeom>
                <a:avLst/>
                <a:gdLst/>
                <a:ahLst/>
                <a:cxnLst>
                  <a:cxn ang="0">
                    <a:pos x="123" y="7"/>
                  </a:cxn>
                  <a:cxn ang="0">
                    <a:pos x="110" y="4"/>
                  </a:cxn>
                  <a:cxn ang="0">
                    <a:pos x="102" y="8"/>
                  </a:cxn>
                  <a:cxn ang="0">
                    <a:pos x="90" y="14"/>
                  </a:cxn>
                  <a:cxn ang="0">
                    <a:pos x="76" y="20"/>
                  </a:cxn>
                  <a:cxn ang="0">
                    <a:pos x="61" y="27"/>
                  </a:cxn>
                  <a:cxn ang="0">
                    <a:pos x="44" y="33"/>
                  </a:cxn>
                  <a:cxn ang="0">
                    <a:pos x="28" y="40"/>
                  </a:cxn>
                  <a:cxn ang="0">
                    <a:pos x="14" y="45"/>
                  </a:cxn>
                  <a:cxn ang="0">
                    <a:pos x="0" y="50"/>
                  </a:cxn>
                  <a:cxn ang="0">
                    <a:pos x="5" y="69"/>
                  </a:cxn>
                  <a:cxn ang="0">
                    <a:pos x="20" y="65"/>
                  </a:cxn>
                  <a:cxn ang="0">
                    <a:pos x="37" y="57"/>
                  </a:cxn>
                  <a:cxn ang="0">
                    <a:pos x="53" y="52"/>
                  </a:cxn>
                  <a:cxn ang="0">
                    <a:pos x="70" y="44"/>
                  </a:cxn>
                  <a:cxn ang="0">
                    <a:pos x="84" y="37"/>
                  </a:cxn>
                  <a:cxn ang="0">
                    <a:pos x="99" y="31"/>
                  </a:cxn>
                  <a:cxn ang="0">
                    <a:pos x="110" y="25"/>
                  </a:cxn>
                  <a:cxn ang="0">
                    <a:pos x="119" y="21"/>
                  </a:cxn>
                  <a:cxn ang="0">
                    <a:pos x="106" y="18"/>
                  </a:cxn>
                  <a:cxn ang="0">
                    <a:pos x="123" y="7"/>
                  </a:cxn>
                  <a:cxn ang="0">
                    <a:pos x="118" y="0"/>
                  </a:cxn>
                  <a:cxn ang="0">
                    <a:pos x="110" y="4"/>
                  </a:cxn>
                  <a:cxn ang="0">
                    <a:pos x="123" y="7"/>
                  </a:cxn>
                </a:cxnLst>
                <a:rect l="0" t="0" r="r" b="b"/>
                <a:pathLst>
                  <a:path w="123" h="69">
                    <a:moveTo>
                      <a:pt x="123" y="7"/>
                    </a:moveTo>
                    <a:lnTo>
                      <a:pt x="110" y="4"/>
                    </a:lnTo>
                    <a:lnTo>
                      <a:pt x="102" y="8"/>
                    </a:lnTo>
                    <a:lnTo>
                      <a:pt x="90" y="14"/>
                    </a:lnTo>
                    <a:lnTo>
                      <a:pt x="76" y="20"/>
                    </a:lnTo>
                    <a:lnTo>
                      <a:pt x="61" y="27"/>
                    </a:lnTo>
                    <a:lnTo>
                      <a:pt x="44" y="33"/>
                    </a:lnTo>
                    <a:lnTo>
                      <a:pt x="28" y="40"/>
                    </a:lnTo>
                    <a:lnTo>
                      <a:pt x="14" y="45"/>
                    </a:lnTo>
                    <a:lnTo>
                      <a:pt x="0" y="50"/>
                    </a:lnTo>
                    <a:lnTo>
                      <a:pt x="5" y="69"/>
                    </a:lnTo>
                    <a:lnTo>
                      <a:pt x="20" y="65"/>
                    </a:lnTo>
                    <a:lnTo>
                      <a:pt x="37" y="57"/>
                    </a:lnTo>
                    <a:lnTo>
                      <a:pt x="53" y="52"/>
                    </a:lnTo>
                    <a:lnTo>
                      <a:pt x="70" y="44"/>
                    </a:lnTo>
                    <a:lnTo>
                      <a:pt x="84" y="37"/>
                    </a:lnTo>
                    <a:lnTo>
                      <a:pt x="99" y="31"/>
                    </a:lnTo>
                    <a:lnTo>
                      <a:pt x="110" y="25"/>
                    </a:lnTo>
                    <a:lnTo>
                      <a:pt x="119" y="21"/>
                    </a:lnTo>
                    <a:lnTo>
                      <a:pt x="106" y="18"/>
                    </a:lnTo>
                    <a:lnTo>
                      <a:pt x="123" y="7"/>
                    </a:lnTo>
                    <a:lnTo>
                      <a:pt x="118" y="0"/>
                    </a:lnTo>
                    <a:lnTo>
                      <a:pt x="110" y="4"/>
                    </a:lnTo>
                    <a:lnTo>
                      <a:pt x="12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8" name="Freeform 350"/>
              <p:cNvSpPr>
                <a:spLocks/>
              </p:cNvSpPr>
              <p:nvPr/>
            </p:nvSpPr>
            <p:spPr bwMode="auto">
              <a:xfrm>
                <a:off x="5616" y="158"/>
                <a:ext cx="13" cy="13"/>
              </a:xfrm>
              <a:custGeom>
                <a:avLst/>
                <a:gdLst/>
                <a:ahLst/>
                <a:cxnLst>
                  <a:cxn ang="0">
                    <a:pos x="29" y="38"/>
                  </a:cxn>
                  <a:cxn ang="0">
                    <a:pos x="33" y="24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16" y="35"/>
                  </a:cxn>
                  <a:cxn ang="0">
                    <a:pos x="20" y="21"/>
                  </a:cxn>
                  <a:cxn ang="0">
                    <a:pos x="29" y="38"/>
                  </a:cxn>
                  <a:cxn ang="0">
                    <a:pos x="39" y="34"/>
                  </a:cxn>
                  <a:cxn ang="0">
                    <a:pos x="33" y="24"/>
                  </a:cxn>
                  <a:cxn ang="0">
                    <a:pos x="29" y="38"/>
                  </a:cxn>
                </a:cxnLst>
                <a:rect l="0" t="0" r="r" b="b"/>
                <a:pathLst>
                  <a:path w="39" h="38">
                    <a:moveTo>
                      <a:pt x="29" y="38"/>
                    </a:moveTo>
                    <a:lnTo>
                      <a:pt x="33" y="24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16" y="35"/>
                    </a:lnTo>
                    <a:lnTo>
                      <a:pt x="20" y="21"/>
                    </a:lnTo>
                    <a:lnTo>
                      <a:pt x="29" y="38"/>
                    </a:lnTo>
                    <a:lnTo>
                      <a:pt x="39" y="34"/>
                    </a:lnTo>
                    <a:lnTo>
                      <a:pt x="33" y="24"/>
                    </a:lnTo>
                    <a:lnTo>
                      <a:pt x="29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9" name="Freeform 351"/>
              <p:cNvSpPr>
                <a:spLocks/>
              </p:cNvSpPr>
              <p:nvPr/>
            </p:nvSpPr>
            <p:spPr bwMode="auto">
              <a:xfrm>
                <a:off x="5672" y="114"/>
                <a:ext cx="46" cy="29"/>
              </a:xfrm>
              <a:custGeom>
                <a:avLst/>
                <a:gdLst/>
                <a:ahLst/>
                <a:cxnLst>
                  <a:cxn ang="0">
                    <a:pos x="18" y="85"/>
                  </a:cxn>
                  <a:cxn ang="0">
                    <a:pos x="35" y="76"/>
                  </a:cxn>
                  <a:cxn ang="0">
                    <a:pos x="51" y="69"/>
                  </a:cxn>
                  <a:cxn ang="0">
                    <a:pos x="64" y="64"/>
                  </a:cxn>
                  <a:cxn ang="0">
                    <a:pos x="75" y="58"/>
                  </a:cxn>
                  <a:cxn ang="0">
                    <a:pos x="85" y="55"/>
                  </a:cxn>
                  <a:cxn ang="0">
                    <a:pos x="94" y="52"/>
                  </a:cxn>
                  <a:cxn ang="0">
                    <a:pos x="100" y="49"/>
                  </a:cxn>
                  <a:cxn ang="0">
                    <a:pos x="105" y="48"/>
                  </a:cxn>
                  <a:cxn ang="0">
                    <a:pos x="120" y="41"/>
                  </a:cxn>
                  <a:cxn ang="0">
                    <a:pos x="131" y="32"/>
                  </a:cxn>
                  <a:cxn ang="0">
                    <a:pos x="138" y="20"/>
                  </a:cxn>
                  <a:cxn ang="0">
                    <a:pos x="136" y="8"/>
                  </a:cxn>
                  <a:cxn ang="0">
                    <a:pos x="131" y="4"/>
                  </a:cxn>
                  <a:cxn ang="0">
                    <a:pos x="125" y="1"/>
                  </a:cxn>
                  <a:cxn ang="0">
                    <a:pos x="118" y="0"/>
                  </a:cxn>
                  <a:cxn ang="0">
                    <a:pos x="111" y="0"/>
                  </a:cxn>
                  <a:cxn ang="0">
                    <a:pos x="102" y="1"/>
                  </a:cxn>
                  <a:cxn ang="0">
                    <a:pos x="95" y="4"/>
                  </a:cxn>
                  <a:cxn ang="0">
                    <a:pos x="88" y="7"/>
                  </a:cxn>
                  <a:cxn ang="0">
                    <a:pos x="81" y="11"/>
                  </a:cxn>
                  <a:cxn ang="0">
                    <a:pos x="77" y="14"/>
                  </a:cxn>
                  <a:cxn ang="0">
                    <a:pos x="72" y="18"/>
                  </a:cxn>
                  <a:cxn ang="0">
                    <a:pos x="65" y="22"/>
                  </a:cxn>
                  <a:cxn ang="0">
                    <a:pos x="56" y="28"/>
                  </a:cxn>
                  <a:cxn ang="0">
                    <a:pos x="45" y="34"/>
                  </a:cxn>
                  <a:cxn ang="0">
                    <a:pos x="32" y="41"/>
                  </a:cxn>
                  <a:cxn ang="0">
                    <a:pos x="18" y="49"/>
                  </a:cxn>
                  <a:cxn ang="0">
                    <a:pos x="0" y="58"/>
                  </a:cxn>
                  <a:cxn ang="0">
                    <a:pos x="18" y="85"/>
                  </a:cxn>
                </a:cxnLst>
                <a:rect l="0" t="0" r="r" b="b"/>
                <a:pathLst>
                  <a:path w="138" h="85">
                    <a:moveTo>
                      <a:pt x="18" y="85"/>
                    </a:moveTo>
                    <a:lnTo>
                      <a:pt x="35" y="76"/>
                    </a:lnTo>
                    <a:lnTo>
                      <a:pt x="51" y="69"/>
                    </a:lnTo>
                    <a:lnTo>
                      <a:pt x="64" y="64"/>
                    </a:lnTo>
                    <a:lnTo>
                      <a:pt x="75" y="58"/>
                    </a:lnTo>
                    <a:lnTo>
                      <a:pt x="85" y="55"/>
                    </a:lnTo>
                    <a:lnTo>
                      <a:pt x="94" y="52"/>
                    </a:lnTo>
                    <a:lnTo>
                      <a:pt x="100" y="49"/>
                    </a:lnTo>
                    <a:lnTo>
                      <a:pt x="105" y="48"/>
                    </a:lnTo>
                    <a:lnTo>
                      <a:pt x="120" y="41"/>
                    </a:lnTo>
                    <a:lnTo>
                      <a:pt x="131" y="32"/>
                    </a:lnTo>
                    <a:lnTo>
                      <a:pt x="138" y="20"/>
                    </a:lnTo>
                    <a:lnTo>
                      <a:pt x="136" y="8"/>
                    </a:lnTo>
                    <a:lnTo>
                      <a:pt x="131" y="4"/>
                    </a:lnTo>
                    <a:lnTo>
                      <a:pt x="125" y="1"/>
                    </a:lnTo>
                    <a:lnTo>
                      <a:pt x="118" y="0"/>
                    </a:lnTo>
                    <a:lnTo>
                      <a:pt x="111" y="0"/>
                    </a:lnTo>
                    <a:lnTo>
                      <a:pt x="102" y="1"/>
                    </a:lnTo>
                    <a:lnTo>
                      <a:pt x="95" y="4"/>
                    </a:lnTo>
                    <a:lnTo>
                      <a:pt x="88" y="7"/>
                    </a:lnTo>
                    <a:lnTo>
                      <a:pt x="81" y="11"/>
                    </a:lnTo>
                    <a:lnTo>
                      <a:pt x="77" y="14"/>
                    </a:lnTo>
                    <a:lnTo>
                      <a:pt x="72" y="18"/>
                    </a:lnTo>
                    <a:lnTo>
                      <a:pt x="65" y="22"/>
                    </a:lnTo>
                    <a:lnTo>
                      <a:pt x="56" y="28"/>
                    </a:lnTo>
                    <a:lnTo>
                      <a:pt x="45" y="34"/>
                    </a:lnTo>
                    <a:lnTo>
                      <a:pt x="32" y="41"/>
                    </a:lnTo>
                    <a:lnTo>
                      <a:pt x="18" y="49"/>
                    </a:lnTo>
                    <a:lnTo>
                      <a:pt x="0" y="58"/>
                    </a:lnTo>
                    <a:lnTo>
                      <a:pt x="1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0" name="Freeform 352"/>
              <p:cNvSpPr>
                <a:spLocks/>
              </p:cNvSpPr>
              <p:nvPr/>
            </p:nvSpPr>
            <p:spPr bwMode="auto">
              <a:xfrm>
                <a:off x="5676" y="127"/>
                <a:ext cx="32" cy="19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89" y="0"/>
                  </a:cxn>
                  <a:cxn ang="0">
                    <a:pos x="84" y="1"/>
                  </a:cxn>
                  <a:cxn ang="0">
                    <a:pos x="77" y="4"/>
                  </a:cxn>
                  <a:cxn ang="0">
                    <a:pos x="69" y="7"/>
                  </a:cxn>
                  <a:cxn ang="0">
                    <a:pos x="58" y="10"/>
                  </a:cxn>
                  <a:cxn ang="0">
                    <a:pos x="46" y="17"/>
                  </a:cxn>
                  <a:cxn ang="0">
                    <a:pos x="33" y="23"/>
                  </a:cxn>
                  <a:cxn ang="0">
                    <a:pos x="18" y="30"/>
                  </a:cxn>
                  <a:cxn ang="0">
                    <a:pos x="0" y="38"/>
                  </a:cxn>
                  <a:cxn ang="0">
                    <a:pos x="9" y="56"/>
                  </a:cxn>
                  <a:cxn ang="0">
                    <a:pos x="26" y="47"/>
                  </a:cxn>
                  <a:cxn ang="0">
                    <a:pos x="42" y="40"/>
                  </a:cxn>
                  <a:cxn ang="0">
                    <a:pos x="55" y="34"/>
                  </a:cxn>
                  <a:cxn ang="0">
                    <a:pos x="66" y="30"/>
                  </a:cxn>
                  <a:cxn ang="0">
                    <a:pos x="75" y="27"/>
                  </a:cxn>
                  <a:cxn ang="0">
                    <a:pos x="85" y="24"/>
                  </a:cxn>
                  <a:cxn ang="0">
                    <a:pos x="89" y="21"/>
                  </a:cxn>
                  <a:cxn ang="0">
                    <a:pos x="95" y="20"/>
                  </a:cxn>
                  <a:cxn ang="0">
                    <a:pos x="95" y="20"/>
                  </a:cxn>
                  <a:cxn ang="0">
                    <a:pos x="89" y="0"/>
                  </a:cxn>
                </a:cxnLst>
                <a:rect l="0" t="0" r="r" b="b"/>
                <a:pathLst>
                  <a:path w="95" h="56">
                    <a:moveTo>
                      <a:pt x="89" y="0"/>
                    </a:moveTo>
                    <a:lnTo>
                      <a:pt x="89" y="0"/>
                    </a:lnTo>
                    <a:lnTo>
                      <a:pt x="84" y="1"/>
                    </a:lnTo>
                    <a:lnTo>
                      <a:pt x="77" y="4"/>
                    </a:lnTo>
                    <a:lnTo>
                      <a:pt x="69" y="7"/>
                    </a:lnTo>
                    <a:lnTo>
                      <a:pt x="58" y="10"/>
                    </a:lnTo>
                    <a:lnTo>
                      <a:pt x="46" y="17"/>
                    </a:lnTo>
                    <a:lnTo>
                      <a:pt x="33" y="23"/>
                    </a:lnTo>
                    <a:lnTo>
                      <a:pt x="18" y="30"/>
                    </a:lnTo>
                    <a:lnTo>
                      <a:pt x="0" y="38"/>
                    </a:lnTo>
                    <a:lnTo>
                      <a:pt x="9" y="56"/>
                    </a:lnTo>
                    <a:lnTo>
                      <a:pt x="26" y="47"/>
                    </a:lnTo>
                    <a:lnTo>
                      <a:pt x="42" y="40"/>
                    </a:lnTo>
                    <a:lnTo>
                      <a:pt x="55" y="34"/>
                    </a:lnTo>
                    <a:lnTo>
                      <a:pt x="66" y="30"/>
                    </a:lnTo>
                    <a:lnTo>
                      <a:pt x="75" y="27"/>
                    </a:lnTo>
                    <a:lnTo>
                      <a:pt x="85" y="24"/>
                    </a:lnTo>
                    <a:lnTo>
                      <a:pt x="89" y="21"/>
                    </a:lnTo>
                    <a:lnTo>
                      <a:pt x="95" y="20"/>
                    </a:lnTo>
                    <a:lnTo>
                      <a:pt x="95" y="2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1" name="Freeform 353"/>
              <p:cNvSpPr>
                <a:spLocks/>
              </p:cNvSpPr>
              <p:nvPr/>
            </p:nvSpPr>
            <p:spPr bwMode="auto">
              <a:xfrm>
                <a:off x="5706" y="115"/>
                <a:ext cx="15" cy="19"/>
              </a:xfrm>
              <a:custGeom>
                <a:avLst/>
                <a:gdLst/>
                <a:ahLst/>
                <a:cxnLst>
                  <a:cxn ang="0">
                    <a:pos x="25" y="11"/>
                  </a:cxn>
                  <a:cxn ang="0">
                    <a:pos x="25" y="11"/>
                  </a:cxn>
                  <a:cxn ang="0">
                    <a:pos x="26" y="15"/>
                  </a:cxn>
                  <a:cxn ang="0">
                    <a:pos x="22" y="22"/>
                  </a:cxn>
                  <a:cxn ang="0">
                    <a:pos x="12" y="29"/>
                  </a:cxn>
                  <a:cxn ang="0">
                    <a:pos x="0" y="35"/>
                  </a:cxn>
                  <a:cxn ang="0">
                    <a:pos x="6" y="55"/>
                  </a:cxn>
                  <a:cxn ang="0">
                    <a:pos x="23" y="46"/>
                  </a:cxn>
                  <a:cxn ang="0">
                    <a:pos x="36" y="36"/>
                  </a:cxn>
                  <a:cxn ang="0">
                    <a:pos x="46" y="18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25" y="11"/>
                  </a:cxn>
                </a:cxnLst>
                <a:rect l="0" t="0" r="r" b="b"/>
                <a:pathLst>
                  <a:path w="46" h="55">
                    <a:moveTo>
                      <a:pt x="25" y="11"/>
                    </a:moveTo>
                    <a:lnTo>
                      <a:pt x="25" y="11"/>
                    </a:lnTo>
                    <a:lnTo>
                      <a:pt x="26" y="15"/>
                    </a:lnTo>
                    <a:lnTo>
                      <a:pt x="22" y="22"/>
                    </a:lnTo>
                    <a:lnTo>
                      <a:pt x="12" y="29"/>
                    </a:lnTo>
                    <a:lnTo>
                      <a:pt x="0" y="35"/>
                    </a:lnTo>
                    <a:lnTo>
                      <a:pt x="6" y="55"/>
                    </a:lnTo>
                    <a:lnTo>
                      <a:pt x="23" y="46"/>
                    </a:lnTo>
                    <a:lnTo>
                      <a:pt x="36" y="36"/>
                    </a:lnTo>
                    <a:lnTo>
                      <a:pt x="46" y="18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2" name="Freeform 354"/>
              <p:cNvSpPr>
                <a:spLocks/>
              </p:cNvSpPr>
              <p:nvPr/>
            </p:nvSpPr>
            <p:spPr bwMode="auto">
              <a:xfrm>
                <a:off x="5697" y="113"/>
                <a:ext cx="23" cy="9"/>
              </a:xfrm>
              <a:custGeom>
                <a:avLst/>
                <a:gdLst/>
                <a:ahLst/>
                <a:cxnLst>
                  <a:cxn ang="0">
                    <a:pos x="12" y="28"/>
                  </a:cxn>
                  <a:cxn ang="0">
                    <a:pos x="12" y="30"/>
                  </a:cxn>
                  <a:cxn ang="0">
                    <a:pos x="17" y="25"/>
                  </a:cxn>
                  <a:cxn ang="0">
                    <a:pos x="25" y="24"/>
                  </a:cxn>
                  <a:cxn ang="0">
                    <a:pos x="30" y="21"/>
                  </a:cxn>
                  <a:cxn ang="0">
                    <a:pos x="38" y="20"/>
                  </a:cxn>
                  <a:cxn ang="0">
                    <a:pos x="42" y="20"/>
                  </a:cxn>
                  <a:cxn ang="0">
                    <a:pos x="48" y="21"/>
                  </a:cxn>
                  <a:cxn ang="0">
                    <a:pos x="50" y="22"/>
                  </a:cxn>
                  <a:cxn ang="0">
                    <a:pos x="52" y="24"/>
                  </a:cxn>
                  <a:cxn ang="0">
                    <a:pos x="69" y="13"/>
                  </a:cxn>
                  <a:cxn ang="0">
                    <a:pos x="62" y="5"/>
                  </a:cxn>
                  <a:cxn ang="0">
                    <a:pos x="53" y="1"/>
                  </a:cxn>
                  <a:cxn ang="0">
                    <a:pos x="45" y="0"/>
                  </a:cxn>
                  <a:cxn ang="0">
                    <a:pos x="35" y="0"/>
                  </a:cxn>
                  <a:cxn ang="0">
                    <a:pos x="25" y="1"/>
                  </a:cxn>
                  <a:cxn ang="0">
                    <a:pos x="16" y="4"/>
                  </a:cxn>
                  <a:cxn ang="0">
                    <a:pos x="9" y="8"/>
                  </a:cxn>
                  <a:cxn ang="0">
                    <a:pos x="0" y="13"/>
                  </a:cxn>
                  <a:cxn ang="0">
                    <a:pos x="0" y="14"/>
                  </a:cxn>
                  <a:cxn ang="0">
                    <a:pos x="12" y="28"/>
                  </a:cxn>
                </a:cxnLst>
                <a:rect l="0" t="0" r="r" b="b"/>
                <a:pathLst>
                  <a:path w="69" h="30">
                    <a:moveTo>
                      <a:pt x="12" y="28"/>
                    </a:moveTo>
                    <a:lnTo>
                      <a:pt x="12" y="30"/>
                    </a:lnTo>
                    <a:lnTo>
                      <a:pt x="17" y="25"/>
                    </a:lnTo>
                    <a:lnTo>
                      <a:pt x="25" y="24"/>
                    </a:lnTo>
                    <a:lnTo>
                      <a:pt x="30" y="21"/>
                    </a:lnTo>
                    <a:lnTo>
                      <a:pt x="38" y="20"/>
                    </a:lnTo>
                    <a:lnTo>
                      <a:pt x="42" y="20"/>
                    </a:lnTo>
                    <a:lnTo>
                      <a:pt x="48" y="21"/>
                    </a:lnTo>
                    <a:lnTo>
                      <a:pt x="50" y="22"/>
                    </a:lnTo>
                    <a:lnTo>
                      <a:pt x="52" y="24"/>
                    </a:lnTo>
                    <a:lnTo>
                      <a:pt x="69" y="13"/>
                    </a:lnTo>
                    <a:lnTo>
                      <a:pt x="62" y="5"/>
                    </a:lnTo>
                    <a:lnTo>
                      <a:pt x="53" y="1"/>
                    </a:lnTo>
                    <a:lnTo>
                      <a:pt x="45" y="0"/>
                    </a:lnTo>
                    <a:lnTo>
                      <a:pt x="35" y="0"/>
                    </a:lnTo>
                    <a:lnTo>
                      <a:pt x="25" y="1"/>
                    </a:lnTo>
                    <a:lnTo>
                      <a:pt x="16" y="4"/>
                    </a:lnTo>
                    <a:lnTo>
                      <a:pt x="9" y="8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2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3" name="Freeform 355"/>
              <p:cNvSpPr>
                <a:spLocks/>
              </p:cNvSpPr>
              <p:nvPr/>
            </p:nvSpPr>
            <p:spPr bwMode="auto">
              <a:xfrm>
                <a:off x="5667" y="116"/>
                <a:ext cx="34" cy="21"/>
              </a:xfrm>
              <a:custGeom>
                <a:avLst/>
                <a:gdLst/>
                <a:ahLst/>
                <a:cxnLst>
                  <a:cxn ang="0">
                    <a:pos x="23" y="48"/>
                  </a:cxn>
                  <a:cxn ang="0">
                    <a:pos x="19" y="63"/>
                  </a:cxn>
                  <a:cxn ang="0">
                    <a:pos x="36" y="54"/>
                  </a:cxn>
                  <a:cxn ang="0">
                    <a:pos x="52" y="45"/>
                  </a:cxn>
                  <a:cxn ang="0">
                    <a:pos x="63" y="38"/>
                  </a:cxn>
                  <a:cxn ang="0">
                    <a:pos x="75" y="33"/>
                  </a:cxn>
                  <a:cxn ang="0">
                    <a:pos x="85" y="27"/>
                  </a:cxn>
                  <a:cxn ang="0">
                    <a:pos x="92" y="23"/>
                  </a:cxn>
                  <a:cxn ang="0">
                    <a:pos x="96" y="17"/>
                  </a:cxn>
                  <a:cxn ang="0">
                    <a:pos x="101" y="14"/>
                  </a:cxn>
                  <a:cxn ang="0">
                    <a:pos x="89" y="0"/>
                  </a:cxn>
                  <a:cxn ang="0">
                    <a:pos x="85" y="3"/>
                  </a:cxn>
                  <a:cxn ang="0">
                    <a:pos x="81" y="6"/>
                  </a:cxn>
                  <a:cxn ang="0">
                    <a:pos x="73" y="10"/>
                  </a:cxn>
                  <a:cxn ang="0">
                    <a:pos x="66" y="16"/>
                  </a:cxn>
                  <a:cxn ang="0">
                    <a:pos x="55" y="21"/>
                  </a:cxn>
                  <a:cxn ang="0">
                    <a:pos x="40" y="28"/>
                  </a:cxn>
                  <a:cxn ang="0">
                    <a:pos x="27" y="37"/>
                  </a:cxn>
                  <a:cxn ang="0">
                    <a:pos x="10" y="45"/>
                  </a:cxn>
                  <a:cxn ang="0">
                    <a:pos x="6" y="60"/>
                  </a:cxn>
                  <a:cxn ang="0">
                    <a:pos x="10" y="45"/>
                  </a:cxn>
                  <a:cxn ang="0">
                    <a:pos x="0" y="50"/>
                  </a:cxn>
                  <a:cxn ang="0">
                    <a:pos x="6" y="60"/>
                  </a:cxn>
                  <a:cxn ang="0">
                    <a:pos x="23" y="48"/>
                  </a:cxn>
                </a:cxnLst>
                <a:rect l="0" t="0" r="r" b="b"/>
                <a:pathLst>
                  <a:path w="101" h="63">
                    <a:moveTo>
                      <a:pt x="23" y="48"/>
                    </a:moveTo>
                    <a:lnTo>
                      <a:pt x="19" y="63"/>
                    </a:lnTo>
                    <a:lnTo>
                      <a:pt x="36" y="54"/>
                    </a:lnTo>
                    <a:lnTo>
                      <a:pt x="52" y="45"/>
                    </a:lnTo>
                    <a:lnTo>
                      <a:pt x="63" y="38"/>
                    </a:lnTo>
                    <a:lnTo>
                      <a:pt x="75" y="33"/>
                    </a:lnTo>
                    <a:lnTo>
                      <a:pt x="85" y="27"/>
                    </a:lnTo>
                    <a:lnTo>
                      <a:pt x="92" y="23"/>
                    </a:lnTo>
                    <a:lnTo>
                      <a:pt x="96" y="17"/>
                    </a:lnTo>
                    <a:lnTo>
                      <a:pt x="101" y="14"/>
                    </a:lnTo>
                    <a:lnTo>
                      <a:pt x="89" y="0"/>
                    </a:lnTo>
                    <a:lnTo>
                      <a:pt x="85" y="3"/>
                    </a:lnTo>
                    <a:lnTo>
                      <a:pt x="81" y="6"/>
                    </a:lnTo>
                    <a:lnTo>
                      <a:pt x="73" y="10"/>
                    </a:lnTo>
                    <a:lnTo>
                      <a:pt x="66" y="16"/>
                    </a:lnTo>
                    <a:lnTo>
                      <a:pt x="55" y="21"/>
                    </a:lnTo>
                    <a:lnTo>
                      <a:pt x="40" y="28"/>
                    </a:lnTo>
                    <a:lnTo>
                      <a:pt x="27" y="37"/>
                    </a:lnTo>
                    <a:lnTo>
                      <a:pt x="10" y="45"/>
                    </a:lnTo>
                    <a:lnTo>
                      <a:pt x="6" y="60"/>
                    </a:lnTo>
                    <a:lnTo>
                      <a:pt x="10" y="45"/>
                    </a:lnTo>
                    <a:lnTo>
                      <a:pt x="0" y="50"/>
                    </a:lnTo>
                    <a:lnTo>
                      <a:pt x="6" y="60"/>
                    </a:lnTo>
                    <a:lnTo>
                      <a:pt x="23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4" name="Freeform 356"/>
              <p:cNvSpPr>
                <a:spLocks/>
              </p:cNvSpPr>
              <p:nvPr/>
            </p:nvSpPr>
            <p:spPr bwMode="auto">
              <a:xfrm>
                <a:off x="5669" y="132"/>
                <a:ext cx="11" cy="15"/>
              </a:xfrm>
              <a:custGeom>
                <a:avLst/>
                <a:gdLst/>
                <a:ahLst/>
                <a:cxnLst>
                  <a:cxn ang="0">
                    <a:pos x="21" y="24"/>
                  </a:cxn>
                  <a:cxn ang="0">
                    <a:pos x="34" y="27"/>
                  </a:cxn>
                  <a:cxn ang="0">
                    <a:pos x="17" y="0"/>
                  </a:cxn>
                  <a:cxn ang="0">
                    <a:pos x="0" y="12"/>
                  </a:cxn>
                  <a:cxn ang="0">
                    <a:pos x="17" y="39"/>
                  </a:cxn>
                  <a:cxn ang="0">
                    <a:pos x="30" y="42"/>
                  </a:cxn>
                  <a:cxn ang="0">
                    <a:pos x="17" y="39"/>
                  </a:cxn>
                  <a:cxn ang="0">
                    <a:pos x="21" y="46"/>
                  </a:cxn>
                  <a:cxn ang="0">
                    <a:pos x="30" y="42"/>
                  </a:cxn>
                  <a:cxn ang="0">
                    <a:pos x="21" y="24"/>
                  </a:cxn>
                </a:cxnLst>
                <a:rect l="0" t="0" r="r" b="b"/>
                <a:pathLst>
                  <a:path w="34" h="46">
                    <a:moveTo>
                      <a:pt x="21" y="24"/>
                    </a:moveTo>
                    <a:lnTo>
                      <a:pt x="34" y="27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17" y="39"/>
                    </a:lnTo>
                    <a:lnTo>
                      <a:pt x="30" y="42"/>
                    </a:lnTo>
                    <a:lnTo>
                      <a:pt x="17" y="39"/>
                    </a:lnTo>
                    <a:lnTo>
                      <a:pt x="21" y="46"/>
                    </a:lnTo>
                    <a:lnTo>
                      <a:pt x="30" y="42"/>
                    </a:lnTo>
                    <a:lnTo>
                      <a:pt x="21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5" name="Freeform 357"/>
              <p:cNvSpPr>
                <a:spLocks/>
              </p:cNvSpPr>
              <p:nvPr/>
            </p:nvSpPr>
            <p:spPr bwMode="auto">
              <a:xfrm>
                <a:off x="5612" y="151"/>
                <a:ext cx="23" cy="24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14"/>
                  </a:cxn>
                  <a:cxn ang="0">
                    <a:pos x="37" y="71"/>
                  </a:cxn>
                  <a:cxn ang="0">
                    <a:pos x="66" y="58"/>
                  </a:cxn>
                  <a:cxn ang="0">
                    <a:pos x="62" y="49"/>
                  </a:cxn>
                  <a:cxn ang="0">
                    <a:pos x="56" y="39"/>
                  </a:cxn>
                  <a:cxn ang="0">
                    <a:pos x="50" y="32"/>
                  </a:cxn>
                  <a:cxn ang="0">
                    <a:pos x="46" y="27"/>
                  </a:cxn>
                  <a:cxn ang="0">
                    <a:pos x="42" y="21"/>
                  </a:cxn>
                  <a:cxn ang="0">
                    <a:pos x="36" y="12"/>
                  </a:cxn>
                  <a:cxn ang="0">
                    <a:pos x="30" y="5"/>
                  </a:cxn>
                  <a:cxn ang="0">
                    <a:pos x="27" y="0"/>
                  </a:cxn>
                </a:cxnLst>
                <a:rect l="0" t="0" r="r" b="b"/>
                <a:pathLst>
                  <a:path w="66" h="71">
                    <a:moveTo>
                      <a:pt x="27" y="0"/>
                    </a:moveTo>
                    <a:lnTo>
                      <a:pt x="0" y="14"/>
                    </a:lnTo>
                    <a:lnTo>
                      <a:pt x="37" y="71"/>
                    </a:lnTo>
                    <a:lnTo>
                      <a:pt x="66" y="58"/>
                    </a:lnTo>
                    <a:lnTo>
                      <a:pt x="62" y="49"/>
                    </a:lnTo>
                    <a:lnTo>
                      <a:pt x="56" y="39"/>
                    </a:lnTo>
                    <a:lnTo>
                      <a:pt x="50" y="32"/>
                    </a:lnTo>
                    <a:lnTo>
                      <a:pt x="46" y="27"/>
                    </a:lnTo>
                    <a:lnTo>
                      <a:pt x="42" y="21"/>
                    </a:lnTo>
                    <a:lnTo>
                      <a:pt x="36" y="12"/>
                    </a:lnTo>
                    <a:lnTo>
                      <a:pt x="30" y="5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6" name="Freeform 358"/>
              <p:cNvSpPr>
                <a:spLocks/>
              </p:cNvSpPr>
              <p:nvPr/>
            </p:nvSpPr>
            <p:spPr bwMode="auto">
              <a:xfrm>
                <a:off x="5608" y="150"/>
                <a:ext cx="15" cy="9"/>
              </a:xfrm>
              <a:custGeom>
                <a:avLst/>
                <a:gdLst/>
                <a:ahLst/>
                <a:cxnLst>
                  <a:cxn ang="0">
                    <a:pos x="23" y="17"/>
                  </a:cxn>
                  <a:cxn ang="0">
                    <a:pos x="18" y="31"/>
                  </a:cxn>
                  <a:cxn ang="0">
                    <a:pos x="46" y="17"/>
                  </a:cxn>
                  <a:cxn ang="0">
                    <a:pos x="37" y="0"/>
                  </a:cxn>
                  <a:cxn ang="0">
                    <a:pos x="10" y="14"/>
                  </a:cxn>
                  <a:cxn ang="0">
                    <a:pos x="5" y="28"/>
                  </a:cxn>
                  <a:cxn ang="0">
                    <a:pos x="10" y="14"/>
                  </a:cxn>
                  <a:cxn ang="0">
                    <a:pos x="0" y="19"/>
                  </a:cxn>
                  <a:cxn ang="0">
                    <a:pos x="5" y="28"/>
                  </a:cxn>
                  <a:cxn ang="0">
                    <a:pos x="23" y="17"/>
                  </a:cxn>
                </a:cxnLst>
                <a:rect l="0" t="0" r="r" b="b"/>
                <a:pathLst>
                  <a:path w="46" h="31">
                    <a:moveTo>
                      <a:pt x="23" y="17"/>
                    </a:moveTo>
                    <a:lnTo>
                      <a:pt x="18" y="31"/>
                    </a:lnTo>
                    <a:lnTo>
                      <a:pt x="46" y="17"/>
                    </a:lnTo>
                    <a:lnTo>
                      <a:pt x="37" y="0"/>
                    </a:lnTo>
                    <a:lnTo>
                      <a:pt x="10" y="14"/>
                    </a:lnTo>
                    <a:lnTo>
                      <a:pt x="5" y="28"/>
                    </a:lnTo>
                    <a:lnTo>
                      <a:pt x="10" y="14"/>
                    </a:lnTo>
                    <a:lnTo>
                      <a:pt x="0" y="19"/>
                    </a:lnTo>
                    <a:lnTo>
                      <a:pt x="5" y="28"/>
                    </a:lnTo>
                    <a:lnTo>
                      <a:pt x="23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7" name="Freeform 359"/>
              <p:cNvSpPr>
                <a:spLocks/>
              </p:cNvSpPr>
              <p:nvPr/>
            </p:nvSpPr>
            <p:spPr bwMode="auto">
              <a:xfrm>
                <a:off x="5609" y="156"/>
                <a:ext cx="19" cy="25"/>
              </a:xfrm>
              <a:custGeom>
                <a:avLst/>
                <a:gdLst/>
                <a:ahLst/>
                <a:cxnLst>
                  <a:cxn ang="0">
                    <a:pos x="42" y="54"/>
                  </a:cxn>
                  <a:cxn ang="0">
                    <a:pos x="55" y="57"/>
                  </a:cxn>
                  <a:cxn ang="0">
                    <a:pos x="18" y="0"/>
                  </a:cxn>
                  <a:cxn ang="0">
                    <a:pos x="0" y="11"/>
                  </a:cxn>
                  <a:cxn ang="0">
                    <a:pos x="38" y="68"/>
                  </a:cxn>
                  <a:cxn ang="0">
                    <a:pos x="51" y="71"/>
                  </a:cxn>
                  <a:cxn ang="0">
                    <a:pos x="38" y="68"/>
                  </a:cxn>
                  <a:cxn ang="0">
                    <a:pos x="42" y="75"/>
                  </a:cxn>
                  <a:cxn ang="0">
                    <a:pos x="51" y="71"/>
                  </a:cxn>
                  <a:cxn ang="0">
                    <a:pos x="42" y="54"/>
                  </a:cxn>
                </a:cxnLst>
                <a:rect l="0" t="0" r="r" b="b"/>
                <a:pathLst>
                  <a:path w="55" h="75">
                    <a:moveTo>
                      <a:pt x="42" y="54"/>
                    </a:moveTo>
                    <a:lnTo>
                      <a:pt x="55" y="57"/>
                    </a:lnTo>
                    <a:lnTo>
                      <a:pt x="18" y="0"/>
                    </a:lnTo>
                    <a:lnTo>
                      <a:pt x="0" y="11"/>
                    </a:lnTo>
                    <a:lnTo>
                      <a:pt x="38" y="68"/>
                    </a:lnTo>
                    <a:lnTo>
                      <a:pt x="51" y="71"/>
                    </a:lnTo>
                    <a:lnTo>
                      <a:pt x="38" y="68"/>
                    </a:lnTo>
                    <a:lnTo>
                      <a:pt x="42" y="75"/>
                    </a:lnTo>
                    <a:lnTo>
                      <a:pt x="51" y="71"/>
                    </a:lnTo>
                    <a:lnTo>
                      <a:pt x="4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8" name="Freeform 360"/>
              <p:cNvSpPr>
                <a:spLocks/>
              </p:cNvSpPr>
              <p:nvPr/>
            </p:nvSpPr>
            <p:spPr bwMode="auto">
              <a:xfrm>
                <a:off x="5623" y="169"/>
                <a:ext cx="16" cy="9"/>
              </a:xfrm>
              <a:custGeom>
                <a:avLst/>
                <a:gdLst/>
                <a:ahLst/>
                <a:cxnLst>
                  <a:cxn ang="0">
                    <a:pos x="25" y="13"/>
                  </a:cxn>
                  <a:cxn ang="0">
                    <a:pos x="29" y="0"/>
                  </a:cxn>
                  <a:cxn ang="0">
                    <a:pos x="0" y="13"/>
                  </a:cxn>
                  <a:cxn ang="0">
                    <a:pos x="9" y="30"/>
                  </a:cxn>
                  <a:cxn ang="0">
                    <a:pos x="37" y="17"/>
                  </a:cxn>
                  <a:cxn ang="0">
                    <a:pos x="42" y="5"/>
                  </a:cxn>
                  <a:cxn ang="0">
                    <a:pos x="37" y="17"/>
                  </a:cxn>
                  <a:cxn ang="0">
                    <a:pos x="46" y="13"/>
                  </a:cxn>
                  <a:cxn ang="0">
                    <a:pos x="42" y="5"/>
                  </a:cxn>
                  <a:cxn ang="0">
                    <a:pos x="25" y="13"/>
                  </a:cxn>
                </a:cxnLst>
                <a:rect l="0" t="0" r="r" b="b"/>
                <a:pathLst>
                  <a:path w="46" h="30">
                    <a:moveTo>
                      <a:pt x="25" y="13"/>
                    </a:moveTo>
                    <a:lnTo>
                      <a:pt x="29" y="0"/>
                    </a:lnTo>
                    <a:lnTo>
                      <a:pt x="0" y="13"/>
                    </a:lnTo>
                    <a:lnTo>
                      <a:pt x="9" y="30"/>
                    </a:lnTo>
                    <a:lnTo>
                      <a:pt x="37" y="17"/>
                    </a:lnTo>
                    <a:lnTo>
                      <a:pt x="42" y="5"/>
                    </a:lnTo>
                    <a:lnTo>
                      <a:pt x="37" y="17"/>
                    </a:lnTo>
                    <a:lnTo>
                      <a:pt x="46" y="13"/>
                    </a:lnTo>
                    <a:lnTo>
                      <a:pt x="42" y="5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9" name="Freeform 361"/>
              <p:cNvSpPr>
                <a:spLocks/>
              </p:cNvSpPr>
              <p:nvPr/>
            </p:nvSpPr>
            <p:spPr bwMode="auto">
              <a:xfrm>
                <a:off x="5625" y="158"/>
                <a:ext cx="12" cy="14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11"/>
                  </a:cxn>
                  <a:cxn ang="0">
                    <a:pos x="5" y="17"/>
                  </a:cxn>
                  <a:cxn ang="0">
                    <a:pos x="10" y="24"/>
                  </a:cxn>
                  <a:cxn ang="0">
                    <a:pos x="16" y="33"/>
                  </a:cxn>
                  <a:cxn ang="0">
                    <a:pos x="21" y="41"/>
                  </a:cxn>
                  <a:cxn ang="0">
                    <a:pos x="38" y="33"/>
                  </a:cxn>
                  <a:cxn ang="0">
                    <a:pos x="33" y="24"/>
                  </a:cxn>
                  <a:cxn ang="0">
                    <a:pos x="28" y="13"/>
                  </a:cxn>
                  <a:cxn ang="0">
                    <a:pos x="22" y="6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0" y="11"/>
                  </a:cxn>
                </a:cxnLst>
                <a:rect l="0" t="0" r="r" b="b"/>
                <a:pathLst>
                  <a:path w="38" h="41">
                    <a:moveTo>
                      <a:pt x="0" y="11"/>
                    </a:moveTo>
                    <a:lnTo>
                      <a:pt x="0" y="11"/>
                    </a:lnTo>
                    <a:lnTo>
                      <a:pt x="5" y="17"/>
                    </a:lnTo>
                    <a:lnTo>
                      <a:pt x="10" y="24"/>
                    </a:lnTo>
                    <a:lnTo>
                      <a:pt x="16" y="33"/>
                    </a:lnTo>
                    <a:lnTo>
                      <a:pt x="21" y="41"/>
                    </a:lnTo>
                    <a:lnTo>
                      <a:pt x="38" y="33"/>
                    </a:lnTo>
                    <a:lnTo>
                      <a:pt x="33" y="24"/>
                    </a:lnTo>
                    <a:lnTo>
                      <a:pt x="28" y="13"/>
                    </a:lnTo>
                    <a:lnTo>
                      <a:pt x="22" y="6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0" name="Freeform 362"/>
              <p:cNvSpPr>
                <a:spLocks/>
              </p:cNvSpPr>
              <p:nvPr/>
            </p:nvSpPr>
            <p:spPr bwMode="auto">
              <a:xfrm>
                <a:off x="5619" y="147"/>
                <a:ext cx="12" cy="15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7"/>
                  </a:cxn>
                  <a:cxn ang="0">
                    <a:pos x="3" y="24"/>
                  </a:cxn>
                  <a:cxn ang="0">
                    <a:pos x="8" y="31"/>
                  </a:cxn>
                  <a:cxn ang="0">
                    <a:pos x="14" y="40"/>
                  </a:cxn>
                  <a:cxn ang="0">
                    <a:pos x="18" y="45"/>
                  </a:cxn>
                  <a:cxn ang="0">
                    <a:pos x="36" y="34"/>
                  </a:cxn>
                  <a:cxn ang="0">
                    <a:pos x="31" y="28"/>
                  </a:cxn>
                  <a:cxn ang="0">
                    <a:pos x="26" y="20"/>
                  </a:cxn>
                  <a:cxn ang="0">
                    <a:pos x="20" y="13"/>
                  </a:cxn>
                  <a:cxn ang="0">
                    <a:pos x="17" y="8"/>
                  </a:cxn>
                  <a:cxn ang="0">
                    <a:pos x="4" y="4"/>
                  </a:cxn>
                  <a:cxn ang="0">
                    <a:pos x="17" y="8"/>
                  </a:cxn>
                  <a:cxn ang="0">
                    <a:pos x="13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36" h="45">
                    <a:moveTo>
                      <a:pt x="13" y="21"/>
                    </a:moveTo>
                    <a:lnTo>
                      <a:pt x="0" y="17"/>
                    </a:lnTo>
                    <a:lnTo>
                      <a:pt x="3" y="24"/>
                    </a:lnTo>
                    <a:lnTo>
                      <a:pt x="8" y="31"/>
                    </a:lnTo>
                    <a:lnTo>
                      <a:pt x="14" y="40"/>
                    </a:lnTo>
                    <a:lnTo>
                      <a:pt x="18" y="45"/>
                    </a:lnTo>
                    <a:lnTo>
                      <a:pt x="36" y="34"/>
                    </a:lnTo>
                    <a:lnTo>
                      <a:pt x="31" y="28"/>
                    </a:lnTo>
                    <a:lnTo>
                      <a:pt x="26" y="20"/>
                    </a:lnTo>
                    <a:lnTo>
                      <a:pt x="20" y="13"/>
                    </a:lnTo>
                    <a:lnTo>
                      <a:pt x="17" y="8"/>
                    </a:lnTo>
                    <a:lnTo>
                      <a:pt x="4" y="4"/>
                    </a:lnTo>
                    <a:lnTo>
                      <a:pt x="17" y="8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1" name="Freeform 363"/>
              <p:cNvSpPr>
                <a:spLocks/>
              </p:cNvSpPr>
              <p:nvPr/>
            </p:nvSpPr>
            <p:spPr bwMode="auto">
              <a:xfrm>
                <a:off x="5661" y="127"/>
                <a:ext cx="21" cy="2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24" y="0"/>
                  </a:cxn>
                  <a:cxn ang="0">
                    <a:pos x="62" y="57"/>
                  </a:cxn>
                  <a:cxn ang="0">
                    <a:pos x="39" y="69"/>
                  </a:cxn>
                  <a:cxn ang="0">
                    <a:pos x="34" y="62"/>
                  </a:cxn>
                  <a:cxn ang="0">
                    <a:pos x="30" y="55"/>
                  </a:cxn>
                  <a:cxn ang="0">
                    <a:pos x="26" y="47"/>
                  </a:cxn>
                  <a:cxn ang="0">
                    <a:pos x="21" y="42"/>
                  </a:cxn>
                  <a:cxn ang="0">
                    <a:pos x="16" y="35"/>
                  </a:cxn>
                  <a:cxn ang="0">
                    <a:pos x="10" y="26"/>
                  </a:cxn>
                  <a:cxn ang="0">
                    <a:pos x="4" y="19"/>
                  </a:cxn>
                  <a:cxn ang="0">
                    <a:pos x="0" y="12"/>
                  </a:cxn>
                </a:cxnLst>
                <a:rect l="0" t="0" r="r" b="b"/>
                <a:pathLst>
                  <a:path w="62" h="69">
                    <a:moveTo>
                      <a:pt x="0" y="12"/>
                    </a:moveTo>
                    <a:lnTo>
                      <a:pt x="24" y="0"/>
                    </a:lnTo>
                    <a:lnTo>
                      <a:pt x="62" y="57"/>
                    </a:lnTo>
                    <a:lnTo>
                      <a:pt x="39" y="69"/>
                    </a:lnTo>
                    <a:lnTo>
                      <a:pt x="34" y="62"/>
                    </a:lnTo>
                    <a:lnTo>
                      <a:pt x="30" y="55"/>
                    </a:lnTo>
                    <a:lnTo>
                      <a:pt x="26" y="47"/>
                    </a:lnTo>
                    <a:lnTo>
                      <a:pt x="21" y="42"/>
                    </a:lnTo>
                    <a:lnTo>
                      <a:pt x="16" y="35"/>
                    </a:lnTo>
                    <a:lnTo>
                      <a:pt x="10" y="26"/>
                    </a:lnTo>
                    <a:lnTo>
                      <a:pt x="4" y="19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2" name="Freeform 364"/>
              <p:cNvSpPr>
                <a:spLocks/>
              </p:cNvSpPr>
              <p:nvPr/>
            </p:nvSpPr>
            <p:spPr bwMode="auto">
              <a:xfrm>
                <a:off x="5660" y="123"/>
                <a:ext cx="12" cy="11"/>
              </a:xfrm>
              <a:custGeom>
                <a:avLst/>
                <a:gdLst/>
                <a:ahLst/>
                <a:cxnLst>
                  <a:cxn ang="0">
                    <a:pos x="38" y="7"/>
                  </a:cxn>
                  <a:cxn ang="0">
                    <a:pos x="25" y="4"/>
                  </a:cxn>
                  <a:cxn ang="0">
                    <a:pos x="0" y="15"/>
                  </a:cxn>
                  <a:cxn ang="0">
                    <a:pos x="9" y="32"/>
                  </a:cxn>
                  <a:cxn ang="0">
                    <a:pos x="33" y="21"/>
                  </a:cxn>
                  <a:cxn ang="0">
                    <a:pos x="21" y="18"/>
                  </a:cxn>
                  <a:cxn ang="0">
                    <a:pos x="38" y="7"/>
                  </a:cxn>
                  <a:cxn ang="0">
                    <a:pos x="33" y="0"/>
                  </a:cxn>
                  <a:cxn ang="0">
                    <a:pos x="25" y="4"/>
                  </a:cxn>
                  <a:cxn ang="0">
                    <a:pos x="38" y="7"/>
                  </a:cxn>
                </a:cxnLst>
                <a:rect l="0" t="0" r="r" b="b"/>
                <a:pathLst>
                  <a:path w="38" h="32">
                    <a:moveTo>
                      <a:pt x="38" y="7"/>
                    </a:moveTo>
                    <a:lnTo>
                      <a:pt x="25" y="4"/>
                    </a:lnTo>
                    <a:lnTo>
                      <a:pt x="0" y="15"/>
                    </a:lnTo>
                    <a:lnTo>
                      <a:pt x="9" y="32"/>
                    </a:lnTo>
                    <a:lnTo>
                      <a:pt x="33" y="21"/>
                    </a:lnTo>
                    <a:lnTo>
                      <a:pt x="21" y="18"/>
                    </a:lnTo>
                    <a:lnTo>
                      <a:pt x="38" y="7"/>
                    </a:lnTo>
                    <a:lnTo>
                      <a:pt x="33" y="0"/>
                    </a:lnTo>
                    <a:lnTo>
                      <a:pt x="25" y="4"/>
                    </a:lnTo>
                    <a:lnTo>
                      <a:pt x="38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3" name="Freeform 365"/>
              <p:cNvSpPr>
                <a:spLocks/>
              </p:cNvSpPr>
              <p:nvPr/>
            </p:nvSpPr>
            <p:spPr bwMode="auto">
              <a:xfrm>
                <a:off x="5667" y="126"/>
                <a:ext cx="20" cy="23"/>
              </a:xfrm>
              <a:custGeom>
                <a:avLst/>
                <a:gdLst/>
                <a:ahLst/>
                <a:cxnLst>
                  <a:cxn ang="0">
                    <a:pos x="50" y="71"/>
                  </a:cxn>
                  <a:cxn ang="0">
                    <a:pos x="54" y="57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37" y="68"/>
                  </a:cxn>
                  <a:cxn ang="0">
                    <a:pos x="41" y="54"/>
                  </a:cxn>
                  <a:cxn ang="0">
                    <a:pos x="50" y="71"/>
                  </a:cxn>
                  <a:cxn ang="0">
                    <a:pos x="60" y="67"/>
                  </a:cxn>
                  <a:cxn ang="0">
                    <a:pos x="54" y="57"/>
                  </a:cxn>
                  <a:cxn ang="0">
                    <a:pos x="50" y="71"/>
                  </a:cxn>
                </a:cxnLst>
                <a:rect l="0" t="0" r="r" b="b"/>
                <a:pathLst>
                  <a:path w="60" h="71">
                    <a:moveTo>
                      <a:pt x="50" y="71"/>
                    </a:moveTo>
                    <a:lnTo>
                      <a:pt x="54" y="57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37" y="68"/>
                    </a:lnTo>
                    <a:lnTo>
                      <a:pt x="41" y="54"/>
                    </a:lnTo>
                    <a:lnTo>
                      <a:pt x="50" y="71"/>
                    </a:lnTo>
                    <a:lnTo>
                      <a:pt x="60" y="67"/>
                    </a:lnTo>
                    <a:lnTo>
                      <a:pt x="54" y="57"/>
                    </a:lnTo>
                    <a:lnTo>
                      <a:pt x="50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4" name="Freeform 366"/>
              <p:cNvSpPr>
                <a:spLocks/>
              </p:cNvSpPr>
              <p:nvPr/>
            </p:nvSpPr>
            <p:spPr bwMode="auto">
              <a:xfrm>
                <a:off x="5671" y="144"/>
                <a:ext cx="12" cy="11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3" y="28"/>
                  </a:cxn>
                  <a:cxn ang="0">
                    <a:pos x="36" y="17"/>
                  </a:cxn>
                  <a:cxn ang="0">
                    <a:pos x="27" y="0"/>
                  </a:cxn>
                  <a:cxn ang="0">
                    <a:pos x="4" y="11"/>
                  </a:cxn>
                  <a:cxn ang="0">
                    <a:pos x="17" y="15"/>
                  </a:cxn>
                  <a:cxn ang="0">
                    <a:pos x="0" y="24"/>
                  </a:cxn>
                  <a:cxn ang="0">
                    <a:pos x="4" y="33"/>
                  </a:cxn>
                  <a:cxn ang="0">
                    <a:pos x="13" y="28"/>
                  </a:cxn>
                  <a:cxn ang="0">
                    <a:pos x="0" y="24"/>
                  </a:cxn>
                </a:cxnLst>
                <a:rect l="0" t="0" r="r" b="b"/>
                <a:pathLst>
                  <a:path w="36" h="33">
                    <a:moveTo>
                      <a:pt x="0" y="24"/>
                    </a:moveTo>
                    <a:lnTo>
                      <a:pt x="13" y="28"/>
                    </a:lnTo>
                    <a:lnTo>
                      <a:pt x="36" y="17"/>
                    </a:lnTo>
                    <a:lnTo>
                      <a:pt x="27" y="0"/>
                    </a:lnTo>
                    <a:lnTo>
                      <a:pt x="4" y="11"/>
                    </a:lnTo>
                    <a:lnTo>
                      <a:pt x="17" y="15"/>
                    </a:lnTo>
                    <a:lnTo>
                      <a:pt x="0" y="24"/>
                    </a:lnTo>
                    <a:lnTo>
                      <a:pt x="4" y="33"/>
                    </a:lnTo>
                    <a:lnTo>
                      <a:pt x="13" y="2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5" name="Freeform 367"/>
              <p:cNvSpPr>
                <a:spLocks/>
              </p:cNvSpPr>
              <p:nvPr/>
            </p:nvSpPr>
            <p:spPr bwMode="auto">
              <a:xfrm>
                <a:off x="5666" y="139"/>
                <a:ext cx="11" cy="13"/>
              </a:xfrm>
              <a:custGeom>
                <a:avLst/>
                <a:gdLst/>
                <a:ahLst/>
                <a:cxnLst>
                  <a:cxn ang="0">
                    <a:pos x="1" y="11"/>
                  </a:cxn>
                  <a:cxn ang="0">
                    <a:pos x="0" y="11"/>
                  </a:cxn>
                  <a:cxn ang="0">
                    <a:pos x="4" y="17"/>
                  </a:cxn>
                  <a:cxn ang="0">
                    <a:pos x="8" y="24"/>
                  </a:cxn>
                  <a:cxn ang="0">
                    <a:pos x="13" y="31"/>
                  </a:cxn>
                  <a:cxn ang="0">
                    <a:pos x="17" y="37"/>
                  </a:cxn>
                  <a:cxn ang="0">
                    <a:pos x="34" y="28"/>
                  </a:cxn>
                  <a:cxn ang="0">
                    <a:pos x="30" y="20"/>
                  </a:cxn>
                  <a:cxn ang="0">
                    <a:pos x="26" y="13"/>
                  </a:cxn>
                  <a:cxn ang="0">
                    <a:pos x="21" y="6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" y="11"/>
                  </a:cxn>
                </a:cxnLst>
                <a:rect l="0" t="0" r="r" b="b"/>
                <a:pathLst>
                  <a:path w="34" h="37">
                    <a:moveTo>
                      <a:pt x="1" y="11"/>
                    </a:moveTo>
                    <a:lnTo>
                      <a:pt x="0" y="11"/>
                    </a:lnTo>
                    <a:lnTo>
                      <a:pt x="4" y="17"/>
                    </a:lnTo>
                    <a:lnTo>
                      <a:pt x="8" y="24"/>
                    </a:lnTo>
                    <a:lnTo>
                      <a:pt x="13" y="31"/>
                    </a:lnTo>
                    <a:lnTo>
                      <a:pt x="17" y="37"/>
                    </a:lnTo>
                    <a:lnTo>
                      <a:pt x="34" y="28"/>
                    </a:lnTo>
                    <a:lnTo>
                      <a:pt x="30" y="20"/>
                    </a:lnTo>
                    <a:lnTo>
                      <a:pt x="26" y="13"/>
                    </a:lnTo>
                    <a:lnTo>
                      <a:pt x="21" y="6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6" name="Freeform 368"/>
              <p:cNvSpPr>
                <a:spLocks/>
              </p:cNvSpPr>
              <p:nvPr/>
            </p:nvSpPr>
            <p:spPr bwMode="auto">
              <a:xfrm>
                <a:off x="5656" y="128"/>
                <a:ext cx="15" cy="1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6" y="15"/>
                  </a:cxn>
                  <a:cxn ang="0">
                    <a:pos x="10" y="22"/>
                  </a:cxn>
                  <a:cxn ang="0">
                    <a:pos x="16" y="29"/>
                  </a:cxn>
                  <a:cxn ang="0">
                    <a:pos x="22" y="37"/>
                  </a:cxn>
                  <a:cxn ang="0">
                    <a:pos x="29" y="44"/>
                  </a:cxn>
                  <a:cxn ang="0">
                    <a:pos x="43" y="33"/>
                  </a:cxn>
                  <a:cxn ang="0">
                    <a:pos x="39" y="26"/>
                  </a:cxn>
                  <a:cxn ang="0">
                    <a:pos x="33" y="17"/>
                  </a:cxn>
                  <a:cxn ang="0">
                    <a:pos x="28" y="10"/>
                  </a:cxn>
                  <a:cxn ang="0">
                    <a:pos x="23" y="3"/>
                  </a:cxn>
                  <a:cxn ang="0">
                    <a:pos x="19" y="17"/>
                  </a:cxn>
                  <a:cxn ang="0">
                    <a:pos x="10" y="0"/>
                  </a:cxn>
                  <a:cxn ang="0">
                    <a:pos x="0" y="5"/>
                  </a:cxn>
                  <a:cxn ang="0">
                    <a:pos x="6" y="15"/>
                  </a:cxn>
                  <a:cxn ang="0">
                    <a:pos x="10" y="0"/>
                  </a:cxn>
                </a:cxnLst>
                <a:rect l="0" t="0" r="r" b="b"/>
                <a:pathLst>
                  <a:path w="43" h="44">
                    <a:moveTo>
                      <a:pt x="10" y="0"/>
                    </a:moveTo>
                    <a:lnTo>
                      <a:pt x="6" y="15"/>
                    </a:lnTo>
                    <a:lnTo>
                      <a:pt x="10" y="22"/>
                    </a:lnTo>
                    <a:lnTo>
                      <a:pt x="16" y="29"/>
                    </a:lnTo>
                    <a:lnTo>
                      <a:pt x="22" y="37"/>
                    </a:lnTo>
                    <a:lnTo>
                      <a:pt x="29" y="44"/>
                    </a:lnTo>
                    <a:lnTo>
                      <a:pt x="43" y="33"/>
                    </a:lnTo>
                    <a:lnTo>
                      <a:pt x="39" y="26"/>
                    </a:lnTo>
                    <a:lnTo>
                      <a:pt x="33" y="17"/>
                    </a:lnTo>
                    <a:lnTo>
                      <a:pt x="28" y="10"/>
                    </a:lnTo>
                    <a:lnTo>
                      <a:pt x="23" y="3"/>
                    </a:lnTo>
                    <a:lnTo>
                      <a:pt x="19" y="17"/>
                    </a:lnTo>
                    <a:lnTo>
                      <a:pt x="10" y="0"/>
                    </a:lnTo>
                    <a:lnTo>
                      <a:pt x="0" y="5"/>
                    </a:lnTo>
                    <a:lnTo>
                      <a:pt x="6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7" name="Freeform 369"/>
              <p:cNvSpPr>
                <a:spLocks/>
              </p:cNvSpPr>
              <p:nvPr/>
            </p:nvSpPr>
            <p:spPr bwMode="auto">
              <a:xfrm>
                <a:off x="5538" y="187"/>
                <a:ext cx="27" cy="26"/>
              </a:xfrm>
              <a:custGeom>
                <a:avLst/>
                <a:gdLst/>
                <a:ahLst/>
                <a:cxnLst>
                  <a:cxn ang="0">
                    <a:pos x="37" y="80"/>
                  </a:cxn>
                  <a:cxn ang="0">
                    <a:pos x="82" y="57"/>
                  </a:cxn>
                  <a:cxn ang="0">
                    <a:pos x="43" y="0"/>
                  </a:cxn>
                  <a:cxn ang="0">
                    <a:pos x="0" y="23"/>
                  </a:cxn>
                  <a:cxn ang="0">
                    <a:pos x="37" y="80"/>
                  </a:cxn>
                </a:cxnLst>
                <a:rect l="0" t="0" r="r" b="b"/>
                <a:pathLst>
                  <a:path w="82" h="80">
                    <a:moveTo>
                      <a:pt x="37" y="80"/>
                    </a:moveTo>
                    <a:lnTo>
                      <a:pt x="82" y="57"/>
                    </a:lnTo>
                    <a:lnTo>
                      <a:pt x="43" y="0"/>
                    </a:lnTo>
                    <a:lnTo>
                      <a:pt x="0" y="23"/>
                    </a:lnTo>
                    <a:lnTo>
                      <a:pt x="37" y="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8" name="Freeform 370"/>
              <p:cNvSpPr>
                <a:spLocks/>
              </p:cNvSpPr>
              <p:nvPr/>
            </p:nvSpPr>
            <p:spPr bwMode="auto">
              <a:xfrm>
                <a:off x="5549" y="202"/>
                <a:ext cx="21" cy="13"/>
              </a:xfrm>
              <a:custGeom>
                <a:avLst/>
                <a:gdLst/>
                <a:ahLst/>
                <a:cxnLst>
                  <a:cxn ang="0">
                    <a:pos x="40" y="14"/>
                  </a:cxn>
                  <a:cxn ang="0">
                    <a:pos x="44" y="0"/>
                  </a:cxn>
                  <a:cxn ang="0">
                    <a:pos x="0" y="22"/>
                  </a:cxn>
                  <a:cxn ang="0">
                    <a:pos x="8" y="40"/>
                  </a:cxn>
                  <a:cxn ang="0">
                    <a:pos x="53" y="17"/>
                  </a:cxn>
                  <a:cxn ang="0">
                    <a:pos x="57" y="3"/>
                  </a:cxn>
                  <a:cxn ang="0">
                    <a:pos x="53" y="17"/>
                  </a:cxn>
                  <a:cxn ang="0">
                    <a:pos x="63" y="13"/>
                  </a:cxn>
                  <a:cxn ang="0">
                    <a:pos x="57" y="3"/>
                  </a:cxn>
                  <a:cxn ang="0">
                    <a:pos x="40" y="14"/>
                  </a:cxn>
                </a:cxnLst>
                <a:rect l="0" t="0" r="r" b="b"/>
                <a:pathLst>
                  <a:path w="63" h="40">
                    <a:moveTo>
                      <a:pt x="40" y="14"/>
                    </a:moveTo>
                    <a:lnTo>
                      <a:pt x="44" y="0"/>
                    </a:lnTo>
                    <a:lnTo>
                      <a:pt x="0" y="22"/>
                    </a:lnTo>
                    <a:lnTo>
                      <a:pt x="8" y="40"/>
                    </a:lnTo>
                    <a:lnTo>
                      <a:pt x="53" y="17"/>
                    </a:lnTo>
                    <a:lnTo>
                      <a:pt x="57" y="3"/>
                    </a:lnTo>
                    <a:lnTo>
                      <a:pt x="53" y="17"/>
                    </a:lnTo>
                    <a:lnTo>
                      <a:pt x="63" y="13"/>
                    </a:lnTo>
                    <a:lnTo>
                      <a:pt x="57" y="3"/>
                    </a:lnTo>
                    <a:lnTo>
                      <a:pt x="4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9" name="Freeform 371"/>
              <p:cNvSpPr>
                <a:spLocks/>
              </p:cNvSpPr>
              <p:nvPr/>
            </p:nvSpPr>
            <p:spPr bwMode="auto">
              <a:xfrm>
                <a:off x="5549" y="182"/>
                <a:ext cx="19" cy="25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8"/>
                  </a:cxn>
                  <a:cxn ang="0">
                    <a:pos x="39" y="75"/>
                  </a:cxn>
                  <a:cxn ang="0">
                    <a:pos x="56" y="64"/>
                  </a:cxn>
                  <a:cxn ang="0">
                    <a:pos x="17" y="7"/>
                  </a:cxn>
                  <a:cxn ang="0">
                    <a:pos x="4" y="4"/>
                  </a:cxn>
                  <a:cxn ang="0">
                    <a:pos x="17" y="7"/>
                  </a:cxn>
                  <a:cxn ang="0">
                    <a:pos x="12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56" h="75">
                    <a:moveTo>
                      <a:pt x="13" y="21"/>
                    </a:moveTo>
                    <a:lnTo>
                      <a:pt x="0" y="18"/>
                    </a:lnTo>
                    <a:lnTo>
                      <a:pt x="39" y="75"/>
                    </a:lnTo>
                    <a:lnTo>
                      <a:pt x="56" y="64"/>
                    </a:lnTo>
                    <a:lnTo>
                      <a:pt x="17" y="7"/>
                    </a:lnTo>
                    <a:lnTo>
                      <a:pt x="4" y="4"/>
                    </a:lnTo>
                    <a:lnTo>
                      <a:pt x="17" y="7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0" name="Freeform 372"/>
              <p:cNvSpPr>
                <a:spLocks/>
              </p:cNvSpPr>
              <p:nvPr/>
            </p:nvSpPr>
            <p:spPr bwMode="auto">
              <a:xfrm>
                <a:off x="5533" y="183"/>
                <a:ext cx="20" cy="13"/>
              </a:xfrm>
              <a:custGeom>
                <a:avLst/>
                <a:gdLst/>
                <a:ahLst/>
                <a:cxnLst>
                  <a:cxn ang="0">
                    <a:pos x="23" y="25"/>
                  </a:cxn>
                  <a:cxn ang="0">
                    <a:pos x="19" y="40"/>
                  </a:cxn>
                  <a:cxn ang="0">
                    <a:pos x="62" y="17"/>
                  </a:cxn>
                  <a:cxn ang="0">
                    <a:pos x="53" y="0"/>
                  </a:cxn>
                  <a:cxn ang="0">
                    <a:pos x="10" y="23"/>
                  </a:cxn>
                  <a:cxn ang="0">
                    <a:pos x="6" y="37"/>
                  </a:cxn>
                  <a:cxn ang="0">
                    <a:pos x="10" y="23"/>
                  </a:cxn>
                  <a:cxn ang="0">
                    <a:pos x="0" y="27"/>
                  </a:cxn>
                  <a:cxn ang="0">
                    <a:pos x="6" y="37"/>
                  </a:cxn>
                  <a:cxn ang="0">
                    <a:pos x="23" y="25"/>
                  </a:cxn>
                </a:cxnLst>
                <a:rect l="0" t="0" r="r" b="b"/>
                <a:pathLst>
                  <a:path w="62" h="40">
                    <a:moveTo>
                      <a:pt x="23" y="25"/>
                    </a:moveTo>
                    <a:lnTo>
                      <a:pt x="19" y="40"/>
                    </a:lnTo>
                    <a:lnTo>
                      <a:pt x="62" y="17"/>
                    </a:lnTo>
                    <a:lnTo>
                      <a:pt x="53" y="0"/>
                    </a:lnTo>
                    <a:lnTo>
                      <a:pt x="10" y="23"/>
                    </a:lnTo>
                    <a:lnTo>
                      <a:pt x="6" y="37"/>
                    </a:lnTo>
                    <a:lnTo>
                      <a:pt x="10" y="23"/>
                    </a:lnTo>
                    <a:lnTo>
                      <a:pt x="0" y="27"/>
                    </a:lnTo>
                    <a:lnTo>
                      <a:pt x="6" y="37"/>
                    </a:lnTo>
                    <a:lnTo>
                      <a:pt x="23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1" name="Freeform 373"/>
              <p:cNvSpPr>
                <a:spLocks/>
              </p:cNvSpPr>
              <p:nvPr/>
            </p:nvSpPr>
            <p:spPr bwMode="auto">
              <a:xfrm>
                <a:off x="5535" y="193"/>
                <a:ext cx="18" cy="26"/>
              </a:xfrm>
              <a:custGeom>
                <a:avLst/>
                <a:gdLst/>
                <a:ahLst/>
                <a:cxnLst>
                  <a:cxn ang="0">
                    <a:pos x="42" y="54"/>
                  </a:cxn>
                  <a:cxn ang="0">
                    <a:pos x="55" y="57"/>
                  </a:cxn>
                  <a:cxn ang="0">
                    <a:pos x="17" y="0"/>
                  </a:cxn>
                  <a:cxn ang="0">
                    <a:pos x="0" y="12"/>
                  </a:cxn>
                  <a:cxn ang="0">
                    <a:pos x="37" y="69"/>
                  </a:cxn>
                  <a:cxn ang="0">
                    <a:pos x="50" y="72"/>
                  </a:cxn>
                  <a:cxn ang="0">
                    <a:pos x="37" y="69"/>
                  </a:cxn>
                  <a:cxn ang="0">
                    <a:pos x="43" y="76"/>
                  </a:cxn>
                  <a:cxn ang="0">
                    <a:pos x="50" y="72"/>
                  </a:cxn>
                  <a:cxn ang="0">
                    <a:pos x="42" y="54"/>
                  </a:cxn>
                </a:cxnLst>
                <a:rect l="0" t="0" r="r" b="b"/>
                <a:pathLst>
                  <a:path w="55" h="76">
                    <a:moveTo>
                      <a:pt x="42" y="54"/>
                    </a:moveTo>
                    <a:lnTo>
                      <a:pt x="55" y="57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37" y="69"/>
                    </a:lnTo>
                    <a:lnTo>
                      <a:pt x="50" y="72"/>
                    </a:lnTo>
                    <a:lnTo>
                      <a:pt x="37" y="69"/>
                    </a:lnTo>
                    <a:lnTo>
                      <a:pt x="43" y="76"/>
                    </a:lnTo>
                    <a:lnTo>
                      <a:pt x="50" y="72"/>
                    </a:lnTo>
                    <a:lnTo>
                      <a:pt x="4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2" name="Freeform 374"/>
              <p:cNvSpPr>
                <a:spLocks/>
              </p:cNvSpPr>
              <p:nvPr/>
            </p:nvSpPr>
            <p:spPr bwMode="auto">
              <a:xfrm>
                <a:off x="5526" y="120"/>
                <a:ext cx="48" cy="62"/>
              </a:xfrm>
              <a:custGeom>
                <a:avLst/>
                <a:gdLst/>
                <a:ahLst/>
                <a:cxnLst>
                  <a:cxn ang="0">
                    <a:pos x="144" y="14"/>
                  </a:cxn>
                  <a:cxn ang="0">
                    <a:pos x="138" y="21"/>
                  </a:cxn>
                  <a:cxn ang="0">
                    <a:pos x="132" y="31"/>
                  </a:cxn>
                  <a:cxn ang="0">
                    <a:pos x="125" y="44"/>
                  </a:cxn>
                  <a:cxn ang="0">
                    <a:pos x="117" y="57"/>
                  </a:cxn>
                  <a:cxn ang="0">
                    <a:pos x="109" y="71"/>
                  </a:cxn>
                  <a:cxn ang="0">
                    <a:pos x="102" y="85"/>
                  </a:cxn>
                  <a:cxn ang="0">
                    <a:pos x="95" y="98"/>
                  </a:cxn>
                  <a:cxn ang="0">
                    <a:pos x="89" y="111"/>
                  </a:cxn>
                  <a:cxn ang="0">
                    <a:pos x="89" y="112"/>
                  </a:cxn>
                  <a:cxn ang="0">
                    <a:pos x="88" y="118"/>
                  </a:cxn>
                  <a:cxn ang="0">
                    <a:pos x="85" y="125"/>
                  </a:cxn>
                  <a:cxn ang="0">
                    <a:pos x="81" y="135"/>
                  </a:cxn>
                  <a:cxn ang="0">
                    <a:pos x="72" y="146"/>
                  </a:cxn>
                  <a:cxn ang="0">
                    <a:pos x="62" y="159"/>
                  </a:cxn>
                  <a:cxn ang="0">
                    <a:pos x="49" y="173"/>
                  </a:cxn>
                  <a:cxn ang="0">
                    <a:pos x="32" y="186"/>
                  </a:cxn>
                  <a:cxn ang="0">
                    <a:pos x="0" y="170"/>
                  </a:cxn>
                  <a:cxn ang="0">
                    <a:pos x="4" y="150"/>
                  </a:cxn>
                  <a:cxn ang="0">
                    <a:pos x="12" y="133"/>
                  </a:cxn>
                  <a:cxn ang="0">
                    <a:pos x="19" y="119"/>
                  </a:cxn>
                  <a:cxn ang="0">
                    <a:pos x="27" y="108"/>
                  </a:cxn>
                  <a:cxn ang="0">
                    <a:pos x="35" y="99"/>
                  </a:cxn>
                  <a:cxn ang="0">
                    <a:pos x="40" y="92"/>
                  </a:cxn>
                  <a:cxn ang="0">
                    <a:pos x="45" y="89"/>
                  </a:cxn>
                  <a:cxn ang="0">
                    <a:pos x="46" y="88"/>
                  </a:cxn>
                  <a:cxn ang="0">
                    <a:pos x="56" y="78"/>
                  </a:cxn>
                  <a:cxn ang="0">
                    <a:pos x="66" y="66"/>
                  </a:cxn>
                  <a:cxn ang="0">
                    <a:pos x="76" y="54"/>
                  </a:cxn>
                  <a:cxn ang="0">
                    <a:pos x="86" y="41"/>
                  </a:cxn>
                  <a:cxn ang="0">
                    <a:pos x="96" y="28"/>
                  </a:cxn>
                  <a:cxn ang="0">
                    <a:pos x="105" y="17"/>
                  </a:cxn>
                  <a:cxn ang="0">
                    <a:pos x="112" y="7"/>
                  </a:cxn>
                  <a:cxn ang="0">
                    <a:pos x="117" y="0"/>
                  </a:cxn>
                  <a:cxn ang="0">
                    <a:pos x="144" y="14"/>
                  </a:cxn>
                </a:cxnLst>
                <a:rect l="0" t="0" r="r" b="b"/>
                <a:pathLst>
                  <a:path w="144" h="186">
                    <a:moveTo>
                      <a:pt x="144" y="14"/>
                    </a:moveTo>
                    <a:lnTo>
                      <a:pt x="138" y="21"/>
                    </a:lnTo>
                    <a:lnTo>
                      <a:pt x="132" y="31"/>
                    </a:lnTo>
                    <a:lnTo>
                      <a:pt x="125" y="44"/>
                    </a:lnTo>
                    <a:lnTo>
                      <a:pt x="117" y="57"/>
                    </a:lnTo>
                    <a:lnTo>
                      <a:pt x="109" y="71"/>
                    </a:lnTo>
                    <a:lnTo>
                      <a:pt x="102" y="85"/>
                    </a:lnTo>
                    <a:lnTo>
                      <a:pt x="95" y="98"/>
                    </a:lnTo>
                    <a:lnTo>
                      <a:pt x="89" y="111"/>
                    </a:lnTo>
                    <a:lnTo>
                      <a:pt x="89" y="112"/>
                    </a:lnTo>
                    <a:lnTo>
                      <a:pt x="88" y="118"/>
                    </a:lnTo>
                    <a:lnTo>
                      <a:pt x="85" y="125"/>
                    </a:lnTo>
                    <a:lnTo>
                      <a:pt x="81" y="135"/>
                    </a:lnTo>
                    <a:lnTo>
                      <a:pt x="72" y="146"/>
                    </a:lnTo>
                    <a:lnTo>
                      <a:pt x="62" y="159"/>
                    </a:lnTo>
                    <a:lnTo>
                      <a:pt x="49" y="173"/>
                    </a:lnTo>
                    <a:lnTo>
                      <a:pt x="32" y="186"/>
                    </a:lnTo>
                    <a:lnTo>
                      <a:pt x="0" y="170"/>
                    </a:lnTo>
                    <a:lnTo>
                      <a:pt x="4" y="150"/>
                    </a:lnTo>
                    <a:lnTo>
                      <a:pt x="12" y="133"/>
                    </a:lnTo>
                    <a:lnTo>
                      <a:pt x="19" y="119"/>
                    </a:lnTo>
                    <a:lnTo>
                      <a:pt x="27" y="108"/>
                    </a:lnTo>
                    <a:lnTo>
                      <a:pt x="35" y="99"/>
                    </a:lnTo>
                    <a:lnTo>
                      <a:pt x="40" y="92"/>
                    </a:lnTo>
                    <a:lnTo>
                      <a:pt x="45" y="89"/>
                    </a:lnTo>
                    <a:lnTo>
                      <a:pt x="46" y="88"/>
                    </a:lnTo>
                    <a:lnTo>
                      <a:pt x="56" y="78"/>
                    </a:lnTo>
                    <a:lnTo>
                      <a:pt x="66" y="66"/>
                    </a:lnTo>
                    <a:lnTo>
                      <a:pt x="76" y="54"/>
                    </a:lnTo>
                    <a:lnTo>
                      <a:pt x="86" y="41"/>
                    </a:lnTo>
                    <a:lnTo>
                      <a:pt x="96" y="28"/>
                    </a:lnTo>
                    <a:lnTo>
                      <a:pt x="105" y="17"/>
                    </a:lnTo>
                    <a:lnTo>
                      <a:pt x="112" y="7"/>
                    </a:lnTo>
                    <a:lnTo>
                      <a:pt x="117" y="0"/>
                    </a:lnTo>
                    <a:lnTo>
                      <a:pt x="144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3" name="Freeform 375"/>
              <p:cNvSpPr>
                <a:spLocks/>
              </p:cNvSpPr>
              <p:nvPr/>
            </p:nvSpPr>
            <p:spPr bwMode="auto">
              <a:xfrm>
                <a:off x="5552" y="120"/>
                <a:ext cx="25" cy="36"/>
              </a:xfrm>
              <a:custGeom>
                <a:avLst/>
                <a:gdLst/>
                <a:ahLst/>
                <a:cxnLst>
                  <a:cxn ang="0">
                    <a:pos x="20" y="104"/>
                  </a:cxn>
                  <a:cxn ang="0">
                    <a:pos x="19" y="107"/>
                  </a:cxn>
                  <a:cxn ang="0">
                    <a:pos x="25" y="94"/>
                  </a:cxn>
                  <a:cxn ang="0">
                    <a:pos x="32" y="81"/>
                  </a:cxn>
                  <a:cxn ang="0">
                    <a:pos x="39" y="67"/>
                  </a:cxn>
                  <a:cxn ang="0">
                    <a:pos x="46" y="54"/>
                  </a:cxn>
                  <a:cxn ang="0">
                    <a:pos x="55" y="41"/>
                  </a:cxn>
                  <a:cxn ang="0">
                    <a:pos x="62" y="27"/>
                  </a:cxn>
                  <a:cxn ang="0">
                    <a:pos x="68" y="19"/>
                  </a:cxn>
                  <a:cxn ang="0">
                    <a:pos x="74" y="12"/>
                  </a:cxn>
                  <a:cxn ang="0">
                    <a:pos x="56" y="0"/>
                  </a:cxn>
                  <a:cxn ang="0">
                    <a:pos x="51" y="7"/>
                  </a:cxn>
                  <a:cxn ang="0">
                    <a:pos x="45" y="19"/>
                  </a:cxn>
                  <a:cxn ang="0">
                    <a:pos x="38" y="30"/>
                  </a:cxn>
                  <a:cxn ang="0">
                    <a:pos x="29" y="43"/>
                  </a:cxn>
                  <a:cxn ang="0">
                    <a:pos x="22" y="58"/>
                  </a:cxn>
                  <a:cxn ang="0">
                    <a:pos x="15" y="73"/>
                  </a:cxn>
                  <a:cxn ang="0">
                    <a:pos x="7" y="85"/>
                  </a:cxn>
                  <a:cxn ang="0">
                    <a:pos x="2" y="98"/>
                  </a:cxn>
                  <a:cxn ang="0">
                    <a:pos x="0" y="101"/>
                  </a:cxn>
                  <a:cxn ang="0">
                    <a:pos x="20" y="104"/>
                  </a:cxn>
                </a:cxnLst>
                <a:rect l="0" t="0" r="r" b="b"/>
                <a:pathLst>
                  <a:path w="74" h="107">
                    <a:moveTo>
                      <a:pt x="20" y="104"/>
                    </a:moveTo>
                    <a:lnTo>
                      <a:pt x="19" y="107"/>
                    </a:lnTo>
                    <a:lnTo>
                      <a:pt x="25" y="94"/>
                    </a:lnTo>
                    <a:lnTo>
                      <a:pt x="32" y="81"/>
                    </a:lnTo>
                    <a:lnTo>
                      <a:pt x="39" y="67"/>
                    </a:lnTo>
                    <a:lnTo>
                      <a:pt x="46" y="54"/>
                    </a:lnTo>
                    <a:lnTo>
                      <a:pt x="55" y="41"/>
                    </a:lnTo>
                    <a:lnTo>
                      <a:pt x="62" y="27"/>
                    </a:lnTo>
                    <a:lnTo>
                      <a:pt x="68" y="19"/>
                    </a:lnTo>
                    <a:lnTo>
                      <a:pt x="74" y="12"/>
                    </a:lnTo>
                    <a:lnTo>
                      <a:pt x="56" y="0"/>
                    </a:lnTo>
                    <a:lnTo>
                      <a:pt x="51" y="7"/>
                    </a:lnTo>
                    <a:lnTo>
                      <a:pt x="45" y="19"/>
                    </a:lnTo>
                    <a:lnTo>
                      <a:pt x="38" y="30"/>
                    </a:lnTo>
                    <a:lnTo>
                      <a:pt x="29" y="43"/>
                    </a:lnTo>
                    <a:lnTo>
                      <a:pt x="22" y="58"/>
                    </a:lnTo>
                    <a:lnTo>
                      <a:pt x="15" y="73"/>
                    </a:lnTo>
                    <a:lnTo>
                      <a:pt x="7" y="85"/>
                    </a:lnTo>
                    <a:lnTo>
                      <a:pt x="2" y="98"/>
                    </a:lnTo>
                    <a:lnTo>
                      <a:pt x="0" y="101"/>
                    </a:lnTo>
                    <a:lnTo>
                      <a:pt x="20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4" name="Freeform 376"/>
              <p:cNvSpPr>
                <a:spLocks/>
              </p:cNvSpPr>
              <p:nvPr/>
            </p:nvSpPr>
            <p:spPr bwMode="auto">
              <a:xfrm>
                <a:off x="5535" y="156"/>
                <a:ext cx="24" cy="28"/>
              </a:xfrm>
              <a:custGeom>
                <a:avLst/>
                <a:gdLst/>
                <a:ahLst/>
                <a:cxnLst>
                  <a:cxn ang="0">
                    <a:pos x="1" y="85"/>
                  </a:cxn>
                  <a:cxn ang="0">
                    <a:pos x="11" y="85"/>
                  </a:cxn>
                  <a:cxn ang="0">
                    <a:pos x="30" y="71"/>
                  </a:cxn>
                  <a:cxn ang="0">
                    <a:pos x="43" y="57"/>
                  </a:cxn>
                  <a:cxn ang="0">
                    <a:pos x="55" y="43"/>
                  </a:cxn>
                  <a:cxn ang="0">
                    <a:pos x="63" y="31"/>
                  </a:cxn>
                  <a:cxn ang="0">
                    <a:pos x="68" y="20"/>
                  </a:cxn>
                  <a:cxn ang="0">
                    <a:pos x="72" y="11"/>
                  </a:cxn>
                  <a:cxn ang="0">
                    <a:pos x="73" y="4"/>
                  </a:cxn>
                  <a:cxn ang="0">
                    <a:pos x="73" y="3"/>
                  </a:cxn>
                  <a:cxn ang="0">
                    <a:pos x="53" y="0"/>
                  </a:cxn>
                  <a:cxn ang="0">
                    <a:pos x="53" y="2"/>
                  </a:cxn>
                  <a:cxn ang="0">
                    <a:pos x="52" y="6"/>
                  </a:cxn>
                  <a:cxn ang="0">
                    <a:pos x="50" y="11"/>
                  </a:cxn>
                  <a:cxn ang="0">
                    <a:pos x="46" y="20"/>
                  </a:cxn>
                  <a:cxn ang="0">
                    <a:pos x="37" y="31"/>
                  </a:cxn>
                  <a:cxn ang="0">
                    <a:pos x="29" y="43"/>
                  </a:cxn>
                  <a:cxn ang="0">
                    <a:pos x="16" y="57"/>
                  </a:cxn>
                  <a:cxn ang="0">
                    <a:pos x="0" y="68"/>
                  </a:cxn>
                  <a:cxn ang="0">
                    <a:pos x="10" y="68"/>
                  </a:cxn>
                  <a:cxn ang="0">
                    <a:pos x="1" y="85"/>
                  </a:cxn>
                  <a:cxn ang="0">
                    <a:pos x="7" y="88"/>
                  </a:cxn>
                  <a:cxn ang="0">
                    <a:pos x="11" y="85"/>
                  </a:cxn>
                  <a:cxn ang="0">
                    <a:pos x="1" y="85"/>
                  </a:cxn>
                </a:cxnLst>
                <a:rect l="0" t="0" r="r" b="b"/>
                <a:pathLst>
                  <a:path w="73" h="88">
                    <a:moveTo>
                      <a:pt x="1" y="85"/>
                    </a:moveTo>
                    <a:lnTo>
                      <a:pt x="11" y="85"/>
                    </a:lnTo>
                    <a:lnTo>
                      <a:pt x="30" y="71"/>
                    </a:lnTo>
                    <a:lnTo>
                      <a:pt x="43" y="57"/>
                    </a:lnTo>
                    <a:lnTo>
                      <a:pt x="55" y="43"/>
                    </a:lnTo>
                    <a:lnTo>
                      <a:pt x="63" y="31"/>
                    </a:lnTo>
                    <a:lnTo>
                      <a:pt x="68" y="20"/>
                    </a:lnTo>
                    <a:lnTo>
                      <a:pt x="72" y="11"/>
                    </a:lnTo>
                    <a:lnTo>
                      <a:pt x="73" y="4"/>
                    </a:lnTo>
                    <a:lnTo>
                      <a:pt x="73" y="3"/>
                    </a:lnTo>
                    <a:lnTo>
                      <a:pt x="53" y="0"/>
                    </a:lnTo>
                    <a:lnTo>
                      <a:pt x="53" y="2"/>
                    </a:lnTo>
                    <a:lnTo>
                      <a:pt x="52" y="6"/>
                    </a:lnTo>
                    <a:lnTo>
                      <a:pt x="50" y="11"/>
                    </a:lnTo>
                    <a:lnTo>
                      <a:pt x="46" y="20"/>
                    </a:lnTo>
                    <a:lnTo>
                      <a:pt x="37" y="31"/>
                    </a:lnTo>
                    <a:lnTo>
                      <a:pt x="29" y="43"/>
                    </a:lnTo>
                    <a:lnTo>
                      <a:pt x="16" y="57"/>
                    </a:lnTo>
                    <a:lnTo>
                      <a:pt x="0" y="68"/>
                    </a:lnTo>
                    <a:lnTo>
                      <a:pt x="10" y="68"/>
                    </a:lnTo>
                    <a:lnTo>
                      <a:pt x="1" y="85"/>
                    </a:lnTo>
                    <a:lnTo>
                      <a:pt x="7" y="88"/>
                    </a:lnTo>
                    <a:lnTo>
                      <a:pt x="11" y="85"/>
                    </a:lnTo>
                    <a:lnTo>
                      <a:pt x="1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5" name="Freeform 377"/>
              <p:cNvSpPr>
                <a:spLocks/>
              </p:cNvSpPr>
              <p:nvPr/>
            </p:nvSpPr>
            <p:spPr bwMode="auto">
              <a:xfrm>
                <a:off x="5522" y="172"/>
                <a:ext cx="16" cy="10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7" y="17"/>
                  </a:cxn>
                  <a:cxn ang="0">
                    <a:pos x="38" y="32"/>
                  </a:cxn>
                  <a:cxn ang="0">
                    <a:pos x="47" y="15"/>
                  </a:cxn>
                  <a:cxn ang="0">
                    <a:pos x="15" y="0"/>
                  </a:cxn>
                  <a:cxn ang="0">
                    <a:pos x="21" y="10"/>
                  </a:cxn>
                  <a:cxn ang="0">
                    <a:pos x="1" y="7"/>
                  </a:cxn>
                  <a:cxn ang="0">
                    <a:pos x="0" y="14"/>
                  </a:cxn>
                  <a:cxn ang="0">
                    <a:pos x="7" y="17"/>
                  </a:cxn>
                  <a:cxn ang="0">
                    <a:pos x="1" y="7"/>
                  </a:cxn>
                </a:cxnLst>
                <a:rect l="0" t="0" r="r" b="b"/>
                <a:pathLst>
                  <a:path w="47" h="32">
                    <a:moveTo>
                      <a:pt x="1" y="7"/>
                    </a:moveTo>
                    <a:lnTo>
                      <a:pt x="7" y="17"/>
                    </a:lnTo>
                    <a:lnTo>
                      <a:pt x="38" y="32"/>
                    </a:lnTo>
                    <a:lnTo>
                      <a:pt x="47" y="15"/>
                    </a:lnTo>
                    <a:lnTo>
                      <a:pt x="15" y="0"/>
                    </a:lnTo>
                    <a:lnTo>
                      <a:pt x="21" y="10"/>
                    </a:lnTo>
                    <a:lnTo>
                      <a:pt x="1" y="7"/>
                    </a:lnTo>
                    <a:lnTo>
                      <a:pt x="0" y="14"/>
                    </a:lnTo>
                    <a:lnTo>
                      <a:pt x="7" y="17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6" name="Freeform 378"/>
              <p:cNvSpPr>
                <a:spLocks/>
              </p:cNvSpPr>
              <p:nvPr/>
            </p:nvSpPr>
            <p:spPr bwMode="auto">
              <a:xfrm>
                <a:off x="5523" y="144"/>
                <a:ext cx="21" cy="31"/>
              </a:xfrm>
              <a:custGeom>
                <a:avLst/>
                <a:gdLst/>
                <a:ahLst/>
                <a:cxnLst>
                  <a:cxn ang="0">
                    <a:pos x="49" y="2"/>
                  </a:cxn>
                  <a:cxn ang="0">
                    <a:pos x="50" y="0"/>
                  </a:cxn>
                  <a:cxn ang="0">
                    <a:pos x="49" y="2"/>
                  </a:cxn>
                  <a:cxn ang="0">
                    <a:pos x="43" y="6"/>
                  </a:cxn>
                  <a:cxn ang="0">
                    <a:pos x="37" y="14"/>
                  </a:cxn>
                  <a:cxn ang="0">
                    <a:pos x="30" y="23"/>
                  </a:cxn>
                  <a:cxn ang="0">
                    <a:pos x="20" y="34"/>
                  </a:cxn>
                  <a:cxn ang="0">
                    <a:pos x="13" y="50"/>
                  </a:cxn>
                  <a:cxn ang="0">
                    <a:pos x="4" y="69"/>
                  </a:cxn>
                  <a:cxn ang="0">
                    <a:pos x="0" y="90"/>
                  </a:cxn>
                  <a:cxn ang="0">
                    <a:pos x="20" y="93"/>
                  </a:cxn>
                  <a:cxn ang="0">
                    <a:pos x="24" y="74"/>
                  </a:cxn>
                  <a:cxn ang="0">
                    <a:pos x="30" y="59"/>
                  </a:cxn>
                  <a:cxn ang="0">
                    <a:pos x="37" y="46"/>
                  </a:cxn>
                  <a:cxn ang="0">
                    <a:pos x="45" y="34"/>
                  </a:cxn>
                  <a:cxn ang="0">
                    <a:pos x="52" y="26"/>
                  </a:cxn>
                  <a:cxn ang="0">
                    <a:pos x="58" y="20"/>
                  </a:cxn>
                  <a:cxn ang="0">
                    <a:pos x="60" y="19"/>
                  </a:cxn>
                  <a:cxn ang="0">
                    <a:pos x="62" y="17"/>
                  </a:cxn>
                  <a:cxn ang="0">
                    <a:pos x="63" y="16"/>
                  </a:cxn>
                  <a:cxn ang="0">
                    <a:pos x="49" y="2"/>
                  </a:cxn>
                </a:cxnLst>
                <a:rect l="0" t="0" r="r" b="b"/>
                <a:pathLst>
                  <a:path w="63" h="93">
                    <a:moveTo>
                      <a:pt x="49" y="2"/>
                    </a:moveTo>
                    <a:lnTo>
                      <a:pt x="50" y="0"/>
                    </a:lnTo>
                    <a:lnTo>
                      <a:pt x="49" y="2"/>
                    </a:lnTo>
                    <a:lnTo>
                      <a:pt x="43" y="6"/>
                    </a:lnTo>
                    <a:lnTo>
                      <a:pt x="37" y="14"/>
                    </a:lnTo>
                    <a:lnTo>
                      <a:pt x="30" y="23"/>
                    </a:lnTo>
                    <a:lnTo>
                      <a:pt x="20" y="34"/>
                    </a:lnTo>
                    <a:lnTo>
                      <a:pt x="13" y="50"/>
                    </a:lnTo>
                    <a:lnTo>
                      <a:pt x="4" y="69"/>
                    </a:lnTo>
                    <a:lnTo>
                      <a:pt x="0" y="90"/>
                    </a:lnTo>
                    <a:lnTo>
                      <a:pt x="20" y="93"/>
                    </a:lnTo>
                    <a:lnTo>
                      <a:pt x="24" y="74"/>
                    </a:lnTo>
                    <a:lnTo>
                      <a:pt x="30" y="59"/>
                    </a:lnTo>
                    <a:lnTo>
                      <a:pt x="37" y="46"/>
                    </a:lnTo>
                    <a:lnTo>
                      <a:pt x="45" y="34"/>
                    </a:lnTo>
                    <a:lnTo>
                      <a:pt x="52" y="26"/>
                    </a:lnTo>
                    <a:lnTo>
                      <a:pt x="58" y="20"/>
                    </a:lnTo>
                    <a:lnTo>
                      <a:pt x="60" y="19"/>
                    </a:lnTo>
                    <a:lnTo>
                      <a:pt x="62" y="17"/>
                    </a:lnTo>
                    <a:lnTo>
                      <a:pt x="63" y="16"/>
                    </a:lnTo>
                    <a:lnTo>
                      <a:pt x="4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7" name="Freeform 379"/>
              <p:cNvSpPr>
                <a:spLocks/>
              </p:cNvSpPr>
              <p:nvPr/>
            </p:nvSpPr>
            <p:spPr bwMode="auto">
              <a:xfrm>
                <a:off x="5539" y="113"/>
                <a:ext cx="29" cy="36"/>
              </a:xfrm>
              <a:custGeom>
                <a:avLst/>
                <a:gdLst/>
                <a:ahLst/>
                <a:cxnLst>
                  <a:cxn ang="0">
                    <a:pos x="82" y="4"/>
                  </a:cxn>
                  <a:cxn ang="0">
                    <a:pos x="69" y="7"/>
                  </a:cxn>
                  <a:cxn ang="0">
                    <a:pos x="65" y="14"/>
                  </a:cxn>
                  <a:cxn ang="0">
                    <a:pos x="57" y="24"/>
                  </a:cxn>
                  <a:cxn ang="0">
                    <a:pos x="49" y="35"/>
                  </a:cxn>
                  <a:cxn ang="0">
                    <a:pos x="40" y="48"/>
                  </a:cxn>
                  <a:cxn ang="0">
                    <a:pos x="30" y="61"/>
                  </a:cxn>
                  <a:cxn ang="0">
                    <a:pos x="20" y="74"/>
                  </a:cxn>
                  <a:cxn ang="0">
                    <a:pos x="10" y="84"/>
                  </a:cxn>
                  <a:cxn ang="0">
                    <a:pos x="0" y="94"/>
                  </a:cxn>
                  <a:cxn ang="0">
                    <a:pos x="14" y="108"/>
                  </a:cxn>
                  <a:cxn ang="0">
                    <a:pos x="24" y="98"/>
                  </a:cxn>
                  <a:cxn ang="0">
                    <a:pos x="34" y="85"/>
                  </a:cxn>
                  <a:cxn ang="0">
                    <a:pos x="45" y="72"/>
                  </a:cxn>
                  <a:cxn ang="0">
                    <a:pos x="55" y="60"/>
                  </a:cxn>
                  <a:cxn ang="0">
                    <a:pos x="66" y="47"/>
                  </a:cxn>
                  <a:cxn ang="0">
                    <a:pos x="75" y="35"/>
                  </a:cxn>
                  <a:cxn ang="0">
                    <a:pos x="82" y="25"/>
                  </a:cxn>
                  <a:cxn ang="0">
                    <a:pos x="86" y="18"/>
                  </a:cxn>
                  <a:cxn ang="0">
                    <a:pos x="73" y="21"/>
                  </a:cxn>
                  <a:cxn ang="0">
                    <a:pos x="82" y="4"/>
                  </a:cxn>
                  <a:cxn ang="0">
                    <a:pos x="75" y="0"/>
                  </a:cxn>
                  <a:cxn ang="0">
                    <a:pos x="69" y="7"/>
                  </a:cxn>
                  <a:cxn ang="0">
                    <a:pos x="82" y="4"/>
                  </a:cxn>
                </a:cxnLst>
                <a:rect l="0" t="0" r="r" b="b"/>
                <a:pathLst>
                  <a:path w="86" h="108">
                    <a:moveTo>
                      <a:pt x="82" y="4"/>
                    </a:moveTo>
                    <a:lnTo>
                      <a:pt x="69" y="7"/>
                    </a:lnTo>
                    <a:lnTo>
                      <a:pt x="65" y="14"/>
                    </a:lnTo>
                    <a:lnTo>
                      <a:pt x="57" y="24"/>
                    </a:lnTo>
                    <a:lnTo>
                      <a:pt x="49" y="35"/>
                    </a:lnTo>
                    <a:lnTo>
                      <a:pt x="40" y="48"/>
                    </a:lnTo>
                    <a:lnTo>
                      <a:pt x="30" y="61"/>
                    </a:lnTo>
                    <a:lnTo>
                      <a:pt x="20" y="74"/>
                    </a:lnTo>
                    <a:lnTo>
                      <a:pt x="10" y="84"/>
                    </a:lnTo>
                    <a:lnTo>
                      <a:pt x="0" y="94"/>
                    </a:lnTo>
                    <a:lnTo>
                      <a:pt x="14" y="108"/>
                    </a:lnTo>
                    <a:lnTo>
                      <a:pt x="24" y="98"/>
                    </a:lnTo>
                    <a:lnTo>
                      <a:pt x="34" y="85"/>
                    </a:lnTo>
                    <a:lnTo>
                      <a:pt x="45" y="72"/>
                    </a:lnTo>
                    <a:lnTo>
                      <a:pt x="55" y="60"/>
                    </a:lnTo>
                    <a:lnTo>
                      <a:pt x="66" y="47"/>
                    </a:lnTo>
                    <a:lnTo>
                      <a:pt x="75" y="35"/>
                    </a:lnTo>
                    <a:lnTo>
                      <a:pt x="82" y="25"/>
                    </a:lnTo>
                    <a:lnTo>
                      <a:pt x="86" y="18"/>
                    </a:lnTo>
                    <a:lnTo>
                      <a:pt x="73" y="21"/>
                    </a:lnTo>
                    <a:lnTo>
                      <a:pt x="82" y="4"/>
                    </a:lnTo>
                    <a:lnTo>
                      <a:pt x="75" y="0"/>
                    </a:lnTo>
                    <a:lnTo>
                      <a:pt x="69" y="7"/>
                    </a:lnTo>
                    <a:lnTo>
                      <a:pt x="8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8" name="Freeform 380"/>
              <p:cNvSpPr>
                <a:spLocks/>
              </p:cNvSpPr>
              <p:nvPr/>
            </p:nvSpPr>
            <p:spPr bwMode="auto">
              <a:xfrm>
                <a:off x="5563" y="115"/>
                <a:ext cx="16" cy="10"/>
              </a:xfrm>
              <a:custGeom>
                <a:avLst/>
                <a:gdLst/>
                <a:ahLst/>
                <a:cxnLst>
                  <a:cxn ang="0">
                    <a:pos x="41" y="29"/>
                  </a:cxn>
                  <a:cxn ang="0">
                    <a:pos x="36" y="14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28" y="31"/>
                  </a:cxn>
                  <a:cxn ang="0">
                    <a:pos x="23" y="17"/>
                  </a:cxn>
                  <a:cxn ang="0">
                    <a:pos x="41" y="29"/>
                  </a:cxn>
                  <a:cxn ang="0">
                    <a:pos x="46" y="20"/>
                  </a:cxn>
                  <a:cxn ang="0">
                    <a:pos x="36" y="14"/>
                  </a:cxn>
                  <a:cxn ang="0">
                    <a:pos x="41" y="29"/>
                  </a:cxn>
                </a:cxnLst>
                <a:rect l="0" t="0" r="r" b="b"/>
                <a:pathLst>
                  <a:path w="46" h="31">
                    <a:moveTo>
                      <a:pt x="41" y="29"/>
                    </a:moveTo>
                    <a:lnTo>
                      <a:pt x="36" y="14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28" y="31"/>
                    </a:lnTo>
                    <a:lnTo>
                      <a:pt x="23" y="17"/>
                    </a:lnTo>
                    <a:lnTo>
                      <a:pt x="41" y="29"/>
                    </a:lnTo>
                    <a:lnTo>
                      <a:pt x="46" y="20"/>
                    </a:lnTo>
                    <a:lnTo>
                      <a:pt x="36" y="14"/>
                    </a:lnTo>
                    <a:lnTo>
                      <a:pt x="41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9" name="Freeform 381"/>
              <p:cNvSpPr>
                <a:spLocks/>
              </p:cNvSpPr>
              <p:nvPr/>
            </p:nvSpPr>
            <p:spPr bwMode="auto">
              <a:xfrm>
                <a:off x="5596" y="37"/>
                <a:ext cx="33" cy="40"/>
              </a:xfrm>
              <a:custGeom>
                <a:avLst/>
                <a:gdLst/>
                <a:ahLst/>
                <a:cxnLst>
                  <a:cxn ang="0">
                    <a:pos x="30" y="119"/>
                  </a:cxn>
                  <a:cxn ang="0">
                    <a:pos x="40" y="104"/>
                  </a:cxn>
                  <a:cxn ang="0">
                    <a:pos x="50" y="91"/>
                  </a:cxn>
                  <a:cxn ang="0">
                    <a:pos x="57" y="81"/>
                  </a:cxn>
                  <a:cxn ang="0">
                    <a:pos x="66" y="71"/>
                  </a:cxn>
                  <a:cxn ang="0">
                    <a:pos x="72" y="64"/>
                  </a:cxn>
                  <a:cxn ang="0">
                    <a:pos x="77" y="58"/>
                  </a:cxn>
                  <a:cxn ang="0">
                    <a:pos x="82" y="53"/>
                  </a:cxn>
                  <a:cxn ang="0">
                    <a:pos x="85" y="50"/>
                  </a:cxn>
                  <a:cxn ang="0">
                    <a:pos x="89" y="44"/>
                  </a:cxn>
                  <a:cxn ang="0">
                    <a:pos x="93" y="37"/>
                  </a:cxn>
                  <a:cxn ang="0">
                    <a:pos x="96" y="30"/>
                  </a:cxn>
                  <a:cxn ang="0">
                    <a:pos x="97" y="23"/>
                  </a:cxn>
                  <a:cxn ang="0">
                    <a:pos x="99" y="17"/>
                  </a:cxn>
                  <a:cxn ang="0">
                    <a:pos x="97" y="10"/>
                  </a:cxn>
                  <a:cxn ang="0">
                    <a:pos x="93" y="6"/>
                  </a:cxn>
                  <a:cxn ang="0">
                    <a:pos x="89" y="1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9" y="1"/>
                  </a:cxn>
                  <a:cxn ang="0">
                    <a:pos x="62" y="6"/>
                  </a:cxn>
                  <a:cxn ang="0">
                    <a:pos x="56" y="10"/>
                  </a:cxn>
                  <a:cxn ang="0">
                    <a:pos x="50" y="16"/>
                  </a:cxn>
                  <a:cxn ang="0">
                    <a:pos x="46" y="21"/>
                  </a:cxn>
                  <a:cxn ang="0">
                    <a:pos x="43" y="28"/>
                  </a:cxn>
                  <a:cxn ang="0">
                    <a:pos x="41" y="33"/>
                  </a:cxn>
                  <a:cxn ang="0">
                    <a:pos x="38" y="38"/>
                  </a:cxn>
                  <a:cxn ang="0">
                    <a:pos x="34" y="45"/>
                  </a:cxn>
                  <a:cxn ang="0">
                    <a:pos x="30" y="54"/>
                  </a:cxn>
                  <a:cxn ang="0">
                    <a:pos x="24" y="64"/>
                  </a:cxn>
                  <a:cxn ang="0">
                    <a:pos x="18" y="75"/>
                  </a:cxn>
                  <a:cxn ang="0">
                    <a:pos x="10" y="88"/>
                  </a:cxn>
                  <a:cxn ang="0">
                    <a:pos x="0" y="104"/>
                  </a:cxn>
                  <a:cxn ang="0">
                    <a:pos x="30" y="119"/>
                  </a:cxn>
                </a:cxnLst>
                <a:rect l="0" t="0" r="r" b="b"/>
                <a:pathLst>
                  <a:path w="99" h="119">
                    <a:moveTo>
                      <a:pt x="30" y="119"/>
                    </a:moveTo>
                    <a:lnTo>
                      <a:pt x="40" y="104"/>
                    </a:lnTo>
                    <a:lnTo>
                      <a:pt x="50" y="91"/>
                    </a:lnTo>
                    <a:lnTo>
                      <a:pt x="57" y="81"/>
                    </a:lnTo>
                    <a:lnTo>
                      <a:pt x="66" y="71"/>
                    </a:lnTo>
                    <a:lnTo>
                      <a:pt x="72" y="64"/>
                    </a:lnTo>
                    <a:lnTo>
                      <a:pt x="77" y="58"/>
                    </a:lnTo>
                    <a:lnTo>
                      <a:pt x="82" y="53"/>
                    </a:lnTo>
                    <a:lnTo>
                      <a:pt x="85" y="50"/>
                    </a:lnTo>
                    <a:lnTo>
                      <a:pt x="89" y="44"/>
                    </a:lnTo>
                    <a:lnTo>
                      <a:pt x="93" y="37"/>
                    </a:lnTo>
                    <a:lnTo>
                      <a:pt x="96" y="30"/>
                    </a:lnTo>
                    <a:lnTo>
                      <a:pt x="97" y="23"/>
                    </a:lnTo>
                    <a:lnTo>
                      <a:pt x="99" y="17"/>
                    </a:lnTo>
                    <a:lnTo>
                      <a:pt x="97" y="10"/>
                    </a:lnTo>
                    <a:lnTo>
                      <a:pt x="93" y="6"/>
                    </a:lnTo>
                    <a:lnTo>
                      <a:pt x="89" y="1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9" y="1"/>
                    </a:lnTo>
                    <a:lnTo>
                      <a:pt x="62" y="6"/>
                    </a:lnTo>
                    <a:lnTo>
                      <a:pt x="56" y="10"/>
                    </a:lnTo>
                    <a:lnTo>
                      <a:pt x="50" y="16"/>
                    </a:lnTo>
                    <a:lnTo>
                      <a:pt x="46" y="21"/>
                    </a:lnTo>
                    <a:lnTo>
                      <a:pt x="43" y="28"/>
                    </a:lnTo>
                    <a:lnTo>
                      <a:pt x="41" y="33"/>
                    </a:lnTo>
                    <a:lnTo>
                      <a:pt x="38" y="38"/>
                    </a:lnTo>
                    <a:lnTo>
                      <a:pt x="34" y="45"/>
                    </a:lnTo>
                    <a:lnTo>
                      <a:pt x="30" y="54"/>
                    </a:lnTo>
                    <a:lnTo>
                      <a:pt x="24" y="64"/>
                    </a:lnTo>
                    <a:lnTo>
                      <a:pt x="18" y="75"/>
                    </a:lnTo>
                    <a:lnTo>
                      <a:pt x="10" y="88"/>
                    </a:lnTo>
                    <a:lnTo>
                      <a:pt x="0" y="104"/>
                    </a:lnTo>
                    <a:lnTo>
                      <a:pt x="30" y="1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0" name="Freeform 382"/>
              <p:cNvSpPr>
                <a:spLocks/>
              </p:cNvSpPr>
              <p:nvPr/>
            </p:nvSpPr>
            <p:spPr bwMode="auto">
              <a:xfrm>
                <a:off x="5603" y="52"/>
                <a:ext cx="23" cy="28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53" y="4"/>
                  </a:cxn>
                  <a:cxn ang="0">
                    <a:pos x="49" y="8"/>
                  </a:cxn>
                  <a:cxn ang="0">
                    <a:pos x="43" y="14"/>
                  </a:cxn>
                  <a:cxn ang="0">
                    <a:pos x="38" y="22"/>
                  </a:cxn>
                  <a:cxn ang="0">
                    <a:pos x="29" y="32"/>
                  </a:cxn>
                  <a:cxn ang="0">
                    <a:pos x="20" y="42"/>
                  </a:cxn>
                  <a:cxn ang="0">
                    <a:pos x="10" y="55"/>
                  </a:cxn>
                  <a:cxn ang="0">
                    <a:pos x="0" y="71"/>
                  </a:cxn>
                  <a:cxn ang="0">
                    <a:pos x="17" y="82"/>
                  </a:cxn>
                  <a:cxn ang="0">
                    <a:pos x="28" y="66"/>
                  </a:cxn>
                  <a:cxn ang="0">
                    <a:pos x="38" y="54"/>
                  </a:cxn>
                  <a:cxn ang="0">
                    <a:pos x="43" y="44"/>
                  </a:cxn>
                  <a:cxn ang="0">
                    <a:pos x="52" y="34"/>
                  </a:cxn>
                  <a:cxn ang="0">
                    <a:pos x="58" y="28"/>
                  </a:cxn>
                  <a:cxn ang="0">
                    <a:pos x="64" y="22"/>
                  </a:cxn>
                  <a:cxn ang="0">
                    <a:pos x="68" y="15"/>
                  </a:cxn>
                  <a:cxn ang="0">
                    <a:pos x="71" y="14"/>
                  </a:cxn>
                  <a:cxn ang="0">
                    <a:pos x="71" y="14"/>
                  </a:cxn>
                  <a:cxn ang="0">
                    <a:pos x="56" y="0"/>
                  </a:cxn>
                </a:cxnLst>
                <a:rect l="0" t="0" r="r" b="b"/>
                <a:pathLst>
                  <a:path w="71" h="82">
                    <a:moveTo>
                      <a:pt x="56" y="0"/>
                    </a:moveTo>
                    <a:lnTo>
                      <a:pt x="56" y="0"/>
                    </a:lnTo>
                    <a:lnTo>
                      <a:pt x="53" y="4"/>
                    </a:lnTo>
                    <a:lnTo>
                      <a:pt x="49" y="8"/>
                    </a:lnTo>
                    <a:lnTo>
                      <a:pt x="43" y="14"/>
                    </a:lnTo>
                    <a:lnTo>
                      <a:pt x="38" y="22"/>
                    </a:lnTo>
                    <a:lnTo>
                      <a:pt x="29" y="32"/>
                    </a:lnTo>
                    <a:lnTo>
                      <a:pt x="20" y="42"/>
                    </a:lnTo>
                    <a:lnTo>
                      <a:pt x="10" y="55"/>
                    </a:lnTo>
                    <a:lnTo>
                      <a:pt x="0" y="71"/>
                    </a:lnTo>
                    <a:lnTo>
                      <a:pt x="17" y="82"/>
                    </a:lnTo>
                    <a:lnTo>
                      <a:pt x="28" y="66"/>
                    </a:lnTo>
                    <a:lnTo>
                      <a:pt x="38" y="54"/>
                    </a:lnTo>
                    <a:lnTo>
                      <a:pt x="43" y="44"/>
                    </a:lnTo>
                    <a:lnTo>
                      <a:pt x="52" y="34"/>
                    </a:lnTo>
                    <a:lnTo>
                      <a:pt x="58" y="28"/>
                    </a:lnTo>
                    <a:lnTo>
                      <a:pt x="64" y="22"/>
                    </a:lnTo>
                    <a:lnTo>
                      <a:pt x="68" y="15"/>
                    </a:lnTo>
                    <a:lnTo>
                      <a:pt x="71" y="14"/>
                    </a:lnTo>
                    <a:lnTo>
                      <a:pt x="71" y="14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1" name="Freeform 383"/>
              <p:cNvSpPr>
                <a:spLocks/>
              </p:cNvSpPr>
              <p:nvPr/>
            </p:nvSpPr>
            <p:spPr bwMode="auto">
              <a:xfrm>
                <a:off x="5621" y="35"/>
                <a:ext cx="11" cy="21"/>
              </a:xfrm>
              <a:custGeom>
                <a:avLst/>
                <a:gdLst/>
                <a:ahLst/>
                <a:cxnLst>
                  <a:cxn ang="0">
                    <a:pos x="8" y="17"/>
                  </a:cxn>
                  <a:cxn ang="0">
                    <a:pos x="8" y="17"/>
                  </a:cxn>
                  <a:cxn ang="0">
                    <a:pos x="9" y="20"/>
                  </a:cxn>
                  <a:cxn ang="0">
                    <a:pos x="12" y="21"/>
                  </a:cxn>
                  <a:cxn ang="0">
                    <a:pos x="12" y="24"/>
                  </a:cxn>
                  <a:cxn ang="0">
                    <a:pos x="10" y="27"/>
                  </a:cxn>
                  <a:cxn ang="0">
                    <a:pos x="9" y="34"/>
                  </a:cxn>
                  <a:cxn ang="0">
                    <a:pos x="8" y="40"/>
                  </a:cxn>
                  <a:cxn ang="0">
                    <a:pos x="3" y="45"/>
                  </a:cxn>
                  <a:cxn ang="0">
                    <a:pos x="0" y="50"/>
                  </a:cxn>
                  <a:cxn ang="0">
                    <a:pos x="15" y="64"/>
                  </a:cxn>
                  <a:cxn ang="0">
                    <a:pos x="20" y="57"/>
                  </a:cxn>
                  <a:cxn ang="0">
                    <a:pos x="25" y="48"/>
                  </a:cxn>
                  <a:cxn ang="0">
                    <a:pos x="29" y="40"/>
                  </a:cxn>
                  <a:cxn ang="0">
                    <a:pos x="31" y="33"/>
                  </a:cxn>
                  <a:cxn ang="0">
                    <a:pos x="32" y="24"/>
                  </a:cxn>
                  <a:cxn ang="0">
                    <a:pos x="29" y="13"/>
                  </a:cxn>
                  <a:cxn ang="0">
                    <a:pos x="23" y="5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8" y="17"/>
                  </a:cxn>
                </a:cxnLst>
                <a:rect l="0" t="0" r="r" b="b"/>
                <a:pathLst>
                  <a:path w="32" h="64">
                    <a:moveTo>
                      <a:pt x="8" y="17"/>
                    </a:moveTo>
                    <a:lnTo>
                      <a:pt x="8" y="17"/>
                    </a:lnTo>
                    <a:lnTo>
                      <a:pt x="9" y="20"/>
                    </a:lnTo>
                    <a:lnTo>
                      <a:pt x="12" y="21"/>
                    </a:lnTo>
                    <a:lnTo>
                      <a:pt x="12" y="24"/>
                    </a:lnTo>
                    <a:lnTo>
                      <a:pt x="10" y="27"/>
                    </a:lnTo>
                    <a:lnTo>
                      <a:pt x="9" y="34"/>
                    </a:lnTo>
                    <a:lnTo>
                      <a:pt x="8" y="40"/>
                    </a:lnTo>
                    <a:lnTo>
                      <a:pt x="3" y="45"/>
                    </a:lnTo>
                    <a:lnTo>
                      <a:pt x="0" y="50"/>
                    </a:lnTo>
                    <a:lnTo>
                      <a:pt x="15" y="64"/>
                    </a:lnTo>
                    <a:lnTo>
                      <a:pt x="20" y="57"/>
                    </a:lnTo>
                    <a:lnTo>
                      <a:pt x="25" y="48"/>
                    </a:lnTo>
                    <a:lnTo>
                      <a:pt x="29" y="40"/>
                    </a:lnTo>
                    <a:lnTo>
                      <a:pt x="31" y="33"/>
                    </a:lnTo>
                    <a:lnTo>
                      <a:pt x="32" y="24"/>
                    </a:lnTo>
                    <a:lnTo>
                      <a:pt x="29" y="13"/>
                    </a:lnTo>
                    <a:lnTo>
                      <a:pt x="23" y="5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8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2" name="Freeform 384"/>
              <p:cNvSpPr>
                <a:spLocks/>
              </p:cNvSpPr>
              <p:nvPr/>
            </p:nvSpPr>
            <p:spPr bwMode="auto">
              <a:xfrm>
                <a:off x="5607" y="34"/>
                <a:ext cx="20" cy="14"/>
              </a:xfrm>
              <a:custGeom>
                <a:avLst/>
                <a:gdLst/>
                <a:ahLst/>
                <a:cxnLst>
                  <a:cxn ang="0">
                    <a:pos x="18" y="43"/>
                  </a:cxn>
                  <a:cxn ang="0">
                    <a:pos x="20" y="41"/>
                  </a:cxn>
                  <a:cxn ang="0">
                    <a:pos x="21" y="36"/>
                  </a:cxn>
                  <a:cxn ang="0">
                    <a:pos x="24" y="33"/>
                  </a:cxn>
                  <a:cxn ang="0">
                    <a:pos x="30" y="27"/>
                  </a:cxn>
                  <a:cxn ang="0">
                    <a:pos x="34" y="24"/>
                  </a:cxn>
                  <a:cxn ang="0">
                    <a:pos x="40" y="21"/>
                  </a:cxn>
                  <a:cxn ang="0">
                    <a:pos x="44" y="20"/>
                  </a:cxn>
                  <a:cxn ang="0">
                    <a:pos x="47" y="20"/>
                  </a:cxn>
                  <a:cxn ang="0">
                    <a:pos x="52" y="20"/>
                  </a:cxn>
                  <a:cxn ang="0">
                    <a:pos x="60" y="3"/>
                  </a:cxn>
                  <a:cxn ang="0">
                    <a:pos x="50" y="0"/>
                  </a:cxn>
                  <a:cxn ang="0">
                    <a:pos x="41" y="0"/>
                  </a:cxn>
                  <a:cxn ang="0">
                    <a:pos x="31" y="1"/>
                  </a:cxn>
                  <a:cxn ang="0">
                    <a:pos x="23" y="7"/>
                  </a:cxn>
                  <a:cxn ang="0">
                    <a:pos x="16" y="13"/>
                  </a:cxn>
                  <a:cxn ang="0">
                    <a:pos x="10" y="18"/>
                  </a:cxn>
                  <a:cxn ang="0">
                    <a:pos x="4" y="27"/>
                  </a:cxn>
                  <a:cxn ang="0">
                    <a:pos x="0" y="36"/>
                  </a:cxn>
                  <a:cxn ang="0">
                    <a:pos x="1" y="34"/>
                  </a:cxn>
                  <a:cxn ang="0">
                    <a:pos x="18" y="43"/>
                  </a:cxn>
                </a:cxnLst>
                <a:rect l="0" t="0" r="r" b="b"/>
                <a:pathLst>
                  <a:path w="60" h="43">
                    <a:moveTo>
                      <a:pt x="18" y="43"/>
                    </a:moveTo>
                    <a:lnTo>
                      <a:pt x="20" y="41"/>
                    </a:lnTo>
                    <a:lnTo>
                      <a:pt x="21" y="36"/>
                    </a:lnTo>
                    <a:lnTo>
                      <a:pt x="24" y="33"/>
                    </a:lnTo>
                    <a:lnTo>
                      <a:pt x="30" y="27"/>
                    </a:lnTo>
                    <a:lnTo>
                      <a:pt x="34" y="24"/>
                    </a:lnTo>
                    <a:lnTo>
                      <a:pt x="40" y="21"/>
                    </a:lnTo>
                    <a:lnTo>
                      <a:pt x="44" y="20"/>
                    </a:lnTo>
                    <a:lnTo>
                      <a:pt x="47" y="20"/>
                    </a:lnTo>
                    <a:lnTo>
                      <a:pt x="52" y="20"/>
                    </a:lnTo>
                    <a:lnTo>
                      <a:pt x="60" y="3"/>
                    </a:lnTo>
                    <a:lnTo>
                      <a:pt x="50" y="0"/>
                    </a:lnTo>
                    <a:lnTo>
                      <a:pt x="41" y="0"/>
                    </a:lnTo>
                    <a:lnTo>
                      <a:pt x="31" y="1"/>
                    </a:lnTo>
                    <a:lnTo>
                      <a:pt x="23" y="7"/>
                    </a:lnTo>
                    <a:lnTo>
                      <a:pt x="16" y="13"/>
                    </a:lnTo>
                    <a:lnTo>
                      <a:pt x="10" y="18"/>
                    </a:lnTo>
                    <a:lnTo>
                      <a:pt x="4" y="27"/>
                    </a:lnTo>
                    <a:lnTo>
                      <a:pt x="0" y="36"/>
                    </a:lnTo>
                    <a:lnTo>
                      <a:pt x="1" y="34"/>
                    </a:lnTo>
                    <a:lnTo>
                      <a:pt x="18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3" name="Freeform 385"/>
              <p:cNvSpPr>
                <a:spLocks/>
              </p:cNvSpPr>
              <p:nvPr/>
            </p:nvSpPr>
            <p:spPr bwMode="auto">
              <a:xfrm>
                <a:off x="5591" y="46"/>
                <a:ext cx="22" cy="29"/>
              </a:xfrm>
              <a:custGeom>
                <a:avLst/>
                <a:gdLst/>
                <a:ahLst/>
                <a:cxnLst>
                  <a:cxn ang="0">
                    <a:pos x="19" y="71"/>
                  </a:cxn>
                  <a:cxn ang="0">
                    <a:pos x="23" y="85"/>
                  </a:cxn>
                  <a:cxn ang="0">
                    <a:pos x="33" y="70"/>
                  </a:cxn>
                  <a:cxn ang="0">
                    <a:pos x="42" y="57"/>
                  </a:cxn>
                  <a:cxn ang="0">
                    <a:pos x="48" y="44"/>
                  </a:cxn>
                  <a:cxn ang="0">
                    <a:pos x="53" y="34"/>
                  </a:cxn>
                  <a:cxn ang="0">
                    <a:pos x="58" y="26"/>
                  </a:cxn>
                  <a:cxn ang="0">
                    <a:pos x="62" y="19"/>
                  </a:cxn>
                  <a:cxn ang="0">
                    <a:pos x="65" y="13"/>
                  </a:cxn>
                  <a:cxn ang="0">
                    <a:pos x="66" y="9"/>
                  </a:cxn>
                  <a:cxn ang="0">
                    <a:pos x="49" y="0"/>
                  </a:cxn>
                  <a:cxn ang="0">
                    <a:pos x="48" y="4"/>
                  </a:cxn>
                  <a:cxn ang="0">
                    <a:pos x="45" y="10"/>
                  </a:cxn>
                  <a:cxn ang="0">
                    <a:pos x="41" y="17"/>
                  </a:cxn>
                  <a:cxn ang="0">
                    <a:pos x="36" y="26"/>
                  </a:cxn>
                  <a:cxn ang="0">
                    <a:pos x="30" y="36"/>
                  </a:cxn>
                  <a:cxn ang="0">
                    <a:pos x="25" y="46"/>
                  </a:cxn>
                  <a:cxn ang="0">
                    <a:pos x="16" y="58"/>
                  </a:cxn>
                  <a:cxn ang="0">
                    <a:pos x="6" y="74"/>
                  </a:cxn>
                  <a:cxn ang="0">
                    <a:pos x="10" y="88"/>
                  </a:cxn>
                  <a:cxn ang="0">
                    <a:pos x="6" y="74"/>
                  </a:cxn>
                  <a:cxn ang="0">
                    <a:pos x="0" y="84"/>
                  </a:cxn>
                  <a:cxn ang="0">
                    <a:pos x="10" y="88"/>
                  </a:cxn>
                  <a:cxn ang="0">
                    <a:pos x="19" y="71"/>
                  </a:cxn>
                </a:cxnLst>
                <a:rect l="0" t="0" r="r" b="b"/>
                <a:pathLst>
                  <a:path w="66" h="88">
                    <a:moveTo>
                      <a:pt x="19" y="71"/>
                    </a:moveTo>
                    <a:lnTo>
                      <a:pt x="23" y="85"/>
                    </a:lnTo>
                    <a:lnTo>
                      <a:pt x="33" y="70"/>
                    </a:lnTo>
                    <a:lnTo>
                      <a:pt x="42" y="57"/>
                    </a:lnTo>
                    <a:lnTo>
                      <a:pt x="48" y="44"/>
                    </a:lnTo>
                    <a:lnTo>
                      <a:pt x="53" y="34"/>
                    </a:lnTo>
                    <a:lnTo>
                      <a:pt x="58" y="26"/>
                    </a:lnTo>
                    <a:lnTo>
                      <a:pt x="62" y="19"/>
                    </a:lnTo>
                    <a:lnTo>
                      <a:pt x="65" y="13"/>
                    </a:lnTo>
                    <a:lnTo>
                      <a:pt x="66" y="9"/>
                    </a:lnTo>
                    <a:lnTo>
                      <a:pt x="49" y="0"/>
                    </a:lnTo>
                    <a:lnTo>
                      <a:pt x="48" y="4"/>
                    </a:lnTo>
                    <a:lnTo>
                      <a:pt x="45" y="10"/>
                    </a:lnTo>
                    <a:lnTo>
                      <a:pt x="41" y="17"/>
                    </a:lnTo>
                    <a:lnTo>
                      <a:pt x="36" y="26"/>
                    </a:lnTo>
                    <a:lnTo>
                      <a:pt x="30" y="36"/>
                    </a:lnTo>
                    <a:lnTo>
                      <a:pt x="25" y="46"/>
                    </a:lnTo>
                    <a:lnTo>
                      <a:pt x="16" y="58"/>
                    </a:lnTo>
                    <a:lnTo>
                      <a:pt x="6" y="74"/>
                    </a:lnTo>
                    <a:lnTo>
                      <a:pt x="10" y="88"/>
                    </a:lnTo>
                    <a:lnTo>
                      <a:pt x="6" y="74"/>
                    </a:lnTo>
                    <a:lnTo>
                      <a:pt x="0" y="84"/>
                    </a:lnTo>
                    <a:lnTo>
                      <a:pt x="10" y="88"/>
                    </a:lnTo>
                    <a:lnTo>
                      <a:pt x="19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4" name="Freeform 386"/>
              <p:cNvSpPr>
                <a:spLocks/>
              </p:cNvSpPr>
              <p:nvPr/>
            </p:nvSpPr>
            <p:spPr bwMode="auto">
              <a:xfrm>
                <a:off x="5594" y="71"/>
                <a:ext cx="14" cy="12"/>
              </a:xfrm>
              <a:custGeom>
                <a:avLst/>
                <a:gdLst/>
                <a:ahLst/>
                <a:cxnLst>
                  <a:cxn ang="0">
                    <a:pos x="26" y="19"/>
                  </a:cxn>
                  <a:cxn ang="0">
                    <a:pos x="39" y="16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31" y="33"/>
                  </a:cxn>
                  <a:cxn ang="0">
                    <a:pos x="43" y="30"/>
                  </a:cxn>
                  <a:cxn ang="0">
                    <a:pos x="31" y="33"/>
                  </a:cxn>
                  <a:cxn ang="0">
                    <a:pos x="38" y="37"/>
                  </a:cxn>
                  <a:cxn ang="0">
                    <a:pos x="43" y="30"/>
                  </a:cxn>
                  <a:cxn ang="0">
                    <a:pos x="26" y="19"/>
                  </a:cxn>
                </a:cxnLst>
                <a:rect l="0" t="0" r="r" b="b"/>
                <a:pathLst>
                  <a:path w="43" h="37">
                    <a:moveTo>
                      <a:pt x="26" y="19"/>
                    </a:moveTo>
                    <a:lnTo>
                      <a:pt x="39" y="16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31" y="33"/>
                    </a:lnTo>
                    <a:lnTo>
                      <a:pt x="43" y="30"/>
                    </a:lnTo>
                    <a:lnTo>
                      <a:pt x="31" y="33"/>
                    </a:lnTo>
                    <a:lnTo>
                      <a:pt x="38" y="37"/>
                    </a:lnTo>
                    <a:lnTo>
                      <a:pt x="43" y="30"/>
                    </a:lnTo>
                    <a:lnTo>
                      <a:pt x="26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5" name="Freeform 387"/>
              <p:cNvSpPr>
                <a:spLocks/>
              </p:cNvSpPr>
              <p:nvPr/>
            </p:nvSpPr>
            <p:spPr bwMode="auto">
              <a:xfrm>
                <a:off x="5557" y="109"/>
                <a:ext cx="28" cy="18"/>
              </a:xfrm>
              <a:custGeom>
                <a:avLst/>
                <a:gdLst/>
                <a:ahLst/>
                <a:cxnLst>
                  <a:cxn ang="0">
                    <a:pos x="84" y="32"/>
                  </a:cxn>
                  <a:cxn ang="0">
                    <a:pos x="66" y="56"/>
                  </a:cxn>
                  <a:cxn ang="0">
                    <a:pos x="0" y="24"/>
                  </a:cxn>
                  <a:cxn ang="0">
                    <a:pos x="16" y="0"/>
                  </a:cxn>
                  <a:cxn ang="0">
                    <a:pos x="23" y="2"/>
                  </a:cxn>
                  <a:cxn ang="0">
                    <a:pos x="30" y="5"/>
                  </a:cxn>
                  <a:cxn ang="0">
                    <a:pos x="39" y="10"/>
                  </a:cxn>
                  <a:cxn ang="0">
                    <a:pos x="49" y="15"/>
                  </a:cxn>
                  <a:cxn ang="0">
                    <a:pos x="61" y="21"/>
                  </a:cxn>
                  <a:cxn ang="0">
                    <a:pos x="71" y="25"/>
                  </a:cxn>
                  <a:cxn ang="0">
                    <a:pos x="78" y="29"/>
                  </a:cxn>
                  <a:cxn ang="0">
                    <a:pos x="84" y="32"/>
                  </a:cxn>
                </a:cxnLst>
                <a:rect l="0" t="0" r="r" b="b"/>
                <a:pathLst>
                  <a:path w="84" h="56">
                    <a:moveTo>
                      <a:pt x="84" y="32"/>
                    </a:moveTo>
                    <a:lnTo>
                      <a:pt x="66" y="56"/>
                    </a:lnTo>
                    <a:lnTo>
                      <a:pt x="0" y="24"/>
                    </a:lnTo>
                    <a:lnTo>
                      <a:pt x="16" y="0"/>
                    </a:lnTo>
                    <a:lnTo>
                      <a:pt x="23" y="2"/>
                    </a:lnTo>
                    <a:lnTo>
                      <a:pt x="30" y="5"/>
                    </a:lnTo>
                    <a:lnTo>
                      <a:pt x="39" y="10"/>
                    </a:lnTo>
                    <a:lnTo>
                      <a:pt x="49" y="15"/>
                    </a:lnTo>
                    <a:lnTo>
                      <a:pt x="61" y="21"/>
                    </a:lnTo>
                    <a:lnTo>
                      <a:pt x="71" y="25"/>
                    </a:lnTo>
                    <a:lnTo>
                      <a:pt x="78" y="29"/>
                    </a:lnTo>
                    <a:lnTo>
                      <a:pt x="84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6" name="Freeform 388"/>
              <p:cNvSpPr>
                <a:spLocks/>
              </p:cNvSpPr>
              <p:nvPr/>
            </p:nvSpPr>
            <p:spPr bwMode="auto">
              <a:xfrm>
                <a:off x="5576" y="120"/>
                <a:ext cx="11" cy="14"/>
              </a:xfrm>
              <a:custGeom>
                <a:avLst/>
                <a:gdLst/>
                <a:ahLst/>
                <a:cxnLst>
                  <a:cxn ang="0">
                    <a:pos x="4" y="38"/>
                  </a:cxn>
                  <a:cxn ang="0">
                    <a:pos x="17" y="35"/>
                  </a:cxn>
                  <a:cxn ang="0">
                    <a:pos x="34" y="11"/>
                  </a:cxn>
                  <a:cxn ang="0">
                    <a:pos x="17" y="0"/>
                  </a:cxn>
                  <a:cxn ang="0">
                    <a:pos x="0" y="24"/>
                  </a:cxn>
                  <a:cxn ang="0">
                    <a:pos x="13" y="21"/>
                  </a:cxn>
                  <a:cxn ang="0">
                    <a:pos x="4" y="38"/>
                  </a:cxn>
                  <a:cxn ang="0">
                    <a:pos x="11" y="42"/>
                  </a:cxn>
                  <a:cxn ang="0">
                    <a:pos x="17" y="35"/>
                  </a:cxn>
                  <a:cxn ang="0">
                    <a:pos x="4" y="38"/>
                  </a:cxn>
                </a:cxnLst>
                <a:rect l="0" t="0" r="r" b="b"/>
                <a:pathLst>
                  <a:path w="34" h="42">
                    <a:moveTo>
                      <a:pt x="4" y="38"/>
                    </a:moveTo>
                    <a:lnTo>
                      <a:pt x="17" y="35"/>
                    </a:lnTo>
                    <a:lnTo>
                      <a:pt x="34" y="11"/>
                    </a:lnTo>
                    <a:lnTo>
                      <a:pt x="17" y="0"/>
                    </a:lnTo>
                    <a:lnTo>
                      <a:pt x="0" y="24"/>
                    </a:lnTo>
                    <a:lnTo>
                      <a:pt x="13" y="21"/>
                    </a:lnTo>
                    <a:lnTo>
                      <a:pt x="4" y="38"/>
                    </a:lnTo>
                    <a:lnTo>
                      <a:pt x="11" y="42"/>
                    </a:lnTo>
                    <a:lnTo>
                      <a:pt x="17" y="35"/>
                    </a:lnTo>
                    <a:lnTo>
                      <a:pt x="4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7" name="Freeform 389"/>
              <p:cNvSpPr>
                <a:spLocks/>
              </p:cNvSpPr>
              <p:nvPr/>
            </p:nvSpPr>
            <p:spPr bwMode="auto">
              <a:xfrm>
                <a:off x="5552" y="114"/>
                <a:ext cx="28" cy="16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10" y="17"/>
                  </a:cxn>
                  <a:cxn ang="0">
                    <a:pos x="76" y="50"/>
                  </a:cxn>
                  <a:cxn ang="0">
                    <a:pos x="85" y="33"/>
                  </a:cxn>
                  <a:cxn ang="0">
                    <a:pos x="18" y="0"/>
                  </a:cxn>
                  <a:cxn ang="0">
                    <a:pos x="23" y="14"/>
                  </a:cxn>
                  <a:cxn ang="0">
                    <a:pos x="6" y="3"/>
                  </a:cxn>
                  <a:cxn ang="0">
                    <a:pos x="0" y="13"/>
                  </a:cxn>
                  <a:cxn ang="0">
                    <a:pos x="10" y="17"/>
                  </a:cxn>
                  <a:cxn ang="0">
                    <a:pos x="6" y="3"/>
                  </a:cxn>
                </a:cxnLst>
                <a:rect l="0" t="0" r="r" b="b"/>
                <a:pathLst>
                  <a:path w="85" h="50">
                    <a:moveTo>
                      <a:pt x="6" y="3"/>
                    </a:moveTo>
                    <a:lnTo>
                      <a:pt x="10" y="17"/>
                    </a:lnTo>
                    <a:lnTo>
                      <a:pt x="76" y="50"/>
                    </a:lnTo>
                    <a:lnTo>
                      <a:pt x="85" y="33"/>
                    </a:lnTo>
                    <a:lnTo>
                      <a:pt x="18" y="0"/>
                    </a:lnTo>
                    <a:lnTo>
                      <a:pt x="23" y="14"/>
                    </a:lnTo>
                    <a:lnTo>
                      <a:pt x="6" y="3"/>
                    </a:lnTo>
                    <a:lnTo>
                      <a:pt x="0" y="13"/>
                    </a:lnTo>
                    <a:lnTo>
                      <a:pt x="10" y="17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8" name="Freeform 390"/>
              <p:cNvSpPr>
                <a:spLocks/>
              </p:cNvSpPr>
              <p:nvPr/>
            </p:nvSpPr>
            <p:spPr bwMode="auto">
              <a:xfrm>
                <a:off x="5554" y="104"/>
                <a:ext cx="11" cy="15"/>
              </a:xfrm>
              <a:custGeom>
                <a:avLst/>
                <a:gdLst/>
                <a:ahLst/>
                <a:cxnLst>
                  <a:cxn ang="0">
                    <a:pos x="28" y="4"/>
                  </a:cxn>
                  <a:cxn ang="0">
                    <a:pos x="15" y="7"/>
                  </a:cxn>
                  <a:cxn ang="0">
                    <a:pos x="0" y="31"/>
                  </a:cxn>
                  <a:cxn ang="0">
                    <a:pos x="17" y="42"/>
                  </a:cxn>
                  <a:cxn ang="0">
                    <a:pos x="33" y="18"/>
                  </a:cxn>
                  <a:cxn ang="0">
                    <a:pos x="20" y="21"/>
                  </a:cxn>
                  <a:cxn ang="0">
                    <a:pos x="28" y="4"/>
                  </a:cxn>
                  <a:cxn ang="0">
                    <a:pos x="20" y="0"/>
                  </a:cxn>
                  <a:cxn ang="0">
                    <a:pos x="15" y="7"/>
                  </a:cxn>
                  <a:cxn ang="0">
                    <a:pos x="28" y="4"/>
                  </a:cxn>
                </a:cxnLst>
                <a:rect l="0" t="0" r="r" b="b"/>
                <a:pathLst>
                  <a:path w="33" h="42">
                    <a:moveTo>
                      <a:pt x="28" y="4"/>
                    </a:moveTo>
                    <a:lnTo>
                      <a:pt x="15" y="7"/>
                    </a:lnTo>
                    <a:lnTo>
                      <a:pt x="0" y="31"/>
                    </a:lnTo>
                    <a:lnTo>
                      <a:pt x="17" y="42"/>
                    </a:lnTo>
                    <a:lnTo>
                      <a:pt x="33" y="18"/>
                    </a:lnTo>
                    <a:lnTo>
                      <a:pt x="20" y="21"/>
                    </a:lnTo>
                    <a:lnTo>
                      <a:pt x="28" y="4"/>
                    </a:lnTo>
                    <a:lnTo>
                      <a:pt x="20" y="0"/>
                    </a:lnTo>
                    <a:lnTo>
                      <a:pt x="15" y="7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9" name="Freeform 391"/>
              <p:cNvSpPr>
                <a:spLocks/>
              </p:cNvSpPr>
              <p:nvPr/>
            </p:nvSpPr>
            <p:spPr bwMode="auto">
              <a:xfrm>
                <a:off x="5561" y="107"/>
                <a:ext cx="13" cy="9"/>
              </a:xfrm>
              <a:custGeom>
                <a:avLst/>
                <a:gdLst/>
                <a:ahLst/>
                <a:cxnLst>
                  <a:cxn ang="0">
                    <a:pos x="41" y="16"/>
                  </a:cxn>
                  <a:cxn ang="0">
                    <a:pos x="41" y="16"/>
                  </a:cxn>
                  <a:cxn ang="0">
                    <a:pos x="31" y="10"/>
                  </a:cxn>
                  <a:cxn ang="0">
                    <a:pos x="23" y="6"/>
                  </a:cxn>
                  <a:cxn ang="0">
                    <a:pos x="15" y="2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7" y="21"/>
                  </a:cxn>
                  <a:cxn ang="0">
                    <a:pos x="14" y="23"/>
                  </a:cxn>
                  <a:cxn ang="0">
                    <a:pos x="23" y="27"/>
                  </a:cxn>
                  <a:cxn ang="0">
                    <a:pos x="33" y="33"/>
                  </a:cxn>
                  <a:cxn ang="0">
                    <a:pos x="33" y="33"/>
                  </a:cxn>
                  <a:cxn ang="0">
                    <a:pos x="41" y="16"/>
                  </a:cxn>
                </a:cxnLst>
                <a:rect l="0" t="0" r="r" b="b"/>
                <a:pathLst>
                  <a:path w="41" h="33">
                    <a:moveTo>
                      <a:pt x="41" y="16"/>
                    </a:moveTo>
                    <a:lnTo>
                      <a:pt x="41" y="16"/>
                    </a:lnTo>
                    <a:lnTo>
                      <a:pt x="31" y="10"/>
                    </a:lnTo>
                    <a:lnTo>
                      <a:pt x="23" y="6"/>
                    </a:lnTo>
                    <a:lnTo>
                      <a:pt x="15" y="2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7" y="21"/>
                    </a:lnTo>
                    <a:lnTo>
                      <a:pt x="14" y="23"/>
                    </a:lnTo>
                    <a:lnTo>
                      <a:pt x="23" y="27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41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0" name="Freeform 392"/>
              <p:cNvSpPr>
                <a:spLocks/>
              </p:cNvSpPr>
              <p:nvPr/>
            </p:nvSpPr>
            <p:spPr bwMode="auto">
              <a:xfrm>
                <a:off x="5572" y="113"/>
                <a:ext cx="18" cy="9"/>
              </a:xfrm>
              <a:custGeom>
                <a:avLst/>
                <a:gdLst/>
                <a:ahLst/>
                <a:cxnLst>
                  <a:cxn ang="0">
                    <a:pos x="47" y="31"/>
                  </a:cxn>
                  <a:cxn ang="0">
                    <a:pos x="41" y="15"/>
                  </a:cxn>
                  <a:cxn ang="0">
                    <a:pos x="37" y="14"/>
                  </a:cxn>
                  <a:cxn ang="0">
                    <a:pos x="30" y="10"/>
                  </a:cxn>
                  <a:cxn ang="0">
                    <a:pos x="20" y="5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11" y="22"/>
                  </a:cxn>
                  <a:cxn ang="0">
                    <a:pos x="21" y="27"/>
                  </a:cxn>
                  <a:cxn ang="0">
                    <a:pos x="29" y="31"/>
                  </a:cxn>
                  <a:cxn ang="0">
                    <a:pos x="36" y="35"/>
                  </a:cxn>
                  <a:cxn ang="0">
                    <a:pos x="30" y="20"/>
                  </a:cxn>
                  <a:cxn ang="0">
                    <a:pos x="47" y="31"/>
                  </a:cxn>
                  <a:cxn ang="0">
                    <a:pos x="54" y="20"/>
                  </a:cxn>
                  <a:cxn ang="0">
                    <a:pos x="41" y="15"/>
                  </a:cxn>
                  <a:cxn ang="0">
                    <a:pos x="47" y="31"/>
                  </a:cxn>
                </a:cxnLst>
                <a:rect l="0" t="0" r="r" b="b"/>
                <a:pathLst>
                  <a:path w="54" h="35">
                    <a:moveTo>
                      <a:pt x="47" y="31"/>
                    </a:moveTo>
                    <a:lnTo>
                      <a:pt x="41" y="15"/>
                    </a:lnTo>
                    <a:lnTo>
                      <a:pt x="37" y="14"/>
                    </a:lnTo>
                    <a:lnTo>
                      <a:pt x="30" y="10"/>
                    </a:lnTo>
                    <a:lnTo>
                      <a:pt x="20" y="5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11" y="22"/>
                    </a:lnTo>
                    <a:lnTo>
                      <a:pt x="21" y="27"/>
                    </a:lnTo>
                    <a:lnTo>
                      <a:pt x="29" y="31"/>
                    </a:lnTo>
                    <a:lnTo>
                      <a:pt x="36" y="35"/>
                    </a:lnTo>
                    <a:lnTo>
                      <a:pt x="30" y="20"/>
                    </a:lnTo>
                    <a:lnTo>
                      <a:pt x="47" y="31"/>
                    </a:lnTo>
                    <a:lnTo>
                      <a:pt x="54" y="20"/>
                    </a:lnTo>
                    <a:lnTo>
                      <a:pt x="41" y="15"/>
                    </a:lnTo>
                    <a:lnTo>
                      <a:pt x="47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1" name="Freeform 393"/>
              <p:cNvSpPr>
                <a:spLocks/>
              </p:cNvSpPr>
              <p:nvPr/>
            </p:nvSpPr>
            <p:spPr bwMode="auto">
              <a:xfrm>
                <a:off x="5585" y="67"/>
                <a:ext cx="27" cy="18"/>
              </a:xfrm>
              <a:custGeom>
                <a:avLst/>
                <a:gdLst/>
                <a:ahLst/>
                <a:cxnLst>
                  <a:cxn ang="0">
                    <a:pos x="65" y="53"/>
                  </a:cxn>
                  <a:cxn ang="0">
                    <a:pos x="80" y="33"/>
                  </a:cxn>
                  <a:cxn ang="0">
                    <a:pos x="13" y="0"/>
                  </a:cxn>
                  <a:cxn ang="0">
                    <a:pos x="0" y="21"/>
                  </a:cxn>
                  <a:cxn ang="0">
                    <a:pos x="6" y="24"/>
                  </a:cxn>
                  <a:cxn ang="0">
                    <a:pos x="15" y="27"/>
                  </a:cxn>
                  <a:cxn ang="0">
                    <a:pos x="23" y="31"/>
                  </a:cxn>
                  <a:cxn ang="0">
                    <a:pos x="34" y="37"/>
                  </a:cxn>
                  <a:cxn ang="0">
                    <a:pos x="44" y="43"/>
                  </a:cxn>
                  <a:cxn ang="0">
                    <a:pos x="52" y="47"/>
                  </a:cxn>
                  <a:cxn ang="0">
                    <a:pos x="59" y="50"/>
                  </a:cxn>
                  <a:cxn ang="0">
                    <a:pos x="65" y="53"/>
                  </a:cxn>
                </a:cxnLst>
                <a:rect l="0" t="0" r="r" b="b"/>
                <a:pathLst>
                  <a:path w="80" h="53">
                    <a:moveTo>
                      <a:pt x="65" y="53"/>
                    </a:moveTo>
                    <a:lnTo>
                      <a:pt x="80" y="33"/>
                    </a:lnTo>
                    <a:lnTo>
                      <a:pt x="13" y="0"/>
                    </a:lnTo>
                    <a:lnTo>
                      <a:pt x="0" y="21"/>
                    </a:lnTo>
                    <a:lnTo>
                      <a:pt x="6" y="24"/>
                    </a:lnTo>
                    <a:lnTo>
                      <a:pt x="15" y="27"/>
                    </a:lnTo>
                    <a:lnTo>
                      <a:pt x="23" y="31"/>
                    </a:lnTo>
                    <a:lnTo>
                      <a:pt x="34" y="37"/>
                    </a:lnTo>
                    <a:lnTo>
                      <a:pt x="44" y="43"/>
                    </a:lnTo>
                    <a:lnTo>
                      <a:pt x="52" y="47"/>
                    </a:lnTo>
                    <a:lnTo>
                      <a:pt x="59" y="50"/>
                    </a:lnTo>
                    <a:lnTo>
                      <a:pt x="65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2" name="Freeform 394"/>
              <p:cNvSpPr>
                <a:spLocks/>
              </p:cNvSpPr>
              <p:nvPr/>
            </p:nvSpPr>
            <p:spPr bwMode="auto">
              <a:xfrm>
                <a:off x="5604" y="77"/>
                <a:ext cx="13" cy="12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14" y="3"/>
                  </a:cxn>
                  <a:cxn ang="0">
                    <a:pos x="0" y="23"/>
                  </a:cxn>
                  <a:cxn ang="0">
                    <a:pos x="17" y="34"/>
                  </a:cxn>
                  <a:cxn ang="0">
                    <a:pos x="31" y="14"/>
                  </a:cxn>
                  <a:cxn ang="0">
                    <a:pos x="27" y="0"/>
                  </a:cxn>
                  <a:cxn ang="0">
                    <a:pos x="31" y="14"/>
                  </a:cxn>
                  <a:cxn ang="0">
                    <a:pos x="37" y="4"/>
                  </a:cxn>
                  <a:cxn ang="0">
                    <a:pos x="27" y="0"/>
                  </a:cxn>
                  <a:cxn ang="0">
                    <a:pos x="18" y="17"/>
                  </a:cxn>
                </a:cxnLst>
                <a:rect l="0" t="0" r="r" b="b"/>
                <a:pathLst>
                  <a:path w="37" h="34">
                    <a:moveTo>
                      <a:pt x="18" y="17"/>
                    </a:moveTo>
                    <a:lnTo>
                      <a:pt x="14" y="3"/>
                    </a:lnTo>
                    <a:lnTo>
                      <a:pt x="0" y="23"/>
                    </a:lnTo>
                    <a:lnTo>
                      <a:pt x="17" y="34"/>
                    </a:lnTo>
                    <a:lnTo>
                      <a:pt x="31" y="14"/>
                    </a:lnTo>
                    <a:lnTo>
                      <a:pt x="27" y="0"/>
                    </a:lnTo>
                    <a:lnTo>
                      <a:pt x="31" y="14"/>
                    </a:lnTo>
                    <a:lnTo>
                      <a:pt x="37" y="4"/>
                    </a:lnTo>
                    <a:lnTo>
                      <a:pt x="27" y="0"/>
                    </a:lnTo>
                    <a:lnTo>
                      <a:pt x="18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3" name="Freeform 395"/>
              <p:cNvSpPr>
                <a:spLocks/>
              </p:cNvSpPr>
              <p:nvPr/>
            </p:nvSpPr>
            <p:spPr bwMode="auto">
              <a:xfrm>
                <a:off x="5587" y="64"/>
                <a:ext cx="26" cy="18"/>
              </a:xfrm>
              <a:custGeom>
                <a:avLst/>
                <a:gdLst/>
                <a:ahLst/>
                <a:cxnLst>
                  <a:cxn ang="0">
                    <a:pos x="17" y="19"/>
                  </a:cxn>
                  <a:cxn ang="0">
                    <a:pos x="4" y="21"/>
                  </a:cxn>
                  <a:cxn ang="0">
                    <a:pos x="70" y="54"/>
                  </a:cxn>
                  <a:cxn ang="0">
                    <a:pos x="79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17" y="19"/>
                  </a:cxn>
                </a:cxnLst>
                <a:rect l="0" t="0" r="r" b="b"/>
                <a:pathLst>
                  <a:path w="79" h="54">
                    <a:moveTo>
                      <a:pt x="17" y="19"/>
                    </a:moveTo>
                    <a:lnTo>
                      <a:pt x="4" y="21"/>
                    </a:lnTo>
                    <a:lnTo>
                      <a:pt x="70" y="54"/>
                    </a:lnTo>
                    <a:lnTo>
                      <a:pt x="79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1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4" name="Freeform 396"/>
              <p:cNvSpPr>
                <a:spLocks/>
              </p:cNvSpPr>
              <p:nvPr/>
            </p:nvSpPr>
            <p:spPr bwMode="auto">
              <a:xfrm>
                <a:off x="5581" y="65"/>
                <a:ext cx="12" cy="13"/>
              </a:xfrm>
              <a:custGeom>
                <a:avLst/>
                <a:gdLst/>
                <a:ahLst/>
                <a:cxnLst>
                  <a:cxn ang="0">
                    <a:pos x="19" y="19"/>
                  </a:cxn>
                  <a:cxn ang="0">
                    <a:pos x="23" y="33"/>
                  </a:cxn>
                  <a:cxn ang="0">
                    <a:pos x="36" y="12"/>
                  </a:cxn>
                  <a:cxn ang="0">
                    <a:pos x="19" y="0"/>
                  </a:cxn>
                  <a:cxn ang="0">
                    <a:pos x="6" y="22"/>
                  </a:cxn>
                  <a:cxn ang="0">
                    <a:pos x="10" y="36"/>
                  </a:cxn>
                  <a:cxn ang="0">
                    <a:pos x="6" y="22"/>
                  </a:cxn>
                  <a:cxn ang="0">
                    <a:pos x="0" y="32"/>
                  </a:cxn>
                  <a:cxn ang="0">
                    <a:pos x="10" y="37"/>
                  </a:cxn>
                  <a:cxn ang="0">
                    <a:pos x="19" y="19"/>
                  </a:cxn>
                </a:cxnLst>
                <a:rect l="0" t="0" r="r" b="b"/>
                <a:pathLst>
                  <a:path w="36" h="37">
                    <a:moveTo>
                      <a:pt x="19" y="19"/>
                    </a:moveTo>
                    <a:lnTo>
                      <a:pt x="23" y="33"/>
                    </a:lnTo>
                    <a:lnTo>
                      <a:pt x="36" y="12"/>
                    </a:lnTo>
                    <a:lnTo>
                      <a:pt x="19" y="0"/>
                    </a:lnTo>
                    <a:lnTo>
                      <a:pt x="6" y="22"/>
                    </a:lnTo>
                    <a:lnTo>
                      <a:pt x="10" y="36"/>
                    </a:lnTo>
                    <a:lnTo>
                      <a:pt x="6" y="22"/>
                    </a:lnTo>
                    <a:lnTo>
                      <a:pt x="0" y="32"/>
                    </a:lnTo>
                    <a:lnTo>
                      <a:pt x="10" y="37"/>
                    </a:lnTo>
                    <a:lnTo>
                      <a:pt x="19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5" name="Freeform 397"/>
              <p:cNvSpPr>
                <a:spLocks/>
              </p:cNvSpPr>
              <p:nvPr/>
            </p:nvSpPr>
            <p:spPr bwMode="auto">
              <a:xfrm>
                <a:off x="5584" y="72"/>
                <a:ext cx="14" cy="10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42" y="15"/>
                  </a:cxn>
                  <a:cxn ang="0">
                    <a:pos x="32" y="10"/>
                  </a:cxn>
                  <a:cxn ang="0">
                    <a:pos x="23" y="5"/>
                  </a:cxn>
                  <a:cxn ang="0">
                    <a:pos x="15" y="1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6" y="21"/>
                  </a:cxn>
                  <a:cxn ang="0">
                    <a:pos x="15" y="22"/>
                  </a:cxn>
                  <a:cxn ang="0">
                    <a:pos x="23" y="27"/>
                  </a:cxn>
                  <a:cxn ang="0">
                    <a:pos x="33" y="32"/>
                  </a:cxn>
                  <a:cxn ang="0">
                    <a:pos x="33" y="32"/>
                  </a:cxn>
                  <a:cxn ang="0">
                    <a:pos x="42" y="15"/>
                  </a:cxn>
                </a:cxnLst>
                <a:rect l="0" t="0" r="r" b="b"/>
                <a:pathLst>
                  <a:path w="42" h="32">
                    <a:moveTo>
                      <a:pt x="42" y="15"/>
                    </a:moveTo>
                    <a:lnTo>
                      <a:pt x="42" y="15"/>
                    </a:lnTo>
                    <a:lnTo>
                      <a:pt x="32" y="10"/>
                    </a:lnTo>
                    <a:lnTo>
                      <a:pt x="23" y="5"/>
                    </a:lnTo>
                    <a:lnTo>
                      <a:pt x="15" y="1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6" y="21"/>
                    </a:lnTo>
                    <a:lnTo>
                      <a:pt x="15" y="22"/>
                    </a:lnTo>
                    <a:lnTo>
                      <a:pt x="23" y="27"/>
                    </a:lnTo>
                    <a:lnTo>
                      <a:pt x="33" y="32"/>
                    </a:lnTo>
                    <a:lnTo>
                      <a:pt x="33" y="32"/>
                    </a:lnTo>
                    <a:lnTo>
                      <a:pt x="42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6" name="Freeform 398"/>
              <p:cNvSpPr>
                <a:spLocks/>
              </p:cNvSpPr>
              <p:nvPr/>
            </p:nvSpPr>
            <p:spPr bwMode="auto">
              <a:xfrm>
                <a:off x="5595" y="77"/>
                <a:ext cx="15" cy="12"/>
              </a:xfrm>
              <a:custGeom>
                <a:avLst/>
                <a:gdLst/>
                <a:ahLst/>
                <a:cxnLst>
                  <a:cxn ang="0">
                    <a:pos x="28" y="19"/>
                  </a:cxn>
                  <a:cxn ang="0">
                    <a:pos x="40" y="16"/>
                  </a:cxn>
                  <a:cxn ang="0">
                    <a:pos x="35" y="13"/>
                  </a:cxn>
                  <a:cxn ang="0">
                    <a:pos x="28" y="10"/>
                  </a:cxn>
                  <a:cxn ang="0">
                    <a:pos x="19" y="6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10" y="23"/>
                  </a:cxn>
                  <a:cxn ang="0">
                    <a:pos x="19" y="27"/>
                  </a:cxn>
                  <a:cxn ang="0">
                    <a:pos x="26" y="30"/>
                  </a:cxn>
                  <a:cxn ang="0">
                    <a:pos x="32" y="33"/>
                  </a:cxn>
                  <a:cxn ang="0">
                    <a:pos x="45" y="30"/>
                  </a:cxn>
                  <a:cxn ang="0">
                    <a:pos x="32" y="33"/>
                  </a:cxn>
                  <a:cxn ang="0">
                    <a:pos x="39" y="37"/>
                  </a:cxn>
                  <a:cxn ang="0">
                    <a:pos x="45" y="30"/>
                  </a:cxn>
                  <a:cxn ang="0">
                    <a:pos x="28" y="19"/>
                  </a:cxn>
                </a:cxnLst>
                <a:rect l="0" t="0" r="r" b="b"/>
                <a:pathLst>
                  <a:path w="45" h="37">
                    <a:moveTo>
                      <a:pt x="28" y="19"/>
                    </a:moveTo>
                    <a:lnTo>
                      <a:pt x="40" y="16"/>
                    </a:lnTo>
                    <a:lnTo>
                      <a:pt x="35" y="13"/>
                    </a:lnTo>
                    <a:lnTo>
                      <a:pt x="28" y="10"/>
                    </a:lnTo>
                    <a:lnTo>
                      <a:pt x="19" y="6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10" y="23"/>
                    </a:lnTo>
                    <a:lnTo>
                      <a:pt x="19" y="27"/>
                    </a:lnTo>
                    <a:lnTo>
                      <a:pt x="26" y="30"/>
                    </a:lnTo>
                    <a:lnTo>
                      <a:pt x="32" y="33"/>
                    </a:lnTo>
                    <a:lnTo>
                      <a:pt x="45" y="30"/>
                    </a:lnTo>
                    <a:lnTo>
                      <a:pt x="32" y="33"/>
                    </a:lnTo>
                    <a:lnTo>
                      <a:pt x="39" y="37"/>
                    </a:lnTo>
                    <a:lnTo>
                      <a:pt x="45" y="30"/>
                    </a:lnTo>
                    <a:lnTo>
                      <a:pt x="28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7" name="Freeform 399"/>
              <p:cNvSpPr>
                <a:spLocks/>
              </p:cNvSpPr>
              <p:nvPr/>
            </p:nvSpPr>
            <p:spPr bwMode="auto">
              <a:xfrm>
                <a:off x="5514" y="169"/>
                <a:ext cx="30" cy="24"/>
              </a:xfrm>
              <a:custGeom>
                <a:avLst/>
                <a:gdLst/>
                <a:ahLst/>
                <a:cxnLst>
                  <a:cxn ang="0">
                    <a:pos x="66" y="71"/>
                  </a:cxn>
                  <a:cxn ang="0">
                    <a:pos x="92" y="32"/>
                  </a:cxn>
                  <a:cxn ang="0">
                    <a:pos x="26" y="0"/>
                  </a:cxn>
                  <a:cxn ang="0">
                    <a:pos x="0" y="38"/>
                  </a:cxn>
                  <a:cxn ang="0">
                    <a:pos x="66" y="71"/>
                  </a:cxn>
                </a:cxnLst>
                <a:rect l="0" t="0" r="r" b="b"/>
                <a:pathLst>
                  <a:path w="92" h="71">
                    <a:moveTo>
                      <a:pt x="66" y="71"/>
                    </a:moveTo>
                    <a:lnTo>
                      <a:pt x="92" y="32"/>
                    </a:lnTo>
                    <a:lnTo>
                      <a:pt x="26" y="0"/>
                    </a:lnTo>
                    <a:lnTo>
                      <a:pt x="0" y="38"/>
                    </a:lnTo>
                    <a:lnTo>
                      <a:pt x="66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8" name="Freeform 400"/>
              <p:cNvSpPr>
                <a:spLocks/>
              </p:cNvSpPr>
              <p:nvPr/>
            </p:nvSpPr>
            <p:spPr bwMode="auto">
              <a:xfrm>
                <a:off x="5533" y="176"/>
                <a:ext cx="16" cy="18"/>
              </a:xfrm>
              <a:custGeom>
                <a:avLst/>
                <a:gdLst/>
                <a:ahLst/>
                <a:cxnLst>
                  <a:cxn ang="0">
                    <a:pos x="30" y="17"/>
                  </a:cxn>
                  <a:cxn ang="0">
                    <a:pos x="26" y="3"/>
                  </a:cxn>
                  <a:cxn ang="0">
                    <a:pos x="0" y="41"/>
                  </a:cxn>
                  <a:cxn ang="0">
                    <a:pos x="17" y="53"/>
                  </a:cxn>
                  <a:cxn ang="0">
                    <a:pos x="43" y="14"/>
                  </a:cxn>
                  <a:cxn ang="0">
                    <a:pos x="39" y="0"/>
                  </a:cxn>
                  <a:cxn ang="0">
                    <a:pos x="43" y="14"/>
                  </a:cxn>
                  <a:cxn ang="0">
                    <a:pos x="49" y="4"/>
                  </a:cxn>
                  <a:cxn ang="0">
                    <a:pos x="39" y="0"/>
                  </a:cxn>
                  <a:cxn ang="0">
                    <a:pos x="30" y="17"/>
                  </a:cxn>
                </a:cxnLst>
                <a:rect l="0" t="0" r="r" b="b"/>
                <a:pathLst>
                  <a:path w="49" h="53">
                    <a:moveTo>
                      <a:pt x="30" y="17"/>
                    </a:moveTo>
                    <a:lnTo>
                      <a:pt x="26" y="3"/>
                    </a:lnTo>
                    <a:lnTo>
                      <a:pt x="0" y="41"/>
                    </a:lnTo>
                    <a:lnTo>
                      <a:pt x="17" y="53"/>
                    </a:lnTo>
                    <a:lnTo>
                      <a:pt x="43" y="14"/>
                    </a:lnTo>
                    <a:lnTo>
                      <a:pt x="39" y="0"/>
                    </a:lnTo>
                    <a:lnTo>
                      <a:pt x="43" y="14"/>
                    </a:lnTo>
                    <a:lnTo>
                      <a:pt x="49" y="4"/>
                    </a:lnTo>
                    <a:lnTo>
                      <a:pt x="39" y="0"/>
                    </a:lnTo>
                    <a:lnTo>
                      <a:pt x="3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9" name="Freeform 401"/>
              <p:cNvSpPr>
                <a:spLocks/>
              </p:cNvSpPr>
              <p:nvPr/>
            </p:nvSpPr>
            <p:spPr bwMode="auto">
              <a:xfrm>
                <a:off x="5519" y="164"/>
                <a:ext cx="28" cy="18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70" y="54"/>
                  </a:cxn>
                  <a:cxn ang="0">
                    <a:pos x="79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79" h="54">
                    <a:moveTo>
                      <a:pt x="17" y="18"/>
                    </a:moveTo>
                    <a:lnTo>
                      <a:pt x="4" y="21"/>
                    </a:lnTo>
                    <a:lnTo>
                      <a:pt x="70" y="54"/>
                    </a:lnTo>
                    <a:lnTo>
                      <a:pt x="79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0" name="Freeform 402"/>
              <p:cNvSpPr>
                <a:spLocks/>
              </p:cNvSpPr>
              <p:nvPr/>
            </p:nvSpPr>
            <p:spPr bwMode="auto">
              <a:xfrm>
                <a:off x="5509" y="166"/>
                <a:ext cx="16" cy="18"/>
              </a:xfrm>
              <a:custGeom>
                <a:avLst/>
                <a:gdLst/>
                <a:ahLst/>
                <a:cxnLst>
                  <a:cxn ang="0">
                    <a:pos x="19" y="36"/>
                  </a:cxn>
                  <a:cxn ang="0">
                    <a:pos x="23" y="50"/>
                  </a:cxn>
                  <a:cxn ang="0">
                    <a:pos x="49" y="11"/>
                  </a:cxn>
                  <a:cxn ang="0">
                    <a:pos x="32" y="0"/>
                  </a:cxn>
                  <a:cxn ang="0">
                    <a:pos x="6" y="38"/>
                  </a:cxn>
                  <a:cxn ang="0">
                    <a:pos x="10" y="53"/>
                  </a:cxn>
                  <a:cxn ang="0">
                    <a:pos x="6" y="38"/>
                  </a:cxn>
                  <a:cxn ang="0">
                    <a:pos x="0" y="48"/>
                  </a:cxn>
                  <a:cxn ang="0">
                    <a:pos x="10" y="53"/>
                  </a:cxn>
                  <a:cxn ang="0">
                    <a:pos x="19" y="36"/>
                  </a:cxn>
                </a:cxnLst>
                <a:rect l="0" t="0" r="r" b="b"/>
                <a:pathLst>
                  <a:path w="49" h="53">
                    <a:moveTo>
                      <a:pt x="19" y="36"/>
                    </a:moveTo>
                    <a:lnTo>
                      <a:pt x="23" y="50"/>
                    </a:lnTo>
                    <a:lnTo>
                      <a:pt x="49" y="11"/>
                    </a:lnTo>
                    <a:lnTo>
                      <a:pt x="32" y="0"/>
                    </a:lnTo>
                    <a:lnTo>
                      <a:pt x="6" y="38"/>
                    </a:lnTo>
                    <a:lnTo>
                      <a:pt x="10" y="53"/>
                    </a:lnTo>
                    <a:lnTo>
                      <a:pt x="6" y="38"/>
                    </a:lnTo>
                    <a:lnTo>
                      <a:pt x="0" y="48"/>
                    </a:lnTo>
                    <a:lnTo>
                      <a:pt x="10" y="53"/>
                    </a:lnTo>
                    <a:lnTo>
                      <a:pt x="19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1" name="Freeform 403"/>
              <p:cNvSpPr>
                <a:spLocks/>
              </p:cNvSpPr>
              <p:nvPr/>
            </p:nvSpPr>
            <p:spPr bwMode="auto">
              <a:xfrm>
                <a:off x="5512" y="178"/>
                <a:ext cx="26" cy="18"/>
              </a:xfrm>
              <a:custGeom>
                <a:avLst/>
                <a:gdLst/>
                <a:ahLst/>
                <a:cxnLst>
                  <a:cxn ang="0">
                    <a:pos x="62" y="35"/>
                  </a:cxn>
                  <a:cxn ang="0">
                    <a:pos x="75" y="32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67" y="49"/>
                  </a:cxn>
                  <a:cxn ang="0">
                    <a:pos x="79" y="47"/>
                  </a:cxn>
                  <a:cxn ang="0">
                    <a:pos x="67" y="49"/>
                  </a:cxn>
                  <a:cxn ang="0">
                    <a:pos x="74" y="54"/>
                  </a:cxn>
                  <a:cxn ang="0">
                    <a:pos x="79" y="47"/>
                  </a:cxn>
                  <a:cxn ang="0">
                    <a:pos x="62" y="35"/>
                  </a:cxn>
                </a:cxnLst>
                <a:rect l="0" t="0" r="r" b="b"/>
                <a:pathLst>
                  <a:path w="79" h="54">
                    <a:moveTo>
                      <a:pt x="62" y="35"/>
                    </a:moveTo>
                    <a:lnTo>
                      <a:pt x="75" y="32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67" y="49"/>
                    </a:lnTo>
                    <a:lnTo>
                      <a:pt x="79" y="47"/>
                    </a:lnTo>
                    <a:lnTo>
                      <a:pt x="67" y="49"/>
                    </a:lnTo>
                    <a:lnTo>
                      <a:pt x="74" y="54"/>
                    </a:lnTo>
                    <a:lnTo>
                      <a:pt x="79" y="47"/>
                    </a:lnTo>
                    <a:lnTo>
                      <a:pt x="6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2" name="Freeform 404"/>
              <p:cNvSpPr>
                <a:spLocks/>
              </p:cNvSpPr>
              <p:nvPr/>
            </p:nvSpPr>
            <p:spPr bwMode="auto">
              <a:xfrm>
                <a:off x="5439" y="175"/>
                <a:ext cx="120" cy="104"/>
              </a:xfrm>
              <a:custGeom>
                <a:avLst/>
                <a:gdLst/>
                <a:ahLst/>
                <a:cxnLst>
                  <a:cxn ang="0">
                    <a:pos x="178" y="311"/>
                  </a:cxn>
                  <a:cxn ang="0">
                    <a:pos x="214" y="308"/>
                  </a:cxn>
                  <a:cxn ang="0">
                    <a:pos x="249" y="298"/>
                  </a:cxn>
                  <a:cxn ang="0">
                    <a:pos x="279" y="284"/>
                  </a:cxn>
                  <a:cxn ang="0">
                    <a:pos x="305" y="266"/>
                  </a:cxn>
                  <a:cxn ang="0">
                    <a:pos x="328" y="243"/>
                  </a:cxn>
                  <a:cxn ang="0">
                    <a:pos x="344" y="216"/>
                  </a:cxn>
                  <a:cxn ang="0">
                    <a:pos x="354" y="188"/>
                  </a:cxn>
                  <a:cxn ang="0">
                    <a:pos x="358" y="156"/>
                  </a:cxn>
                  <a:cxn ang="0">
                    <a:pos x="354" y="125"/>
                  </a:cxn>
                  <a:cxn ang="0">
                    <a:pos x="344" y="95"/>
                  </a:cxn>
                  <a:cxn ang="0">
                    <a:pos x="328" y="68"/>
                  </a:cxn>
                  <a:cxn ang="0">
                    <a:pos x="305" y="45"/>
                  </a:cxn>
                  <a:cxn ang="0">
                    <a:pos x="279" y="27"/>
                  </a:cxn>
                  <a:cxn ang="0">
                    <a:pos x="249" y="13"/>
                  </a:cxn>
                  <a:cxn ang="0">
                    <a:pos x="214" y="3"/>
                  </a:cxn>
                  <a:cxn ang="0">
                    <a:pos x="178" y="0"/>
                  </a:cxn>
                  <a:cxn ang="0">
                    <a:pos x="142" y="3"/>
                  </a:cxn>
                  <a:cxn ang="0">
                    <a:pos x="109" y="13"/>
                  </a:cxn>
                  <a:cxn ang="0">
                    <a:pos x="77" y="27"/>
                  </a:cxn>
                  <a:cxn ang="0">
                    <a:pos x="52" y="45"/>
                  </a:cxn>
                  <a:cxn ang="0">
                    <a:pos x="30" y="68"/>
                  </a:cxn>
                  <a:cxn ang="0">
                    <a:pos x="14" y="95"/>
                  </a:cxn>
                  <a:cxn ang="0">
                    <a:pos x="3" y="125"/>
                  </a:cxn>
                  <a:cxn ang="0">
                    <a:pos x="0" y="156"/>
                  </a:cxn>
                  <a:cxn ang="0">
                    <a:pos x="3" y="188"/>
                  </a:cxn>
                  <a:cxn ang="0">
                    <a:pos x="14" y="216"/>
                  </a:cxn>
                  <a:cxn ang="0">
                    <a:pos x="30" y="243"/>
                  </a:cxn>
                  <a:cxn ang="0">
                    <a:pos x="52" y="266"/>
                  </a:cxn>
                  <a:cxn ang="0">
                    <a:pos x="77" y="284"/>
                  </a:cxn>
                  <a:cxn ang="0">
                    <a:pos x="109" y="298"/>
                  </a:cxn>
                  <a:cxn ang="0">
                    <a:pos x="142" y="308"/>
                  </a:cxn>
                  <a:cxn ang="0">
                    <a:pos x="178" y="311"/>
                  </a:cxn>
                </a:cxnLst>
                <a:rect l="0" t="0" r="r" b="b"/>
                <a:pathLst>
                  <a:path w="358" h="311">
                    <a:moveTo>
                      <a:pt x="178" y="311"/>
                    </a:moveTo>
                    <a:lnTo>
                      <a:pt x="214" y="308"/>
                    </a:lnTo>
                    <a:lnTo>
                      <a:pt x="249" y="298"/>
                    </a:lnTo>
                    <a:lnTo>
                      <a:pt x="279" y="284"/>
                    </a:lnTo>
                    <a:lnTo>
                      <a:pt x="305" y="266"/>
                    </a:lnTo>
                    <a:lnTo>
                      <a:pt x="328" y="243"/>
                    </a:lnTo>
                    <a:lnTo>
                      <a:pt x="344" y="216"/>
                    </a:lnTo>
                    <a:lnTo>
                      <a:pt x="354" y="188"/>
                    </a:lnTo>
                    <a:lnTo>
                      <a:pt x="358" y="156"/>
                    </a:lnTo>
                    <a:lnTo>
                      <a:pt x="354" y="125"/>
                    </a:lnTo>
                    <a:lnTo>
                      <a:pt x="344" y="95"/>
                    </a:lnTo>
                    <a:lnTo>
                      <a:pt x="328" y="68"/>
                    </a:lnTo>
                    <a:lnTo>
                      <a:pt x="305" y="45"/>
                    </a:lnTo>
                    <a:lnTo>
                      <a:pt x="279" y="27"/>
                    </a:lnTo>
                    <a:lnTo>
                      <a:pt x="249" y="13"/>
                    </a:lnTo>
                    <a:lnTo>
                      <a:pt x="214" y="3"/>
                    </a:lnTo>
                    <a:lnTo>
                      <a:pt x="178" y="0"/>
                    </a:lnTo>
                    <a:lnTo>
                      <a:pt x="142" y="3"/>
                    </a:lnTo>
                    <a:lnTo>
                      <a:pt x="109" y="13"/>
                    </a:lnTo>
                    <a:lnTo>
                      <a:pt x="77" y="27"/>
                    </a:lnTo>
                    <a:lnTo>
                      <a:pt x="52" y="45"/>
                    </a:lnTo>
                    <a:lnTo>
                      <a:pt x="30" y="68"/>
                    </a:lnTo>
                    <a:lnTo>
                      <a:pt x="14" y="95"/>
                    </a:lnTo>
                    <a:lnTo>
                      <a:pt x="3" y="125"/>
                    </a:lnTo>
                    <a:lnTo>
                      <a:pt x="0" y="156"/>
                    </a:lnTo>
                    <a:lnTo>
                      <a:pt x="3" y="188"/>
                    </a:lnTo>
                    <a:lnTo>
                      <a:pt x="14" y="216"/>
                    </a:lnTo>
                    <a:lnTo>
                      <a:pt x="30" y="243"/>
                    </a:lnTo>
                    <a:lnTo>
                      <a:pt x="52" y="266"/>
                    </a:lnTo>
                    <a:lnTo>
                      <a:pt x="77" y="284"/>
                    </a:lnTo>
                    <a:lnTo>
                      <a:pt x="109" y="298"/>
                    </a:lnTo>
                    <a:lnTo>
                      <a:pt x="142" y="308"/>
                    </a:lnTo>
                    <a:lnTo>
                      <a:pt x="178" y="3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3" name="Freeform 405"/>
              <p:cNvSpPr>
                <a:spLocks/>
              </p:cNvSpPr>
              <p:nvPr/>
            </p:nvSpPr>
            <p:spPr bwMode="auto">
              <a:xfrm>
                <a:off x="5499" y="226"/>
                <a:ext cx="63" cy="55"/>
              </a:xfrm>
              <a:custGeom>
                <a:avLst/>
                <a:gdLst/>
                <a:ahLst/>
                <a:cxnLst>
                  <a:cxn ang="0">
                    <a:pos x="170" y="0"/>
                  </a:cxn>
                  <a:cxn ang="0">
                    <a:pos x="170" y="0"/>
                  </a:cxn>
                  <a:cxn ang="0">
                    <a:pos x="166" y="29"/>
                  </a:cxn>
                  <a:cxn ang="0">
                    <a:pos x="157" y="56"/>
                  </a:cxn>
                  <a:cxn ang="0">
                    <a:pos x="141" y="81"/>
                  </a:cxn>
                  <a:cxn ang="0">
                    <a:pos x="119" y="103"/>
                  </a:cxn>
                  <a:cxn ang="0">
                    <a:pos x="95" y="120"/>
                  </a:cxn>
                  <a:cxn ang="0">
                    <a:pos x="68" y="132"/>
                  </a:cxn>
                  <a:cxn ang="0">
                    <a:pos x="35" y="142"/>
                  </a:cxn>
                  <a:cxn ang="0">
                    <a:pos x="0" y="145"/>
                  </a:cxn>
                  <a:cxn ang="0">
                    <a:pos x="0" y="165"/>
                  </a:cxn>
                  <a:cxn ang="0">
                    <a:pos x="38" y="162"/>
                  </a:cxn>
                  <a:cxn ang="0">
                    <a:pos x="73" y="152"/>
                  </a:cxn>
                  <a:cxn ang="0">
                    <a:pos x="107" y="137"/>
                  </a:cxn>
                  <a:cxn ang="0">
                    <a:pos x="134" y="117"/>
                  </a:cxn>
                  <a:cxn ang="0">
                    <a:pos x="158" y="93"/>
                  </a:cxn>
                  <a:cxn ang="0">
                    <a:pos x="174" y="64"/>
                  </a:cxn>
                  <a:cxn ang="0">
                    <a:pos x="186" y="34"/>
                  </a:cxn>
                  <a:cxn ang="0">
                    <a:pos x="190" y="0"/>
                  </a:cxn>
                  <a:cxn ang="0">
                    <a:pos x="190" y="0"/>
                  </a:cxn>
                  <a:cxn ang="0">
                    <a:pos x="170" y="0"/>
                  </a:cxn>
                </a:cxnLst>
                <a:rect l="0" t="0" r="r" b="b"/>
                <a:pathLst>
                  <a:path w="190" h="165">
                    <a:moveTo>
                      <a:pt x="170" y="0"/>
                    </a:moveTo>
                    <a:lnTo>
                      <a:pt x="170" y="0"/>
                    </a:lnTo>
                    <a:lnTo>
                      <a:pt x="166" y="29"/>
                    </a:lnTo>
                    <a:lnTo>
                      <a:pt x="157" y="56"/>
                    </a:lnTo>
                    <a:lnTo>
                      <a:pt x="141" y="81"/>
                    </a:lnTo>
                    <a:lnTo>
                      <a:pt x="119" y="103"/>
                    </a:lnTo>
                    <a:lnTo>
                      <a:pt x="95" y="120"/>
                    </a:lnTo>
                    <a:lnTo>
                      <a:pt x="68" y="132"/>
                    </a:lnTo>
                    <a:lnTo>
                      <a:pt x="35" y="142"/>
                    </a:lnTo>
                    <a:lnTo>
                      <a:pt x="0" y="145"/>
                    </a:lnTo>
                    <a:lnTo>
                      <a:pt x="0" y="165"/>
                    </a:lnTo>
                    <a:lnTo>
                      <a:pt x="38" y="162"/>
                    </a:lnTo>
                    <a:lnTo>
                      <a:pt x="73" y="152"/>
                    </a:lnTo>
                    <a:lnTo>
                      <a:pt x="107" y="137"/>
                    </a:lnTo>
                    <a:lnTo>
                      <a:pt x="134" y="117"/>
                    </a:lnTo>
                    <a:lnTo>
                      <a:pt x="158" y="93"/>
                    </a:lnTo>
                    <a:lnTo>
                      <a:pt x="174" y="64"/>
                    </a:lnTo>
                    <a:lnTo>
                      <a:pt x="186" y="34"/>
                    </a:lnTo>
                    <a:lnTo>
                      <a:pt x="190" y="0"/>
                    </a:lnTo>
                    <a:lnTo>
                      <a:pt x="190" y="0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4" name="Freeform 406"/>
              <p:cNvSpPr>
                <a:spLocks/>
              </p:cNvSpPr>
              <p:nvPr/>
            </p:nvSpPr>
            <p:spPr bwMode="auto">
              <a:xfrm>
                <a:off x="5499" y="171"/>
                <a:ext cx="63" cy="5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20"/>
                  </a:cxn>
                  <a:cxn ang="0">
                    <a:pos x="35" y="23"/>
                  </a:cxn>
                  <a:cxn ang="0">
                    <a:pos x="68" y="33"/>
                  </a:cxn>
                  <a:cxn ang="0">
                    <a:pos x="95" y="45"/>
                  </a:cxn>
                  <a:cxn ang="0">
                    <a:pos x="119" y="62"/>
                  </a:cxn>
                  <a:cxn ang="0">
                    <a:pos x="141" y="84"/>
                  </a:cxn>
                  <a:cxn ang="0">
                    <a:pos x="157" y="109"/>
                  </a:cxn>
                  <a:cxn ang="0">
                    <a:pos x="166" y="138"/>
                  </a:cxn>
                  <a:cxn ang="0">
                    <a:pos x="170" y="166"/>
                  </a:cxn>
                  <a:cxn ang="0">
                    <a:pos x="190" y="166"/>
                  </a:cxn>
                  <a:cxn ang="0">
                    <a:pos x="186" y="132"/>
                  </a:cxn>
                  <a:cxn ang="0">
                    <a:pos x="174" y="101"/>
                  </a:cxn>
                  <a:cxn ang="0">
                    <a:pos x="158" y="72"/>
                  </a:cxn>
                  <a:cxn ang="0">
                    <a:pos x="134" y="48"/>
                  </a:cxn>
                  <a:cxn ang="0">
                    <a:pos x="107" y="28"/>
                  </a:cxn>
                  <a:cxn ang="0">
                    <a:pos x="73" y="13"/>
                  </a:cxn>
                  <a:cxn ang="0">
                    <a:pos x="38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0"/>
                  </a:cxn>
                </a:cxnLst>
                <a:rect l="0" t="0" r="r" b="b"/>
                <a:pathLst>
                  <a:path w="190" h="166">
                    <a:moveTo>
                      <a:pt x="0" y="20"/>
                    </a:moveTo>
                    <a:lnTo>
                      <a:pt x="0" y="20"/>
                    </a:lnTo>
                    <a:lnTo>
                      <a:pt x="35" y="23"/>
                    </a:lnTo>
                    <a:lnTo>
                      <a:pt x="68" y="33"/>
                    </a:lnTo>
                    <a:lnTo>
                      <a:pt x="95" y="45"/>
                    </a:lnTo>
                    <a:lnTo>
                      <a:pt x="119" y="62"/>
                    </a:lnTo>
                    <a:lnTo>
                      <a:pt x="141" y="84"/>
                    </a:lnTo>
                    <a:lnTo>
                      <a:pt x="157" y="109"/>
                    </a:lnTo>
                    <a:lnTo>
                      <a:pt x="166" y="138"/>
                    </a:lnTo>
                    <a:lnTo>
                      <a:pt x="170" y="166"/>
                    </a:lnTo>
                    <a:lnTo>
                      <a:pt x="190" y="166"/>
                    </a:lnTo>
                    <a:lnTo>
                      <a:pt x="186" y="132"/>
                    </a:lnTo>
                    <a:lnTo>
                      <a:pt x="174" y="101"/>
                    </a:lnTo>
                    <a:lnTo>
                      <a:pt x="158" y="72"/>
                    </a:lnTo>
                    <a:lnTo>
                      <a:pt x="134" y="48"/>
                    </a:lnTo>
                    <a:lnTo>
                      <a:pt x="107" y="28"/>
                    </a:lnTo>
                    <a:lnTo>
                      <a:pt x="73" y="13"/>
                    </a:lnTo>
                    <a:lnTo>
                      <a:pt x="38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5" name="Freeform 407"/>
              <p:cNvSpPr>
                <a:spLocks/>
              </p:cNvSpPr>
              <p:nvPr/>
            </p:nvSpPr>
            <p:spPr bwMode="auto">
              <a:xfrm>
                <a:off x="5436" y="171"/>
                <a:ext cx="63" cy="55"/>
              </a:xfrm>
              <a:custGeom>
                <a:avLst/>
                <a:gdLst/>
                <a:ahLst/>
                <a:cxnLst>
                  <a:cxn ang="0">
                    <a:pos x="20" y="166"/>
                  </a:cxn>
                  <a:cxn ang="0">
                    <a:pos x="20" y="166"/>
                  </a:cxn>
                  <a:cxn ang="0">
                    <a:pos x="23" y="138"/>
                  </a:cxn>
                  <a:cxn ang="0">
                    <a:pos x="33" y="109"/>
                  </a:cxn>
                  <a:cxn ang="0">
                    <a:pos x="49" y="84"/>
                  </a:cxn>
                  <a:cxn ang="0">
                    <a:pos x="69" y="62"/>
                  </a:cxn>
                  <a:cxn ang="0">
                    <a:pos x="92" y="45"/>
                  </a:cxn>
                  <a:cxn ang="0">
                    <a:pos x="122" y="33"/>
                  </a:cxn>
                  <a:cxn ang="0">
                    <a:pos x="154" y="23"/>
                  </a:cxn>
                  <a:cxn ang="0">
                    <a:pos x="188" y="20"/>
                  </a:cxn>
                  <a:cxn ang="0">
                    <a:pos x="188" y="0"/>
                  </a:cxn>
                  <a:cxn ang="0">
                    <a:pos x="151" y="3"/>
                  </a:cxn>
                  <a:cxn ang="0">
                    <a:pos x="116" y="13"/>
                  </a:cxn>
                  <a:cxn ang="0">
                    <a:pos x="83" y="28"/>
                  </a:cxn>
                  <a:cxn ang="0">
                    <a:pos x="54" y="48"/>
                  </a:cxn>
                  <a:cxn ang="0">
                    <a:pos x="31" y="72"/>
                  </a:cxn>
                  <a:cxn ang="0">
                    <a:pos x="16" y="101"/>
                  </a:cxn>
                  <a:cxn ang="0">
                    <a:pos x="3" y="132"/>
                  </a:cxn>
                  <a:cxn ang="0">
                    <a:pos x="0" y="166"/>
                  </a:cxn>
                  <a:cxn ang="0">
                    <a:pos x="0" y="166"/>
                  </a:cxn>
                  <a:cxn ang="0">
                    <a:pos x="20" y="166"/>
                  </a:cxn>
                </a:cxnLst>
                <a:rect l="0" t="0" r="r" b="b"/>
                <a:pathLst>
                  <a:path w="188" h="166">
                    <a:moveTo>
                      <a:pt x="20" y="166"/>
                    </a:moveTo>
                    <a:lnTo>
                      <a:pt x="20" y="166"/>
                    </a:lnTo>
                    <a:lnTo>
                      <a:pt x="23" y="138"/>
                    </a:lnTo>
                    <a:lnTo>
                      <a:pt x="33" y="109"/>
                    </a:lnTo>
                    <a:lnTo>
                      <a:pt x="49" y="84"/>
                    </a:lnTo>
                    <a:lnTo>
                      <a:pt x="69" y="62"/>
                    </a:lnTo>
                    <a:lnTo>
                      <a:pt x="92" y="45"/>
                    </a:lnTo>
                    <a:lnTo>
                      <a:pt x="122" y="33"/>
                    </a:lnTo>
                    <a:lnTo>
                      <a:pt x="154" y="23"/>
                    </a:lnTo>
                    <a:lnTo>
                      <a:pt x="188" y="20"/>
                    </a:lnTo>
                    <a:lnTo>
                      <a:pt x="188" y="0"/>
                    </a:lnTo>
                    <a:lnTo>
                      <a:pt x="151" y="3"/>
                    </a:lnTo>
                    <a:lnTo>
                      <a:pt x="116" y="13"/>
                    </a:lnTo>
                    <a:lnTo>
                      <a:pt x="83" y="28"/>
                    </a:lnTo>
                    <a:lnTo>
                      <a:pt x="54" y="48"/>
                    </a:lnTo>
                    <a:lnTo>
                      <a:pt x="31" y="72"/>
                    </a:lnTo>
                    <a:lnTo>
                      <a:pt x="16" y="101"/>
                    </a:lnTo>
                    <a:lnTo>
                      <a:pt x="3" y="132"/>
                    </a:lnTo>
                    <a:lnTo>
                      <a:pt x="0" y="166"/>
                    </a:lnTo>
                    <a:lnTo>
                      <a:pt x="0" y="166"/>
                    </a:lnTo>
                    <a:lnTo>
                      <a:pt x="20" y="1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6" name="Freeform 408"/>
              <p:cNvSpPr>
                <a:spLocks/>
              </p:cNvSpPr>
              <p:nvPr/>
            </p:nvSpPr>
            <p:spPr bwMode="auto">
              <a:xfrm>
                <a:off x="5436" y="226"/>
                <a:ext cx="63" cy="55"/>
              </a:xfrm>
              <a:custGeom>
                <a:avLst/>
                <a:gdLst/>
                <a:ahLst/>
                <a:cxnLst>
                  <a:cxn ang="0">
                    <a:pos x="188" y="145"/>
                  </a:cxn>
                  <a:cxn ang="0">
                    <a:pos x="188" y="145"/>
                  </a:cxn>
                  <a:cxn ang="0">
                    <a:pos x="154" y="142"/>
                  </a:cxn>
                  <a:cxn ang="0">
                    <a:pos x="122" y="132"/>
                  </a:cxn>
                  <a:cxn ang="0">
                    <a:pos x="92" y="120"/>
                  </a:cxn>
                  <a:cxn ang="0">
                    <a:pos x="69" y="103"/>
                  </a:cxn>
                  <a:cxn ang="0">
                    <a:pos x="49" y="81"/>
                  </a:cxn>
                  <a:cxn ang="0">
                    <a:pos x="33" y="56"/>
                  </a:cxn>
                  <a:cxn ang="0">
                    <a:pos x="23" y="29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3" y="34"/>
                  </a:cxn>
                  <a:cxn ang="0">
                    <a:pos x="16" y="64"/>
                  </a:cxn>
                  <a:cxn ang="0">
                    <a:pos x="31" y="93"/>
                  </a:cxn>
                  <a:cxn ang="0">
                    <a:pos x="54" y="117"/>
                  </a:cxn>
                  <a:cxn ang="0">
                    <a:pos x="83" y="137"/>
                  </a:cxn>
                  <a:cxn ang="0">
                    <a:pos x="116" y="152"/>
                  </a:cxn>
                  <a:cxn ang="0">
                    <a:pos x="151" y="162"/>
                  </a:cxn>
                  <a:cxn ang="0">
                    <a:pos x="188" y="165"/>
                  </a:cxn>
                  <a:cxn ang="0">
                    <a:pos x="188" y="165"/>
                  </a:cxn>
                  <a:cxn ang="0">
                    <a:pos x="188" y="145"/>
                  </a:cxn>
                </a:cxnLst>
                <a:rect l="0" t="0" r="r" b="b"/>
                <a:pathLst>
                  <a:path w="188" h="165">
                    <a:moveTo>
                      <a:pt x="188" y="145"/>
                    </a:moveTo>
                    <a:lnTo>
                      <a:pt x="188" y="145"/>
                    </a:lnTo>
                    <a:lnTo>
                      <a:pt x="154" y="142"/>
                    </a:lnTo>
                    <a:lnTo>
                      <a:pt x="122" y="132"/>
                    </a:lnTo>
                    <a:lnTo>
                      <a:pt x="92" y="120"/>
                    </a:lnTo>
                    <a:lnTo>
                      <a:pt x="69" y="103"/>
                    </a:lnTo>
                    <a:lnTo>
                      <a:pt x="49" y="81"/>
                    </a:lnTo>
                    <a:lnTo>
                      <a:pt x="33" y="56"/>
                    </a:lnTo>
                    <a:lnTo>
                      <a:pt x="23" y="29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3" y="34"/>
                    </a:lnTo>
                    <a:lnTo>
                      <a:pt x="16" y="64"/>
                    </a:lnTo>
                    <a:lnTo>
                      <a:pt x="31" y="93"/>
                    </a:lnTo>
                    <a:lnTo>
                      <a:pt x="54" y="117"/>
                    </a:lnTo>
                    <a:lnTo>
                      <a:pt x="83" y="137"/>
                    </a:lnTo>
                    <a:lnTo>
                      <a:pt x="116" y="152"/>
                    </a:lnTo>
                    <a:lnTo>
                      <a:pt x="151" y="162"/>
                    </a:lnTo>
                    <a:lnTo>
                      <a:pt x="188" y="165"/>
                    </a:lnTo>
                    <a:lnTo>
                      <a:pt x="188" y="165"/>
                    </a:lnTo>
                    <a:lnTo>
                      <a:pt x="188" y="1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7" name="Freeform 409"/>
              <p:cNvSpPr>
                <a:spLocks/>
              </p:cNvSpPr>
              <p:nvPr/>
            </p:nvSpPr>
            <p:spPr bwMode="auto">
              <a:xfrm>
                <a:off x="5454" y="187"/>
                <a:ext cx="90" cy="77"/>
              </a:xfrm>
              <a:custGeom>
                <a:avLst/>
                <a:gdLst/>
                <a:ahLst/>
                <a:cxnLst>
                  <a:cxn ang="0">
                    <a:pos x="134" y="231"/>
                  </a:cxn>
                  <a:cxn ang="0">
                    <a:pos x="161" y="229"/>
                  </a:cxn>
                  <a:cxn ang="0">
                    <a:pos x="187" y="223"/>
                  </a:cxn>
                  <a:cxn ang="0">
                    <a:pos x="210" y="212"/>
                  </a:cxn>
                  <a:cxn ang="0">
                    <a:pos x="230" y="197"/>
                  </a:cxn>
                  <a:cxn ang="0">
                    <a:pos x="246" y="180"/>
                  </a:cxn>
                  <a:cxn ang="0">
                    <a:pos x="259" y="162"/>
                  </a:cxn>
                  <a:cxn ang="0">
                    <a:pos x="266" y="139"/>
                  </a:cxn>
                  <a:cxn ang="0">
                    <a:pos x="269" y="116"/>
                  </a:cxn>
                  <a:cxn ang="0">
                    <a:pos x="266" y="92"/>
                  </a:cxn>
                  <a:cxn ang="0">
                    <a:pos x="259" y="71"/>
                  </a:cxn>
                  <a:cxn ang="0">
                    <a:pos x="246" y="51"/>
                  </a:cxn>
                  <a:cxn ang="0">
                    <a:pos x="230" y="34"/>
                  </a:cxn>
                  <a:cxn ang="0">
                    <a:pos x="210" y="20"/>
                  </a:cxn>
                  <a:cxn ang="0">
                    <a:pos x="187" y="8"/>
                  </a:cxn>
                  <a:cxn ang="0">
                    <a:pos x="161" y="2"/>
                  </a:cxn>
                  <a:cxn ang="0">
                    <a:pos x="134" y="0"/>
                  </a:cxn>
                  <a:cxn ang="0">
                    <a:pos x="107" y="2"/>
                  </a:cxn>
                  <a:cxn ang="0">
                    <a:pos x="82" y="8"/>
                  </a:cxn>
                  <a:cxn ang="0">
                    <a:pos x="59" y="20"/>
                  </a:cxn>
                  <a:cxn ang="0">
                    <a:pos x="39" y="34"/>
                  </a:cxn>
                  <a:cxn ang="0">
                    <a:pos x="23" y="51"/>
                  </a:cxn>
                  <a:cxn ang="0">
                    <a:pos x="10" y="71"/>
                  </a:cxn>
                  <a:cxn ang="0">
                    <a:pos x="3" y="92"/>
                  </a:cxn>
                  <a:cxn ang="0">
                    <a:pos x="0" y="116"/>
                  </a:cxn>
                  <a:cxn ang="0">
                    <a:pos x="3" y="139"/>
                  </a:cxn>
                  <a:cxn ang="0">
                    <a:pos x="10" y="162"/>
                  </a:cxn>
                  <a:cxn ang="0">
                    <a:pos x="23" y="180"/>
                  </a:cxn>
                  <a:cxn ang="0">
                    <a:pos x="39" y="197"/>
                  </a:cxn>
                  <a:cxn ang="0">
                    <a:pos x="59" y="212"/>
                  </a:cxn>
                  <a:cxn ang="0">
                    <a:pos x="82" y="223"/>
                  </a:cxn>
                  <a:cxn ang="0">
                    <a:pos x="107" y="229"/>
                  </a:cxn>
                  <a:cxn ang="0">
                    <a:pos x="134" y="231"/>
                  </a:cxn>
                </a:cxnLst>
                <a:rect l="0" t="0" r="r" b="b"/>
                <a:pathLst>
                  <a:path w="269" h="231">
                    <a:moveTo>
                      <a:pt x="134" y="231"/>
                    </a:moveTo>
                    <a:lnTo>
                      <a:pt x="161" y="229"/>
                    </a:lnTo>
                    <a:lnTo>
                      <a:pt x="187" y="223"/>
                    </a:lnTo>
                    <a:lnTo>
                      <a:pt x="210" y="212"/>
                    </a:lnTo>
                    <a:lnTo>
                      <a:pt x="230" y="197"/>
                    </a:lnTo>
                    <a:lnTo>
                      <a:pt x="246" y="180"/>
                    </a:lnTo>
                    <a:lnTo>
                      <a:pt x="259" y="162"/>
                    </a:lnTo>
                    <a:lnTo>
                      <a:pt x="266" y="139"/>
                    </a:lnTo>
                    <a:lnTo>
                      <a:pt x="269" y="116"/>
                    </a:lnTo>
                    <a:lnTo>
                      <a:pt x="266" y="92"/>
                    </a:lnTo>
                    <a:lnTo>
                      <a:pt x="259" y="71"/>
                    </a:lnTo>
                    <a:lnTo>
                      <a:pt x="246" y="51"/>
                    </a:lnTo>
                    <a:lnTo>
                      <a:pt x="230" y="34"/>
                    </a:lnTo>
                    <a:lnTo>
                      <a:pt x="210" y="20"/>
                    </a:lnTo>
                    <a:lnTo>
                      <a:pt x="187" y="8"/>
                    </a:lnTo>
                    <a:lnTo>
                      <a:pt x="161" y="2"/>
                    </a:lnTo>
                    <a:lnTo>
                      <a:pt x="134" y="0"/>
                    </a:lnTo>
                    <a:lnTo>
                      <a:pt x="107" y="2"/>
                    </a:lnTo>
                    <a:lnTo>
                      <a:pt x="82" y="8"/>
                    </a:lnTo>
                    <a:lnTo>
                      <a:pt x="59" y="20"/>
                    </a:lnTo>
                    <a:lnTo>
                      <a:pt x="39" y="34"/>
                    </a:lnTo>
                    <a:lnTo>
                      <a:pt x="23" y="51"/>
                    </a:lnTo>
                    <a:lnTo>
                      <a:pt x="10" y="71"/>
                    </a:lnTo>
                    <a:lnTo>
                      <a:pt x="3" y="92"/>
                    </a:lnTo>
                    <a:lnTo>
                      <a:pt x="0" y="116"/>
                    </a:lnTo>
                    <a:lnTo>
                      <a:pt x="3" y="139"/>
                    </a:lnTo>
                    <a:lnTo>
                      <a:pt x="10" y="162"/>
                    </a:lnTo>
                    <a:lnTo>
                      <a:pt x="23" y="180"/>
                    </a:lnTo>
                    <a:lnTo>
                      <a:pt x="39" y="197"/>
                    </a:lnTo>
                    <a:lnTo>
                      <a:pt x="59" y="212"/>
                    </a:lnTo>
                    <a:lnTo>
                      <a:pt x="82" y="223"/>
                    </a:lnTo>
                    <a:lnTo>
                      <a:pt x="107" y="229"/>
                    </a:lnTo>
                    <a:lnTo>
                      <a:pt x="134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</p:grpSp>
        <p:sp>
          <p:nvSpPr>
            <p:cNvPr id="215" name="Freeform 410"/>
            <p:cNvSpPr>
              <a:spLocks/>
            </p:cNvSpPr>
            <p:nvPr userDrawn="1"/>
          </p:nvSpPr>
          <p:spPr bwMode="auto">
            <a:xfrm>
              <a:off x="8596328" y="390525"/>
              <a:ext cx="101602" cy="77788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125" y="0"/>
                </a:cxn>
                <a:cxn ang="0">
                  <a:pos x="122" y="22"/>
                </a:cxn>
                <a:cxn ang="0">
                  <a:pos x="117" y="41"/>
                </a:cxn>
                <a:cxn ang="0">
                  <a:pos x="105" y="59"/>
                </a:cxn>
                <a:cxn ang="0">
                  <a:pos x="89" y="74"/>
                </a:cxn>
                <a:cxn ang="0">
                  <a:pos x="71" y="87"/>
                </a:cxn>
                <a:cxn ang="0">
                  <a:pos x="50" y="97"/>
                </a:cxn>
                <a:cxn ang="0">
                  <a:pos x="26" y="103"/>
                </a:cxn>
                <a:cxn ang="0">
                  <a:pos x="0" y="105"/>
                </a:cxn>
                <a:cxn ang="0">
                  <a:pos x="0" y="125"/>
                </a:cxn>
                <a:cxn ang="0">
                  <a:pos x="29" y="123"/>
                </a:cxn>
                <a:cxn ang="0">
                  <a:pos x="56" y="117"/>
                </a:cxn>
                <a:cxn ang="0">
                  <a:pos x="82" y="104"/>
                </a:cxn>
                <a:cxn ang="0">
                  <a:pos x="104" y="88"/>
                </a:cxn>
                <a:cxn ang="0">
                  <a:pos x="119" y="70"/>
                </a:cxn>
                <a:cxn ang="0">
                  <a:pos x="134" y="50"/>
                </a:cxn>
                <a:cxn ang="0">
                  <a:pos x="143" y="24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25" y="0"/>
                </a:cxn>
              </a:cxnLst>
              <a:rect l="0" t="0" r="r" b="b"/>
              <a:pathLst>
                <a:path w="145" h="125">
                  <a:moveTo>
                    <a:pt x="125" y="0"/>
                  </a:moveTo>
                  <a:lnTo>
                    <a:pt x="125" y="0"/>
                  </a:lnTo>
                  <a:lnTo>
                    <a:pt x="122" y="22"/>
                  </a:lnTo>
                  <a:lnTo>
                    <a:pt x="117" y="41"/>
                  </a:lnTo>
                  <a:lnTo>
                    <a:pt x="105" y="59"/>
                  </a:lnTo>
                  <a:lnTo>
                    <a:pt x="89" y="74"/>
                  </a:lnTo>
                  <a:lnTo>
                    <a:pt x="71" y="87"/>
                  </a:lnTo>
                  <a:lnTo>
                    <a:pt x="50" y="97"/>
                  </a:lnTo>
                  <a:lnTo>
                    <a:pt x="26" y="103"/>
                  </a:lnTo>
                  <a:lnTo>
                    <a:pt x="0" y="105"/>
                  </a:lnTo>
                  <a:lnTo>
                    <a:pt x="0" y="125"/>
                  </a:lnTo>
                  <a:lnTo>
                    <a:pt x="29" y="123"/>
                  </a:lnTo>
                  <a:lnTo>
                    <a:pt x="56" y="117"/>
                  </a:lnTo>
                  <a:lnTo>
                    <a:pt x="82" y="104"/>
                  </a:lnTo>
                  <a:lnTo>
                    <a:pt x="104" y="88"/>
                  </a:lnTo>
                  <a:lnTo>
                    <a:pt x="119" y="70"/>
                  </a:lnTo>
                  <a:lnTo>
                    <a:pt x="134" y="50"/>
                  </a:lnTo>
                  <a:lnTo>
                    <a:pt x="143" y="24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6" name="Freeform 411"/>
            <p:cNvSpPr>
              <a:spLocks/>
            </p:cNvSpPr>
            <p:nvPr userDrawn="1"/>
          </p:nvSpPr>
          <p:spPr bwMode="auto">
            <a:xfrm>
              <a:off x="8596328" y="312738"/>
              <a:ext cx="101602" cy="7778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26" y="22"/>
                </a:cxn>
                <a:cxn ang="0">
                  <a:pos x="50" y="28"/>
                </a:cxn>
                <a:cxn ang="0">
                  <a:pos x="71" y="38"/>
                </a:cxn>
                <a:cxn ang="0">
                  <a:pos x="89" y="51"/>
                </a:cxn>
                <a:cxn ang="0">
                  <a:pos x="104" y="67"/>
                </a:cxn>
                <a:cxn ang="0">
                  <a:pos x="117" y="85"/>
                </a:cxn>
                <a:cxn ang="0">
                  <a:pos x="122" y="103"/>
                </a:cxn>
                <a:cxn ang="0">
                  <a:pos x="125" y="126"/>
                </a:cxn>
                <a:cxn ang="0">
                  <a:pos x="145" y="126"/>
                </a:cxn>
                <a:cxn ang="0">
                  <a:pos x="143" y="101"/>
                </a:cxn>
                <a:cxn ang="0">
                  <a:pos x="134" y="76"/>
                </a:cxn>
                <a:cxn ang="0">
                  <a:pos x="121" y="55"/>
                </a:cxn>
                <a:cxn ang="0">
                  <a:pos x="104" y="37"/>
                </a:cxn>
                <a:cxn ang="0">
                  <a:pos x="82" y="21"/>
                </a:cxn>
                <a:cxn ang="0">
                  <a:pos x="56" y="8"/>
                </a:cxn>
                <a:cxn ang="0">
                  <a:pos x="29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145" h="126">
                  <a:moveTo>
                    <a:pt x="0" y="20"/>
                  </a:moveTo>
                  <a:lnTo>
                    <a:pt x="0" y="20"/>
                  </a:lnTo>
                  <a:lnTo>
                    <a:pt x="26" y="22"/>
                  </a:lnTo>
                  <a:lnTo>
                    <a:pt x="50" y="28"/>
                  </a:lnTo>
                  <a:lnTo>
                    <a:pt x="71" y="38"/>
                  </a:lnTo>
                  <a:lnTo>
                    <a:pt x="89" y="51"/>
                  </a:lnTo>
                  <a:lnTo>
                    <a:pt x="104" y="67"/>
                  </a:lnTo>
                  <a:lnTo>
                    <a:pt x="117" y="85"/>
                  </a:lnTo>
                  <a:lnTo>
                    <a:pt x="122" y="103"/>
                  </a:lnTo>
                  <a:lnTo>
                    <a:pt x="125" y="126"/>
                  </a:lnTo>
                  <a:lnTo>
                    <a:pt x="145" y="126"/>
                  </a:lnTo>
                  <a:lnTo>
                    <a:pt x="143" y="101"/>
                  </a:lnTo>
                  <a:lnTo>
                    <a:pt x="134" y="76"/>
                  </a:lnTo>
                  <a:lnTo>
                    <a:pt x="121" y="55"/>
                  </a:lnTo>
                  <a:lnTo>
                    <a:pt x="104" y="37"/>
                  </a:lnTo>
                  <a:lnTo>
                    <a:pt x="82" y="21"/>
                  </a:lnTo>
                  <a:lnTo>
                    <a:pt x="56" y="8"/>
                  </a:lnTo>
                  <a:lnTo>
                    <a:pt x="29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7" name="Freeform 412"/>
            <p:cNvSpPr>
              <a:spLocks/>
            </p:cNvSpPr>
            <p:nvPr userDrawn="1"/>
          </p:nvSpPr>
          <p:spPr bwMode="auto">
            <a:xfrm>
              <a:off x="8496313" y="312738"/>
              <a:ext cx="100015" cy="77787"/>
            </a:xfrm>
            <a:custGeom>
              <a:avLst/>
              <a:gdLst/>
              <a:ahLst/>
              <a:cxnLst>
                <a:cxn ang="0">
                  <a:pos x="20" y="126"/>
                </a:cxn>
                <a:cxn ang="0">
                  <a:pos x="20" y="126"/>
                </a:cxn>
                <a:cxn ang="0">
                  <a:pos x="23" y="103"/>
                </a:cxn>
                <a:cxn ang="0">
                  <a:pos x="29" y="85"/>
                </a:cxn>
                <a:cxn ang="0">
                  <a:pos x="42" y="67"/>
                </a:cxn>
                <a:cxn ang="0">
                  <a:pos x="56" y="51"/>
                </a:cxn>
                <a:cxn ang="0">
                  <a:pos x="75" y="38"/>
                </a:cxn>
                <a:cxn ang="0">
                  <a:pos x="95" y="28"/>
                </a:cxn>
                <a:cxn ang="0">
                  <a:pos x="118" y="22"/>
                </a:cxn>
                <a:cxn ang="0">
                  <a:pos x="144" y="20"/>
                </a:cxn>
                <a:cxn ang="0">
                  <a:pos x="144" y="0"/>
                </a:cxn>
                <a:cxn ang="0">
                  <a:pos x="115" y="3"/>
                </a:cxn>
                <a:cxn ang="0">
                  <a:pos x="89" y="8"/>
                </a:cxn>
                <a:cxn ang="0">
                  <a:pos x="64" y="21"/>
                </a:cxn>
                <a:cxn ang="0">
                  <a:pos x="42" y="37"/>
                </a:cxn>
                <a:cxn ang="0">
                  <a:pos x="25" y="55"/>
                </a:cxn>
                <a:cxn ang="0">
                  <a:pos x="12" y="76"/>
                </a:cxn>
                <a:cxn ang="0">
                  <a:pos x="3" y="101"/>
                </a:cxn>
                <a:cxn ang="0">
                  <a:pos x="0" y="126"/>
                </a:cxn>
                <a:cxn ang="0">
                  <a:pos x="0" y="126"/>
                </a:cxn>
                <a:cxn ang="0">
                  <a:pos x="20" y="126"/>
                </a:cxn>
              </a:cxnLst>
              <a:rect l="0" t="0" r="r" b="b"/>
              <a:pathLst>
                <a:path w="144" h="126">
                  <a:moveTo>
                    <a:pt x="20" y="126"/>
                  </a:moveTo>
                  <a:lnTo>
                    <a:pt x="20" y="126"/>
                  </a:lnTo>
                  <a:lnTo>
                    <a:pt x="23" y="103"/>
                  </a:lnTo>
                  <a:lnTo>
                    <a:pt x="29" y="85"/>
                  </a:lnTo>
                  <a:lnTo>
                    <a:pt x="42" y="67"/>
                  </a:lnTo>
                  <a:lnTo>
                    <a:pt x="56" y="51"/>
                  </a:lnTo>
                  <a:lnTo>
                    <a:pt x="75" y="38"/>
                  </a:lnTo>
                  <a:lnTo>
                    <a:pt x="95" y="28"/>
                  </a:lnTo>
                  <a:lnTo>
                    <a:pt x="118" y="22"/>
                  </a:lnTo>
                  <a:lnTo>
                    <a:pt x="144" y="20"/>
                  </a:lnTo>
                  <a:lnTo>
                    <a:pt x="144" y="0"/>
                  </a:lnTo>
                  <a:lnTo>
                    <a:pt x="115" y="3"/>
                  </a:lnTo>
                  <a:lnTo>
                    <a:pt x="89" y="8"/>
                  </a:lnTo>
                  <a:lnTo>
                    <a:pt x="64" y="21"/>
                  </a:lnTo>
                  <a:lnTo>
                    <a:pt x="42" y="37"/>
                  </a:lnTo>
                  <a:lnTo>
                    <a:pt x="25" y="55"/>
                  </a:lnTo>
                  <a:lnTo>
                    <a:pt x="12" y="76"/>
                  </a:lnTo>
                  <a:lnTo>
                    <a:pt x="3" y="101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0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8" name="Freeform 413"/>
            <p:cNvSpPr>
              <a:spLocks/>
            </p:cNvSpPr>
            <p:nvPr userDrawn="1"/>
          </p:nvSpPr>
          <p:spPr bwMode="auto">
            <a:xfrm>
              <a:off x="8496313" y="390525"/>
              <a:ext cx="100015" cy="77788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44" y="105"/>
                </a:cxn>
                <a:cxn ang="0">
                  <a:pos x="118" y="103"/>
                </a:cxn>
                <a:cxn ang="0">
                  <a:pos x="95" y="97"/>
                </a:cxn>
                <a:cxn ang="0">
                  <a:pos x="75" y="87"/>
                </a:cxn>
                <a:cxn ang="0">
                  <a:pos x="56" y="74"/>
                </a:cxn>
                <a:cxn ang="0">
                  <a:pos x="41" y="59"/>
                </a:cxn>
                <a:cxn ang="0">
                  <a:pos x="29" y="41"/>
                </a:cxn>
                <a:cxn ang="0">
                  <a:pos x="23" y="22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" y="24"/>
                </a:cxn>
                <a:cxn ang="0">
                  <a:pos x="12" y="50"/>
                </a:cxn>
                <a:cxn ang="0">
                  <a:pos x="26" y="70"/>
                </a:cxn>
                <a:cxn ang="0">
                  <a:pos x="42" y="88"/>
                </a:cxn>
                <a:cxn ang="0">
                  <a:pos x="64" y="104"/>
                </a:cxn>
                <a:cxn ang="0">
                  <a:pos x="89" y="117"/>
                </a:cxn>
                <a:cxn ang="0">
                  <a:pos x="115" y="123"/>
                </a:cxn>
                <a:cxn ang="0">
                  <a:pos x="144" y="125"/>
                </a:cxn>
                <a:cxn ang="0">
                  <a:pos x="144" y="125"/>
                </a:cxn>
                <a:cxn ang="0">
                  <a:pos x="144" y="105"/>
                </a:cxn>
              </a:cxnLst>
              <a:rect l="0" t="0" r="r" b="b"/>
              <a:pathLst>
                <a:path w="144" h="125">
                  <a:moveTo>
                    <a:pt x="144" y="105"/>
                  </a:moveTo>
                  <a:lnTo>
                    <a:pt x="144" y="105"/>
                  </a:lnTo>
                  <a:lnTo>
                    <a:pt x="118" y="103"/>
                  </a:lnTo>
                  <a:lnTo>
                    <a:pt x="95" y="97"/>
                  </a:lnTo>
                  <a:lnTo>
                    <a:pt x="75" y="87"/>
                  </a:lnTo>
                  <a:lnTo>
                    <a:pt x="56" y="74"/>
                  </a:lnTo>
                  <a:lnTo>
                    <a:pt x="41" y="59"/>
                  </a:lnTo>
                  <a:lnTo>
                    <a:pt x="29" y="41"/>
                  </a:lnTo>
                  <a:lnTo>
                    <a:pt x="23" y="22"/>
                  </a:lnTo>
                  <a:lnTo>
                    <a:pt x="20" y="0"/>
                  </a:lnTo>
                  <a:lnTo>
                    <a:pt x="0" y="0"/>
                  </a:lnTo>
                  <a:lnTo>
                    <a:pt x="3" y="24"/>
                  </a:lnTo>
                  <a:lnTo>
                    <a:pt x="12" y="50"/>
                  </a:lnTo>
                  <a:lnTo>
                    <a:pt x="26" y="70"/>
                  </a:lnTo>
                  <a:lnTo>
                    <a:pt x="42" y="88"/>
                  </a:lnTo>
                  <a:lnTo>
                    <a:pt x="64" y="104"/>
                  </a:lnTo>
                  <a:lnTo>
                    <a:pt x="89" y="117"/>
                  </a:lnTo>
                  <a:lnTo>
                    <a:pt x="115" y="123"/>
                  </a:lnTo>
                  <a:lnTo>
                    <a:pt x="144" y="125"/>
                  </a:lnTo>
                  <a:lnTo>
                    <a:pt x="144" y="125"/>
                  </a:lnTo>
                  <a:lnTo>
                    <a:pt x="144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9" name="Freeform 414"/>
            <p:cNvSpPr>
              <a:spLocks/>
            </p:cNvSpPr>
            <p:nvPr userDrawn="1"/>
          </p:nvSpPr>
          <p:spPr bwMode="auto">
            <a:xfrm>
              <a:off x="8547114" y="350838"/>
              <a:ext cx="100015" cy="76200"/>
            </a:xfrm>
            <a:custGeom>
              <a:avLst/>
              <a:gdLst/>
              <a:ahLst/>
              <a:cxnLst>
                <a:cxn ang="0">
                  <a:pos x="70" y="123"/>
                </a:cxn>
                <a:cxn ang="0">
                  <a:pos x="84" y="122"/>
                </a:cxn>
                <a:cxn ang="0">
                  <a:pos x="99" y="119"/>
                </a:cxn>
                <a:cxn ang="0">
                  <a:pos x="110" y="112"/>
                </a:cxn>
                <a:cxn ang="0">
                  <a:pos x="122" y="105"/>
                </a:cxn>
                <a:cxn ang="0">
                  <a:pos x="131" y="96"/>
                </a:cxn>
                <a:cxn ang="0">
                  <a:pos x="136" y="85"/>
                </a:cxn>
                <a:cxn ang="0">
                  <a:pos x="141" y="74"/>
                </a:cxn>
                <a:cxn ang="0">
                  <a:pos x="142" y="62"/>
                </a:cxn>
                <a:cxn ang="0">
                  <a:pos x="141" y="49"/>
                </a:cxn>
                <a:cxn ang="0">
                  <a:pos x="136" y="38"/>
                </a:cxn>
                <a:cxn ang="0">
                  <a:pos x="131" y="27"/>
                </a:cxn>
                <a:cxn ang="0">
                  <a:pos x="122" y="18"/>
                </a:cxn>
                <a:cxn ang="0">
                  <a:pos x="110" y="10"/>
                </a:cxn>
                <a:cxn ang="0">
                  <a:pos x="99" y="4"/>
                </a:cxn>
                <a:cxn ang="0">
                  <a:pos x="84" y="1"/>
                </a:cxn>
                <a:cxn ang="0">
                  <a:pos x="70" y="0"/>
                </a:cxn>
                <a:cxn ang="0">
                  <a:pos x="56" y="1"/>
                </a:cxn>
                <a:cxn ang="0">
                  <a:pos x="43" y="4"/>
                </a:cxn>
                <a:cxn ang="0">
                  <a:pos x="31" y="10"/>
                </a:cxn>
                <a:cxn ang="0">
                  <a:pos x="20" y="18"/>
                </a:cxn>
                <a:cxn ang="0">
                  <a:pos x="11" y="27"/>
                </a:cxn>
                <a:cxn ang="0">
                  <a:pos x="5" y="38"/>
                </a:cxn>
                <a:cxn ang="0">
                  <a:pos x="1" y="49"/>
                </a:cxn>
                <a:cxn ang="0">
                  <a:pos x="0" y="62"/>
                </a:cxn>
                <a:cxn ang="0">
                  <a:pos x="1" y="74"/>
                </a:cxn>
                <a:cxn ang="0">
                  <a:pos x="5" y="85"/>
                </a:cxn>
                <a:cxn ang="0">
                  <a:pos x="11" y="96"/>
                </a:cxn>
                <a:cxn ang="0">
                  <a:pos x="20" y="105"/>
                </a:cxn>
                <a:cxn ang="0">
                  <a:pos x="31" y="112"/>
                </a:cxn>
                <a:cxn ang="0">
                  <a:pos x="43" y="119"/>
                </a:cxn>
                <a:cxn ang="0">
                  <a:pos x="56" y="122"/>
                </a:cxn>
                <a:cxn ang="0">
                  <a:pos x="70" y="123"/>
                </a:cxn>
              </a:cxnLst>
              <a:rect l="0" t="0" r="r" b="b"/>
              <a:pathLst>
                <a:path w="142" h="123">
                  <a:moveTo>
                    <a:pt x="70" y="123"/>
                  </a:moveTo>
                  <a:lnTo>
                    <a:pt x="84" y="122"/>
                  </a:lnTo>
                  <a:lnTo>
                    <a:pt x="99" y="119"/>
                  </a:lnTo>
                  <a:lnTo>
                    <a:pt x="110" y="112"/>
                  </a:lnTo>
                  <a:lnTo>
                    <a:pt x="122" y="105"/>
                  </a:lnTo>
                  <a:lnTo>
                    <a:pt x="131" y="96"/>
                  </a:lnTo>
                  <a:lnTo>
                    <a:pt x="136" y="85"/>
                  </a:lnTo>
                  <a:lnTo>
                    <a:pt x="141" y="74"/>
                  </a:lnTo>
                  <a:lnTo>
                    <a:pt x="142" y="62"/>
                  </a:lnTo>
                  <a:lnTo>
                    <a:pt x="141" y="49"/>
                  </a:lnTo>
                  <a:lnTo>
                    <a:pt x="136" y="38"/>
                  </a:lnTo>
                  <a:lnTo>
                    <a:pt x="131" y="27"/>
                  </a:lnTo>
                  <a:lnTo>
                    <a:pt x="122" y="18"/>
                  </a:lnTo>
                  <a:lnTo>
                    <a:pt x="110" y="10"/>
                  </a:lnTo>
                  <a:lnTo>
                    <a:pt x="99" y="4"/>
                  </a:lnTo>
                  <a:lnTo>
                    <a:pt x="84" y="1"/>
                  </a:lnTo>
                  <a:lnTo>
                    <a:pt x="70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31" y="10"/>
                  </a:lnTo>
                  <a:lnTo>
                    <a:pt x="20" y="18"/>
                  </a:lnTo>
                  <a:lnTo>
                    <a:pt x="11" y="27"/>
                  </a:lnTo>
                  <a:lnTo>
                    <a:pt x="5" y="38"/>
                  </a:lnTo>
                  <a:lnTo>
                    <a:pt x="1" y="49"/>
                  </a:lnTo>
                  <a:lnTo>
                    <a:pt x="0" y="62"/>
                  </a:lnTo>
                  <a:lnTo>
                    <a:pt x="1" y="74"/>
                  </a:lnTo>
                  <a:lnTo>
                    <a:pt x="5" y="85"/>
                  </a:lnTo>
                  <a:lnTo>
                    <a:pt x="11" y="96"/>
                  </a:lnTo>
                  <a:lnTo>
                    <a:pt x="20" y="105"/>
                  </a:lnTo>
                  <a:lnTo>
                    <a:pt x="31" y="112"/>
                  </a:lnTo>
                  <a:lnTo>
                    <a:pt x="43" y="119"/>
                  </a:lnTo>
                  <a:lnTo>
                    <a:pt x="56" y="122"/>
                  </a:lnTo>
                  <a:lnTo>
                    <a:pt x="70" y="1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0" name="Freeform 415"/>
            <p:cNvSpPr>
              <a:spLocks/>
            </p:cNvSpPr>
            <p:nvPr userDrawn="1"/>
          </p:nvSpPr>
          <p:spPr bwMode="auto">
            <a:xfrm>
              <a:off x="8596328" y="390525"/>
              <a:ext cx="57151" cy="4445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62" y="0"/>
                </a:cxn>
                <a:cxn ang="0">
                  <a:pos x="61" y="9"/>
                </a:cxn>
                <a:cxn ang="0">
                  <a:pos x="58" y="19"/>
                </a:cxn>
                <a:cxn ang="0">
                  <a:pos x="52" y="29"/>
                </a:cxn>
                <a:cxn ang="0">
                  <a:pos x="46" y="36"/>
                </a:cxn>
                <a:cxn ang="0">
                  <a:pos x="35" y="41"/>
                </a:cxn>
                <a:cxn ang="0">
                  <a:pos x="25" y="47"/>
                </a:cxn>
                <a:cxn ang="0">
                  <a:pos x="13" y="50"/>
                </a:cxn>
                <a:cxn ang="0">
                  <a:pos x="0" y="51"/>
                </a:cxn>
                <a:cxn ang="0">
                  <a:pos x="0" y="71"/>
                </a:cxn>
                <a:cxn ang="0">
                  <a:pos x="16" y="70"/>
                </a:cxn>
                <a:cxn ang="0">
                  <a:pos x="33" y="67"/>
                </a:cxn>
                <a:cxn ang="0">
                  <a:pos x="46" y="59"/>
                </a:cxn>
                <a:cxn ang="0">
                  <a:pos x="58" y="50"/>
                </a:cxn>
                <a:cxn ang="0">
                  <a:pos x="69" y="40"/>
                </a:cxn>
                <a:cxn ang="0">
                  <a:pos x="75" y="27"/>
                </a:cxn>
                <a:cxn ang="0">
                  <a:pos x="81" y="14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62" y="0"/>
                </a:cxn>
              </a:cxnLst>
              <a:rect l="0" t="0" r="r" b="b"/>
              <a:pathLst>
                <a:path w="82" h="71">
                  <a:moveTo>
                    <a:pt x="62" y="0"/>
                  </a:moveTo>
                  <a:lnTo>
                    <a:pt x="62" y="0"/>
                  </a:lnTo>
                  <a:lnTo>
                    <a:pt x="61" y="9"/>
                  </a:lnTo>
                  <a:lnTo>
                    <a:pt x="58" y="19"/>
                  </a:lnTo>
                  <a:lnTo>
                    <a:pt x="52" y="29"/>
                  </a:lnTo>
                  <a:lnTo>
                    <a:pt x="46" y="36"/>
                  </a:lnTo>
                  <a:lnTo>
                    <a:pt x="35" y="41"/>
                  </a:lnTo>
                  <a:lnTo>
                    <a:pt x="25" y="47"/>
                  </a:lnTo>
                  <a:lnTo>
                    <a:pt x="13" y="50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16" y="70"/>
                  </a:lnTo>
                  <a:lnTo>
                    <a:pt x="33" y="67"/>
                  </a:lnTo>
                  <a:lnTo>
                    <a:pt x="46" y="59"/>
                  </a:lnTo>
                  <a:lnTo>
                    <a:pt x="58" y="50"/>
                  </a:lnTo>
                  <a:lnTo>
                    <a:pt x="69" y="40"/>
                  </a:lnTo>
                  <a:lnTo>
                    <a:pt x="75" y="27"/>
                  </a:lnTo>
                  <a:lnTo>
                    <a:pt x="81" y="1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1" name="Freeform 416"/>
            <p:cNvSpPr>
              <a:spLocks/>
            </p:cNvSpPr>
            <p:nvPr userDrawn="1"/>
          </p:nvSpPr>
          <p:spPr bwMode="auto">
            <a:xfrm>
              <a:off x="8596328" y="346075"/>
              <a:ext cx="57151" cy="4445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13" y="21"/>
                </a:cxn>
                <a:cxn ang="0">
                  <a:pos x="26" y="24"/>
                </a:cxn>
                <a:cxn ang="0">
                  <a:pos x="35" y="28"/>
                </a:cxn>
                <a:cxn ang="0">
                  <a:pos x="45" y="35"/>
                </a:cxn>
                <a:cxn ang="0">
                  <a:pos x="52" y="42"/>
                </a:cxn>
                <a:cxn ang="0">
                  <a:pos x="58" y="52"/>
                </a:cxn>
                <a:cxn ang="0">
                  <a:pos x="61" y="62"/>
                </a:cxn>
                <a:cxn ang="0">
                  <a:pos x="62" y="72"/>
                </a:cxn>
                <a:cxn ang="0">
                  <a:pos x="82" y="72"/>
                </a:cxn>
                <a:cxn ang="0">
                  <a:pos x="81" y="57"/>
                </a:cxn>
                <a:cxn ang="0">
                  <a:pos x="75" y="44"/>
                </a:cxn>
                <a:cxn ang="0">
                  <a:pos x="69" y="31"/>
                </a:cxn>
                <a:cxn ang="0">
                  <a:pos x="59" y="21"/>
                </a:cxn>
                <a:cxn ang="0">
                  <a:pos x="46" y="11"/>
                </a:cxn>
                <a:cxn ang="0">
                  <a:pos x="32" y="4"/>
                </a:cxn>
                <a:cxn ang="0">
                  <a:pos x="16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82" h="72">
                  <a:moveTo>
                    <a:pt x="0" y="20"/>
                  </a:moveTo>
                  <a:lnTo>
                    <a:pt x="0" y="20"/>
                  </a:lnTo>
                  <a:lnTo>
                    <a:pt x="13" y="21"/>
                  </a:lnTo>
                  <a:lnTo>
                    <a:pt x="26" y="24"/>
                  </a:lnTo>
                  <a:lnTo>
                    <a:pt x="35" y="28"/>
                  </a:lnTo>
                  <a:lnTo>
                    <a:pt x="45" y="35"/>
                  </a:lnTo>
                  <a:lnTo>
                    <a:pt x="52" y="42"/>
                  </a:lnTo>
                  <a:lnTo>
                    <a:pt x="58" y="52"/>
                  </a:lnTo>
                  <a:lnTo>
                    <a:pt x="61" y="62"/>
                  </a:lnTo>
                  <a:lnTo>
                    <a:pt x="62" y="72"/>
                  </a:lnTo>
                  <a:lnTo>
                    <a:pt x="82" y="72"/>
                  </a:lnTo>
                  <a:lnTo>
                    <a:pt x="81" y="57"/>
                  </a:lnTo>
                  <a:lnTo>
                    <a:pt x="75" y="44"/>
                  </a:lnTo>
                  <a:lnTo>
                    <a:pt x="69" y="31"/>
                  </a:lnTo>
                  <a:lnTo>
                    <a:pt x="59" y="21"/>
                  </a:lnTo>
                  <a:lnTo>
                    <a:pt x="46" y="11"/>
                  </a:lnTo>
                  <a:lnTo>
                    <a:pt x="32" y="4"/>
                  </a:lnTo>
                  <a:lnTo>
                    <a:pt x="16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2" name="Freeform 417"/>
            <p:cNvSpPr>
              <a:spLocks/>
            </p:cNvSpPr>
            <p:nvPr userDrawn="1"/>
          </p:nvSpPr>
          <p:spPr bwMode="auto">
            <a:xfrm>
              <a:off x="8539177" y="346075"/>
              <a:ext cx="57151" cy="44450"/>
            </a:xfrm>
            <a:custGeom>
              <a:avLst/>
              <a:gdLst/>
              <a:ahLst/>
              <a:cxnLst>
                <a:cxn ang="0">
                  <a:pos x="20" y="72"/>
                </a:cxn>
                <a:cxn ang="0">
                  <a:pos x="20" y="72"/>
                </a:cxn>
                <a:cxn ang="0">
                  <a:pos x="21" y="62"/>
                </a:cxn>
                <a:cxn ang="0">
                  <a:pos x="24" y="52"/>
                </a:cxn>
                <a:cxn ang="0">
                  <a:pos x="30" y="42"/>
                </a:cxn>
                <a:cxn ang="0">
                  <a:pos x="37" y="35"/>
                </a:cxn>
                <a:cxn ang="0">
                  <a:pos x="47" y="28"/>
                </a:cxn>
                <a:cxn ang="0">
                  <a:pos x="56" y="24"/>
                </a:cxn>
                <a:cxn ang="0">
                  <a:pos x="67" y="21"/>
                </a:cxn>
                <a:cxn ang="0">
                  <a:pos x="80" y="20"/>
                </a:cxn>
                <a:cxn ang="0">
                  <a:pos x="80" y="0"/>
                </a:cxn>
                <a:cxn ang="0">
                  <a:pos x="64" y="1"/>
                </a:cxn>
                <a:cxn ang="0">
                  <a:pos x="50" y="4"/>
                </a:cxn>
                <a:cxn ang="0">
                  <a:pos x="36" y="11"/>
                </a:cxn>
                <a:cxn ang="0">
                  <a:pos x="23" y="21"/>
                </a:cxn>
                <a:cxn ang="0">
                  <a:pos x="13" y="31"/>
                </a:cxn>
                <a:cxn ang="0">
                  <a:pos x="7" y="44"/>
                </a:cxn>
                <a:cxn ang="0">
                  <a:pos x="1" y="57"/>
                </a:cxn>
                <a:cxn ang="0">
                  <a:pos x="0" y="72"/>
                </a:cxn>
                <a:cxn ang="0">
                  <a:pos x="0" y="72"/>
                </a:cxn>
                <a:cxn ang="0">
                  <a:pos x="20" y="72"/>
                </a:cxn>
              </a:cxnLst>
              <a:rect l="0" t="0" r="r" b="b"/>
              <a:pathLst>
                <a:path w="80" h="72">
                  <a:moveTo>
                    <a:pt x="20" y="72"/>
                  </a:moveTo>
                  <a:lnTo>
                    <a:pt x="20" y="72"/>
                  </a:lnTo>
                  <a:lnTo>
                    <a:pt x="21" y="62"/>
                  </a:lnTo>
                  <a:lnTo>
                    <a:pt x="24" y="52"/>
                  </a:lnTo>
                  <a:lnTo>
                    <a:pt x="30" y="42"/>
                  </a:lnTo>
                  <a:lnTo>
                    <a:pt x="37" y="35"/>
                  </a:lnTo>
                  <a:lnTo>
                    <a:pt x="47" y="28"/>
                  </a:lnTo>
                  <a:lnTo>
                    <a:pt x="56" y="24"/>
                  </a:lnTo>
                  <a:lnTo>
                    <a:pt x="67" y="21"/>
                  </a:lnTo>
                  <a:lnTo>
                    <a:pt x="80" y="20"/>
                  </a:lnTo>
                  <a:lnTo>
                    <a:pt x="80" y="0"/>
                  </a:lnTo>
                  <a:lnTo>
                    <a:pt x="64" y="1"/>
                  </a:lnTo>
                  <a:lnTo>
                    <a:pt x="50" y="4"/>
                  </a:lnTo>
                  <a:lnTo>
                    <a:pt x="36" y="11"/>
                  </a:lnTo>
                  <a:lnTo>
                    <a:pt x="23" y="21"/>
                  </a:lnTo>
                  <a:lnTo>
                    <a:pt x="13" y="31"/>
                  </a:lnTo>
                  <a:lnTo>
                    <a:pt x="7" y="44"/>
                  </a:lnTo>
                  <a:lnTo>
                    <a:pt x="1" y="57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2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3" name="Freeform 418"/>
            <p:cNvSpPr>
              <a:spLocks/>
            </p:cNvSpPr>
            <p:nvPr userDrawn="1"/>
          </p:nvSpPr>
          <p:spPr bwMode="auto">
            <a:xfrm>
              <a:off x="8539177" y="390525"/>
              <a:ext cx="57151" cy="44450"/>
            </a:xfrm>
            <a:custGeom>
              <a:avLst/>
              <a:gdLst/>
              <a:ahLst/>
              <a:cxnLst>
                <a:cxn ang="0">
                  <a:pos x="80" y="51"/>
                </a:cxn>
                <a:cxn ang="0">
                  <a:pos x="80" y="51"/>
                </a:cxn>
                <a:cxn ang="0">
                  <a:pos x="67" y="50"/>
                </a:cxn>
                <a:cxn ang="0">
                  <a:pos x="57" y="49"/>
                </a:cxn>
                <a:cxn ang="0">
                  <a:pos x="47" y="41"/>
                </a:cxn>
                <a:cxn ang="0">
                  <a:pos x="36" y="36"/>
                </a:cxn>
                <a:cxn ang="0">
                  <a:pos x="30" y="29"/>
                </a:cxn>
                <a:cxn ang="0">
                  <a:pos x="24" y="19"/>
                </a:cxn>
                <a:cxn ang="0">
                  <a:pos x="21" y="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1" y="14"/>
                </a:cxn>
                <a:cxn ang="0">
                  <a:pos x="7" y="27"/>
                </a:cxn>
                <a:cxn ang="0">
                  <a:pos x="13" y="40"/>
                </a:cxn>
                <a:cxn ang="0">
                  <a:pos x="24" y="50"/>
                </a:cxn>
                <a:cxn ang="0">
                  <a:pos x="36" y="59"/>
                </a:cxn>
                <a:cxn ang="0">
                  <a:pos x="48" y="66"/>
                </a:cxn>
                <a:cxn ang="0">
                  <a:pos x="64" y="70"/>
                </a:cxn>
                <a:cxn ang="0">
                  <a:pos x="80" y="71"/>
                </a:cxn>
                <a:cxn ang="0">
                  <a:pos x="80" y="71"/>
                </a:cxn>
                <a:cxn ang="0">
                  <a:pos x="80" y="51"/>
                </a:cxn>
              </a:cxnLst>
              <a:rect l="0" t="0" r="r" b="b"/>
              <a:pathLst>
                <a:path w="80" h="71">
                  <a:moveTo>
                    <a:pt x="80" y="51"/>
                  </a:moveTo>
                  <a:lnTo>
                    <a:pt x="80" y="51"/>
                  </a:lnTo>
                  <a:lnTo>
                    <a:pt x="67" y="50"/>
                  </a:lnTo>
                  <a:lnTo>
                    <a:pt x="57" y="49"/>
                  </a:lnTo>
                  <a:lnTo>
                    <a:pt x="47" y="41"/>
                  </a:lnTo>
                  <a:lnTo>
                    <a:pt x="36" y="36"/>
                  </a:lnTo>
                  <a:lnTo>
                    <a:pt x="30" y="29"/>
                  </a:lnTo>
                  <a:lnTo>
                    <a:pt x="24" y="19"/>
                  </a:lnTo>
                  <a:lnTo>
                    <a:pt x="2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1" y="14"/>
                  </a:lnTo>
                  <a:lnTo>
                    <a:pt x="7" y="27"/>
                  </a:lnTo>
                  <a:lnTo>
                    <a:pt x="13" y="40"/>
                  </a:lnTo>
                  <a:lnTo>
                    <a:pt x="24" y="50"/>
                  </a:lnTo>
                  <a:lnTo>
                    <a:pt x="36" y="59"/>
                  </a:lnTo>
                  <a:lnTo>
                    <a:pt x="48" y="66"/>
                  </a:lnTo>
                  <a:lnTo>
                    <a:pt x="64" y="70"/>
                  </a:lnTo>
                  <a:lnTo>
                    <a:pt x="80" y="71"/>
                  </a:lnTo>
                  <a:lnTo>
                    <a:pt x="80" y="71"/>
                  </a:lnTo>
                  <a:lnTo>
                    <a:pt x="8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4" name="Freeform 419"/>
            <p:cNvSpPr>
              <a:spLocks/>
            </p:cNvSpPr>
            <p:nvPr userDrawn="1"/>
          </p:nvSpPr>
          <p:spPr bwMode="auto">
            <a:xfrm>
              <a:off x="8191507" y="79375"/>
              <a:ext cx="820754" cy="622300"/>
            </a:xfrm>
            <a:custGeom>
              <a:avLst/>
              <a:gdLst/>
              <a:ahLst/>
              <a:cxnLst>
                <a:cxn ang="0">
                  <a:pos x="647" y="3"/>
                </a:cxn>
                <a:cxn ang="0">
                  <a:pos x="762" y="23"/>
                </a:cxn>
                <a:cxn ang="0">
                  <a:pos x="867" y="62"/>
                </a:cxn>
                <a:cxn ang="0">
                  <a:pos x="959" y="116"/>
                </a:cxn>
                <a:cxn ang="0">
                  <a:pos x="1040" y="184"/>
                </a:cxn>
                <a:cxn ang="0">
                  <a:pos x="1102" y="265"/>
                </a:cxn>
                <a:cxn ang="0">
                  <a:pos x="1146" y="356"/>
                </a:cxn>
                <a:cxn ang="0">
                  <a:pos x="1169" y="455"/>
                </a:cxn>
                <a:cxn ang="0">
                  <a:pos x="1169" y="558"/>
                </a:cxn>
                <a:cxn ang="0">
                  <a:pos x="1145" y="657"/>
                </a:cxn>
                <a:cxn ang="0">
                  <a:pos x="1100" y="747"/>
                </a:cxn>
                <a:cxn ang="0">
                  <a:pos x="1037" y="828"/>
                </a:cxn>
                <a:cxn ang="0">
                  <a:pos x="958" y="898"/>
                </a:cxn>
                <a:cxn ang="0">
                  <a:pos x="864" y="952"/>
                </a:cxn>
                <a:cxn ang="0">
                  <a:pos x="759" y="990"/>
                </a:cxn>
                <a:cxn ang="0">
                  <a:pos x="644" y="1010"/>
                </a:cxn>
                <a:cxn ang="0">
                  <a:pos x="525" y="1010"/>
                </a:cxn>
                <a:cxn ang="0">
                  <a:pos x="411" y="990"/>
                </a:cxn>
                <a:cxn ang="0">
                  <a:pos x="306" y="952"/>
                </a:cxn>
                <a:cxn ang="0">
                  <a:pos x="213" y="898"/>
                </a:cxn>
                <a:cxn ang="0">
                  <a:pos x="134" y="828"/>
                </a:cxn>
                <a:cxn ang="0">
                  <a:pos x="70" y="747"/>
                </a:cxn>
                <a:cxn ang="0">
                  <a:pos x="26" y="657"/>
                </a:cxn>
                <a:cxn ang="0">
                  <a:pos x="3" y="558"/>
                </a:cxn>
                <a:cxn ang="0">
                  <a:pos x="3" y="455"/>
                </a:cxn>
                <a:cxn ang="0">
                  <a:pos x="27" y="356"/>
                </a:cxn>
                <a:cxn ang="0">
                  <a:pos x="72" y="265"/>
                </a:cxn>
                <a:cxn ang="0">
                  <a:pos x="135" y="184"/>
                </a:cxn>
                <a:cxn ang="0">
                  <a:pos x="216" y="116"/>
                </a:cxn>
                <a:cxn ang="0">
                  <a:pos x="309" y="62"/>
                </a:cxn>
                <a:cxn ang="0">
                  <a:pos x="414" y="23"/>
                </a:cxn>
                <a:cxn ang="0">
                  <a:pos x="529" y="3"/>
                </a:cxn>
              </a:cxnLst>
              <a:rect l="0" t="0" r="r" b="b"/>
              <a:pathLst>
                <a:path w="1172" h="1013">
                  <a:moveTo>
                    <a:pt x="588" y="0"/>
                  </a:moveTo>
                  <a:lnTo>
                    <a:pt x="647" y="3"/>
                  </a:lnTo>
                  <a:lnTo>
                    <a:pt x="706" y="10"/>
                  </a:lnTo>
                  <a:lnTo>
                    <a:pt x="762" y="23"/>
                  </a:lnTo>
                  <a:lnTo>
                    <a:pt x="815" y="40"/>
                  </a:lnTo>
                  <a:lnTo>
                    <a:pt x="867" y="62"/>
                  </a:lnTo>
                  <a:lnTo>
                    <a:pt x="915" y="87"/>
                  </a:lnTo>
                  <a:lnTo>
                    <a:pt x="959" y="116"/>
                  </a:lnTo>
                  <a:lnTo>
                    <a:pt x="1001" y="148"/>
                  </a:lnTo>
                  <a:lnTo>
                    <a:pt x="1040" y="184"/>
                  </a:lnTo>
                  <a:lnTo>
                    <a:pt x="1073" y="224"/>
                  </a:lnTo>
                  <a:lnTo>
                    <a:pt x="1102" y="265"/>
                  </a:lnTo>
                  <a:lnTo>
                    <a:pt x="1126" y="309"/>
                  </a:lnTo>
                  <a:lnTo>
                    <a:pt x="1146" y="356"/>
                  </a:lnTo>
                  <a:lnTo>
                    <a:pt x="1161" y="404"/>
                  </a:lnTo>
                  <a:lnTo>
                    <a:pt x="1169" y="455"/>
                  </a:lnTo>
                  <a:lnTo>
                    <a:pt x="1172" y="507"/>
                  </a:lnTo>
                  <a:lnTo>
                    <a:pt x="1169" y="558"/>
                  </a:lnTo>
                  <a:lnTo>
                    <a:pt x="1159" y="609"/>
                  </a:lnTo>
                  <a:lnTo>
                    <a:pt x="1145" y="657"/>
                  </a:lnTo>
                  <a:lnTo>
                    <a:pt x="1125" y="703"/>
                  </a:lnTo>
                  <a:lnTo>
                    <a:pt x="1100" y="747"/>
                  </a:lnTo>
                  <a:lnTo>
                    <a:pt x="1071" y="790"/>
                  </a:lnTo>
                  <a:lnTo>
                    <a:pt x="1037" y="828"/>
                  </a:lnTo>
                  <a:lnTo>
                    <a:pt x="1000" y="864"/>
                  </a:lnTo>
                  <a:lnTo>
                    <a:pt x="958" y="898"/>
                  </a:lnTo>
                  <a:lnTo>
                    <a:pt x="912" y="926"/>
                  </a:lnTo>
                  <a:lnTo>
                    <a:pt x="864" y="952"/>
                  </a:lnTo>
                  <a:lnTo>
                    <a:pt x="813" y="973"/>
                  </a:lnTo>
                  <a:lnTo>
                    <a:pt x="759" y="990"/>
                  </a:lnTo>
                  <a:lnTo>
                    <a:pt x="703" y="1003"/>
                  </a:lnTo>
                  <a:lnTo>
                    <a:pt x="644" y="1010"/>
                  </a:lnTo>
                  <a:lnTo>
                    <a:pt x="585" y="1013"/>
                  </a:lnTo>
                  <a:lnTo>
                    <a:pt x="525" y="1010"/>
                  </a:lnTo>
                  <a:lnTo>
                    <a:pt x="467" y="1003"/>
                  </a:lnTo>
                  <a:lnTo>
                    <a:pt x="411" y="990"/>
                  </a:lnTo>
                  <a:lnTo>
                    <a:pt x="357" y="973"/>
                  </a:lnTo>
                  <a:lnTo>
                    <a:pt x="306" y="952"/>
                  </a:lnTo>
                  <a:lnTo>
                    <a:pt x="257" y="926"/>
                  </a:lnTo>
                  <a:lnTo>
                    <a:pt x="213" y="898"/>
                  </a:lnTo>
                  <a:lnTo>
                    <a:pt x="171" y="864"/>
                  </a:lnTo>
                  <a:lnTo>
                    <a:pt x="134" y="828"/>
                  </a:lnTo>
                  <a:lnTo>
                    <a:pt x="99" y="790"/>
                  </a:lnTo>
                  <a:lnTo>
                    <a:pt x="70" y="747"/>
                  </a:lnTo>
                  <a:lnTo>
                    <a:pt x="46" y="703"/>
                  </a:lnTo>
                  <a:lnTo>
                    <a:pt x="26" y="657"/>
                  </a:lnTo>
                  <a:lnTo>
                    <a:pt x="11" y="609"/>
                  </a:lnTo>
                  <a:lnTo>
                    <a:pt x="3" y="558"/>
                  </a:lnTo>
                  <a:lnTo>
                    <a:pt x="0" y="507"/>
                  </a:lnTo>
                  <a:lnTo>
                    <a:pt x="3" y="455"/>
                  </a:lnTo>
                  <a:lnTo>
                    <a:pt x="13" y="404"/>
                  </a:lnTo>
                  <a:lnTo>
                    <a:pt x="27" y="356"/>
                  </a:lnTo>
                  <a:lnTo>
                    <a:pt x="47" y="309"/>
                  </a:lnTo>
                  <a:lnTo>
                    <a:pt x="72" y="265"/>
                  </a:lnTo>
                  <a:lnTo>
                    <a:pt x="102" y="224"/>
                  </a:lnTo>
                  <a:lnTo>
                    <a:pt x="135" y="184"/>
                  </a:lnTo>
                  <a:lnTo>
                    <a:pt x="174" y="148"/>
                  </a:lnTo>
                  <a:lnTo>
                    <a:pt x="216" y="116"/>
                  </a:lnTo>
                  <a:lnTo>
                    <a:pt x="260" y="87"/>
                  </a:lnTo>
                  <a:lnTo>
                    <a:pt x="309" y="62"/>
                  </a:lnTo>
                  <a:lnTo>
                    <a:pt x="361" y="40"/>
                  </a:lnTo>
                  <a:lnTo>
                    <a:pt x="414" y="23"/>
                  </a:lnTo>
                  <a:lnTo>
                    <a:pt x="470" y="10"/>
                  </a:lnTo>
                  <a:lnTo>
                    <a:pt x="529" y="3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5" name="Freeform 420"/>
            <p:cNvSpPr>
              <a:spLocks/>
            </p:cNvSpPr>
            <p:nvPr userDrawn="1"/>
          </p:nvSpPr>
          <p:spPr bwMode="auto">
            <a:xfrm>
              <a:off x="8604265" y="68263"/>
              <a:ext cx="419108" cy="323850"/>
            </a:xfrm>
            <a:custGeom>
              <a:avLst/>
              <a:gdLst/>
              <a:ahLst/>
              <a:cxnLst>
                <a:cxn ang="0">
                  <a:pos x="601" y="524"/>
                </a:cxn>
                <a:cxn ang="0">
                  <a:pos x="601" y="524"/>
                </a:cxn>
                <a:cxn ang="0">
                  <a:pos x="597" y="471"/>
                </a:cxn>
                <a:cxn ang="0">
                  <a:pos x="588" y="417"/>
                </a:cxn>
                <a:cxn ang="0">
                  <a:pos x="574" y="367"/>
                </a:cxn>
                <a:cxn ang="0">
                  <a:pos x="552" y="319"/>
                </a:cxn>
                <a:cxn ang="0">
                  <a:pos x="528" y="273"/>
                </a:cxn>
                <a:cxn ang="0">
                  <a:pos x="498" y="231"/>
                </a:cxn>
                <a:cxn ang="0">
                  <a:pos x="463" y="190"/>
                </a:cxn>
                <a:cxn ang="0">
                  <a:pos x="423" y="153"/>
                </a:cxn>
                <a:cxn ang="0">
                  <a:pos x="381" y="120"/>
                </a:cxn>
                <a:cxn ang="0">
                  <a:pos x="335" y="90"/>
                </a:cxn>
                <a:cxn ang="0">
                  <a:pos x="286" y="64"/>
                </a:cxn>
                <a:cxn ang="0">
                  <a:pos x="233" y="42"/>
                </a:cxn>
                <a:cxn ang="0">
                  <a:pos x="179" y="25"/>
                </a:cxn>
                <a:cxn ang="0">
                  <a:pos x="121" y="12"/>
                </a:cxn>
                <a:cxn ang="0">
                  <a:pos x="61" y="5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58" y="36"/>
                </a:cxn>
                <a:cxn ang="0">
                  <a:pos x="115" y="43"/>
                </a:cxn>
                <a:cxn ang="0">
                  <a:pos x="170" y="56"/>
                </a:cxn>
                <a:cxn ang="0">
                  <a:pos x="222" y="73"/>
                </a:cxn>
                <a:cxn ang="0">
                  <a:pos x="272" y="93"/>
                </a:cxn>
                <a:cxn ang="0">
                  <a:pos x="318" y="118"/>
                </a:cxn>
                <a:cxn ang="0">
                  <a:pos x="361" y="145"/>
                </a:cxn>
                <a:cxn ang="0">
                  <a:pos x="403" y="178"/>
                </a:cxn>
                <a:cxn ang="0">
                  <a:pos x="440" y="212"/>
                </a:cxn>
                <a:cxn ang="0">
                  <a:pos x="472" y="251"/>
                </a:cxn>
                <a:cxn ang="0">
                  <a:pos x="499" y="290"/>
                </a:cxn>
                <a:cxn ang="0">
                  <a:pos x="524" y="333"/>
                </a:cxn>
                <a:cxn ang="0">
                  <a:pos x="542" y="379"/>
                </a:cxn>
                <a:cxn ang="0">
                  <a:pos x="557" y="426"/>
                </a:cxn>
                <a:cxn ang="0">
                  <a:pos x="565" y="474"/>
                </a:cxn>
                <a:cxn ang="0">
                  <a:pos x="567" y="524"/>
                </a:cxn>
                <a:cxn ang="0">
                  <a:pos x="567" y="524"/>
                </a:cxn>
                <a:cxn ang="0">
                  <a:pos x="601" y="524"/>
                </a:cxn>
              </a:cxnLst>
              <a:rect l="0" t="0" r="r" b="b"/>
              <a:pathLst>
                <a:path w="601" h="524">
                  <a:moveTo>
                    <a:pt x="601" y="524"/>
                  </a:moveTo>
                  <a:lnTo>
                    <a:pt x="601" y="524"/>
                  </a:lnTo>
                  <a:lnTo>
                    <a:pt x="597" y="471"/>
                  </a:lnTo>
                  <a:lnTo>
                    <a:pt x="588" y="417"/>
                  </a:lnTo>
                  <a:lnTo>
                    <a:pt x="574" y="367"/>
                  </a:lnTo>
                  <a:lnTo>
                    <a:pt x="552" y="319"/>
                  </a:lnTo>
                  <a:lnTo>
                    <a:pt x="528" y="273"/>
                  </a:lnTo>
                  <a:lnTo>
                    <a:pt x="498" y="231"/>
                  </a:lnTo>
                  <a:lnTo>
                    <a:pt x="463" y="190"/>
                  </a:lnTo>
                  <a:lnTo>
                    <a:pt x="423" y="153"/>
                  </a:lnTo>
                  <a:lnTo>
                    <a:pt x="381" y="120"/>
                  </a:lnTo>
                  <a:lnTo>
                    <a:pt x="335" y="90"/>
                  </a:lnTo>
                  <a:lnTo>
                    <a:pt x="286" y="64"/>
                  </a:lnTo>
                  <a:lnTo>
                    <a:pt x="233" y="42"/>
                  </a:lnTo>
                  <a:lnTo>
                    <a:pt x="179" y="25"/>
                  </a:lnTo>
                  <a:lnTo>
                    <a:pt x="121" y="12"/>
                  </a:lnTo>
                  <a:lnTo>
                    <a:pt x="61" y="5"/>
                  </a:lnTo>
                  <a:lnTo>
                    <a:pt x="0" y="0"/>
                  </a:lnTo>
                  <a:lnTo>
                    <a:pt x="0" y="35"/>
                  </a:lnTo>
                  <a:lnTo>
                    <a:pt x="58" y="36"/>
                  </a:lnTo>
                  <a:lnTo>
                    <a:pt x="115" y="43"/>
                  </a:lnTo>
                  <a:lnTo>
                    <a:pt x="170" y="56"/>
                  </a:lnTo>
                  <a:lnTo>
                    <a:pt x="222" y="73"/>
                  </a:lnTo>
                  <a:lnTo>
                    <a:pt x="272" y="93"/>
                  </a:lnTo>
                  <a:lnTo>
                    <a:pt x="318" y="118"/>
                  </a:lnTo>
                  <a:lnTo>
                    <a:pt x="361" y="145"/>
                  </a:lnTo>
                  <a:lnTo>
                    <a:pt x="403" y="178"/>
                  </a:lnTo>
                  <a:lnTo>
                    <a:pt x="440" y="212"/>
                  </a:lnTo>
                  <a:lnTo>
                    <a:pt x="472" y="251"/>
                  </a:lnTo>
                  <a:lnTo>
                    <a:pt x="499" y="290"/>
                  </a:lnTo>
                  <a:lnTo>
                    <a:pt x="524" y="333"/>
                  </a:lnTo>
                  <a:lnTo>
                    <a:pt x="542" y="379"/>
                  </a:lnTo>
                  <a:lnTo>
                    <a:pt x="557" y="426"/>
                  </a:lnTo>
                  <a:lnTo>
                    <a:pt x="565" y="474"/>
                  </a:lnTo>
                  <a:lnTo>
                    <a:pt x="567" y="524"/>
                  </a:lnTo>
                  <a:lnTo>
                    <a:pt x="567" y="524"/>
                  </a:lnTo>
                  <a:lnTo>
                    <a:pt x="601" y="5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6" name="Freeform 421"/>
            <p:cNvSpPr>
              <a:spLocks/>
            </p:cNvSpPr>
            <p:nvPr userDrawn="1"/>
          </p:nvSpPr>
          <p:spPr bwMode="auto">
            <a:xfrm>
              <a:off x="8602678" y="392113"/>
              <a:ext cx="420695" cy="320675"/>
            </a:xfrm>
            <a:custGeom>
              <a:avLst/>
              <a:gdLst/>
              <a:ahLst/>
              <a:cxnLst>
                <a:cxn ang="0">
                  <a:pos x="0" y="523"/>
                </a:cxn>
                <a:cxn ang="0">
                  <a:pos x="0" y="523"/>
                </a:cxn>
                <a:cxn ang="0">
                  <a:pos x="61" y="519"/>
                </a:cxn>
                <a:cxn ang="0">
                  <a:pos x="121" y="512"/>
                </a:cxn>
                <a:cxn ang="0">
                  <a:pos x="179" y="499"/>
                </a:cxn>
                <a:cxn ang="0">
                  <a:pos x="233" y="482"/>
                </a:cxn>
                <a:cxn ang="0">
                  <a:pos x="287" y="459"/>
                </a:cxn>
                <a:cxn ang="0">
                  <a:pos x="335" y="433"/>
                </a:cxn>
                <a:cxn ang="0">
                  <a:pos x="383" y="403"/>
                </a:cxn>
                <a:cxn ang="0">
                  <a:pos x="426" y="369"/>
                </a:cxn>
                <a:cxn ang="0">
                  <a:pos x="463" y="332"/>
                </a:cxn>
                <a:cxn ang="0">
                  <a:pos x="499" y="293"/>
                </a:cxn>
                <a:cxn ang="0">
                  <a:pos x="530" y="248"/>
                </a:cxn>
                <a:cxn ang="0">
                  <a:pos x="554" y="203"/>
                </a:cxn>
                <a:cxn ang="0">
                  <a:pos x="576" y="156"/>
                </a:cxn>
                <a:cxn ang="0">
                  <a:pos x="590" y="106"/>
                </a:cxn>
                <a:cxn ang="0">
                  <a:pos x="600" y="52"/>
                </a:cxn>
                <a:cxn ang="0">
                  <a:pos x="604" y="0"/>
                </a:cxn>
                <a:cxn ang="0">
                  <a:pos x="570" y="0"/>
                </a:cxn>
                <a:cxn ang="0">
                  <a:pos x="568" y="49"/>
                </a:cxn>
                <a:cxn ang="0">
                  <a:pos x="558" y="98"/>
                </a:cxn>
                <a:cxn ang="0">
                  <a:pos x="544" y="145"/>
                </a:cxn>
                <a:cxn ang="0">
                  <a:pos x="525" y="189"/>
                </a:cxn>
                <a:cxn ang="0">
                  <a:pos x="501" y="231"/>
                </a:cxn>
                <a:cxn ang="0">
                  <a:pos x="474" y="273"/>
                </a:cxn>
                <a:cxn ang="0">
                  <a:pos x="440" y="310"/>
                </a:cxn>
                <a:cxn ang="0">
                  <a:pos x="403" y="344"/>
                </a:cxn>
                <a:cxn ang="0">
                  <a:pos x="363" y="378"/>
                </a:cxn>
                <a:cxn ang="0">
                  <a:pos x="318" y="405"/>
                </a:cxn>
                <a:cxn ang="0">
                  <a:pos x="272" y="430"/>
                </a:cxn>
                <a:cxn ang="0">
                  <a:pos x="222" y="450"/>
                </a:cxn>
                <a:cxn ang="0">
                  <a:pos x="170" y="467"/>
                </a:cxn>
                <a:cxn ang="0">
                  <a:pos x="115" y="480"/>
                </a:cxn>
                <a:cxn ang="0">
                  <a:pos x="58" y="487"/>
                </a:cxn>
                <a:cxn ang="0">
                  <a:pos x="0" y="489"/>
                </a:cxn>
                <a:cxn ang="0">
                  <a:pos x="0" y="489"/>
                </a:cxn>
                <a:cxn ang="0">
                  <a:pos x="0" y="523"/>
                </a:cxn>
              </a:cxnLst>
              <a:rect l="0" t="0" r="r" b="b"/>
              <a:pathLst>
                <a:path w="604" h="523">
                  <a:moveTo>
                    <a:pt x="0" y="523"/>
                  </a:moveTo>
                  <a:lnTo>
                    <a:pt x="0" y="523"/>
                  </a:lnTo>
                  <a:lnTo>
                    <a:pt x="61" y="519"/>
                  </a:lnTo>
                  <a:lnTo>
                    <a:pt x="121" y="512"/>
                  </a:lnTo>
                  <a:lnTo>
                    <a:pt x="179" y="499"/>
                  </a:lnTo>
                  <a:lnTo>
                    <a:pt x="233" y="482"/>
                  </a:lnTo>
                  <a:lnTo>
                    <a:pt x="287" y="459"/>
                  </a:lnTo>
                  <a:lnTo>
                    <a:pt x="335" y="433"/>
                  </a:lnTo>
                  <a:lnTo>
                    <a:pt x="383" y="403"/>
                  </a:lnTo>
                  <a:lnTo>
                    <a:pt x="426" y="369"/>
                  </a:lnTo>
                  <a:lnTo>
                    <a:pt x="463" y="332"/>
                  </a:lnTo>
                  <a:lnTo>
                    <a:pt x="499" y="293"/>
                  </a:lnTo>
                  <a:lnTo>
                    <a:pt x="530" y="248"/>
                  </a:lnTo>
                  <a:lnTo>
                    <a:pt x="554" y="203"/>
                  </a:lnTo>
                  <a:lnTo>
                    <a:pt x="576" y="156"/>
                  </a:lnTo>
                  <a:lnTo>
                    <a:pt x="590" y="106"/>
                  </a:lnTo>
                  <a:lnTo>
                    <a:pt x="600" y="52"/>
                  </a:lnTo>
                  <a:lnTo>
                    <a:pt x="604" y="0"/>
                  </a:lnTo>
                  <a:lnTo>
                    <a:pt x="570" y="0"/>
                  </a:lnTo>
                  <a:lnTo>
                    <a:pt x="568" y="49"/>
                  </a:lnTo>
                  <a:lnTo>
                    <a:pt x="558" y="98"/>
                  </a:lnTo>
                  <a:lnTo>
                    <a:pt x="544" y="145"/>
                  </a:lnTo>
                  <a:lnTo>
                    <a:pt x="525" y="189"/>
                  </a:lnTo>
                  <a:lnTo>
                    <a:pt x="501" y="231"/>
                  </a:lnTo>
                  <a:lnTo>
                    <a:pt x="474" y="273"/>
                  </a:lnTo>
                  <a:lnTo>
                    <a:pt x="440" y="310"/>
                  </a:lnTo>
                  <a:lnTo>
                    <a:pt x="403" y="344"/>
                  </a:lnTo>
                  <a:lnTo>
                    <a:pt x="363" y="378"/>
                  </a:lnTo>
                  <a:lnTo>
                    <a:pt x="318" y="405"/>
                  </a:lnTo>
                  <a:lnTo>
                    <a:pt x="272" y="430"/>
                  </a:lnTo>
                  <a:lnTo>
                    <a:pt x="222" y="450"/>
                  </a:lnTo>
                  <a:lnTo>
                    <a:pt x="170" y="467"/>
                  </a:lnTo>
                  <a:lnTo>
                    <a:pt x="115" y="480"/>
                  </a:lnTo>
                  <a:lnTo>
                    <a:pt x="58" y="487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0" y="5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7" name="Freeform 422"/>
            <p:cNvSpPr>
              <a:spLocks/>
            </p:cNvSpPr>
            <p:nvPr userDrawn="1"/>
          </p:nvSpPr>
          <p:spPr bwMode="auto">
            <a:xfrm>
              <a:off x="8178807" y="392113"/>
              <a:ext cx="423871" cy="3206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52"/>
                </a:cxn>
                <a:cxn ang="0">
                  <a:pos x="13" y="106"/>
                </a:cxn>
                <a:cxn ang="0">
                  <a:pos x="27" y="156"/>
                </a:cxn>
                <a:cxn ang="0">
                  <a:pos x="49" y="203"/>
                </a:cxn>
                <a:cxn ang="0">
                  <a:pos x="73" y="248"/>
                </a:cxn>
                <a:cxn ang="0">
                  <a:pos x="103" y="293"/>
                </a:cxn>
                <a:cxn ang="0">
                  <a:pos x="139" y="332"/>
                </a:cxn>
                <a:cxn ang="0">
                  <a:pos x="177" y="369"/>
                </a:cxn>
                <a:cxn ang="0">
                  <a:pos x="220" y="403"/>
                </a:cxn>
                <a:cxn ang="0">
                  <a:pos x="266" y="433"/>
                </a:cxn>
                <a:cxn ang="0">
                  <a:pos x="316" y="459"/>
                </a:cxn>
                <a:cxn ang="0">
                  <a:pos x="368" y="482"/>
                </a:cxn>
                <a:cxn ang="0">
                  <a:pos x="424" y="499"/>
                </a:cxn>
                <a:cxn ang="0">
                  <a:pos x="481" y="512"/>
                </a:cxn>
                <a:cxn ang="0">
                  <a:pos x="540" y="519"/>
                </a:cxn>
                <a:cxn ang="0">
                  <a:pos x="602" y="523"/>
                </a:cxn>
                <a:cxn ang="0">
                  <a:pos x="602" y="489"/>
                </a:cxn>
                <a:cxn ang="0">
                  <a:pos x="543" y="487"/>
                </a:cxn>
                <a:cxn ang="0">
                  <a:pos x="487" y="480"/>
                </a:cxn>
                <a:cxn ang="0">
                  <a:pos x="433" y="467"/>
                </a:cxn>
                <a:cxn ang="0">
                  <a:pos x="379" y="450"/>
                </a:cxn>
                <a:cxn ang="0">
                  <a:pos x="330" y="430"/>
                </a:cxn>
                <a:cxn ang="0">
                  <a:pos x="283" y="405"/>
                </a:cxn>
                <a:cxn ang="0">
                  <a:pos x="240" y="378"/>
                </a:cxn>
                <a:cxn ang="0">
                  <a:pos x="200" y="344"/>
                </a:cxn>
                <a:cxn ang="0">
                  <a:pos x="162" y="310"/>
                </a:cxn>
                <a:cxn ang="0">
                  <a:pos x="129" y="273"/>
                </a:cxn>
                <a:cxn ang="0">
                  <a:pos x="102" y="231"/>
                </a:cxn>
                <a:cxn ang="0">
                  <a:pos x="77" y="189"/>
                </a:cxn>
                <a:cxn ang="0">
                  <a:pos x="59" y="145"/>
                </a:cxn>
                <a:cxn ang="0">
                  <a:pos x="44" y="98"/>
                </a:cxn>
                <a:cxn ang="0">
                  <a:pos x="36" y="49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0" y="0"/>
                </a:cxn>
              </a:cxnLst>
              <a:rect l="0" t="0" r="r" b="b"/>
              <a:pathLst>
                <a:path w="602" h="523">
                  <a:moveTo>
                    <a:pt x="0" y="0"/>
                  </a:moveTo>
                  <a:lnTo>
                    <a:pt x="0" y="0"/>
                  </a:lnTo>
                  <a:lnTo>
                    <a:pt x="4" y="52"/>
                  </a:lnTo>
                  <a:lnTo>
                    <a:pt x="13" y="106"/>
                  </a:lnTo>
                  <a:lnTo>
                    <a:pt x="27" y="156"/>
                  </a:lnTo>
                  <a:lnTo>
                    <a:pt x="49" y="203"/>
                  </a:lnTo>
                  <a:lnTo>
                    <a:pt x="73" y="248"/>
                  </a:lnTo>
                  <a:lnTo>
                    <a:pt x="103" y="293"/>
                  </a:lnTo>
                  <a:lnTo>
                    <a:pt x="139" y="332"/>
                  </a:lnTo>
                  <a:lnTo>
                    <a:pt x="177" y="369"/>
                  </a:lnTo>
                  <a:lnTo>
                    <a:pt x="220" y="403"/>
                  </a:lnTo>
                  <a:lnTo>
                    <a:pt x="266" y="433"/>
                  </a:lnTo>
                  <a:lnTo>
                    <a:pt x="316" y="459"/>
                  </a:lnTo>
                  <a:lnTo>
                    <a:pt x="368" y="482"/>
                  </a:lnTo>
                  <a:lnTo>
                    <a:pt x="424" y="499"/>
                  </a:lnTo>
                  <a:lnTo>
                    <a:pt x="481" y="512"/>
                  </a:lnTo>
                  <a:lnTo>
                    <a:pt x="540" y="519"/>
                  </a:lnTo>
                  <a:lnTo>
                    <a:pt x="602" y="523"/>
                  </a:lnTo>
                  <a:lnTo>
                    <a:pt x="602" y="489"/>
                  </a:lnTo>
                  <a:lnTo>
                    <a:pt x="543" y="487"/>
                  </a:lnTo>
                  <a:lnTo>
                    <a:pt x="487" y="480"/>
                  </a:lnTo>
                  <a:lnTo>
                    <a:pt x="433" y="467"/>
                  </a:lnTo>
                  <a:lnTo>
                    <a:pt x="379" y="450"/>
                  </a:lnTo>
                  <a:lnTo>
                    <a:pt x="330" y="430"/>
                  </a:lnTo>
                  <a:lnTo>
                    <a:pt x="283" y="405"/>
                  </a:lnTo>
                  <a:lnTo>
                    <a:pt x="240" y="378"/>
                  </a:lnTo>
                  <a:lnTo>
                    <a:pt x="200" y="344"/>
                  </a:lnTo>
                  <a:lnTo>
                    <a:pt x="162" y="310"/>
                  </a:lnTo>
                  <a:lnTo>
                    <a:pt x="129" y="273"/>
                  </a:lnTo>
                  <a:lnTo>
                    <a:pt x="102" y="231"/>
                  </a:lnTo>
                  <a:lnTo>
                    <a:pt x="77" y="189"/>
                  </a:lnTo>
                  <a:lnTo>
                    <a:pt x="59" y="145"/>
                  </a:lnTo>
                  <a:lnTo>
                    <a:pt x="44" y="98"/>
                  </a:lnTo>
                  <a:lnTo>
                    <a:pt x="36" y="49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8" name="Freeform 423"/>
            <p:cNvSpPr>
              <a:spLocks/>
            </p:cNvSpPr>
            <p:nvPr userDrawn="1"/>
          </p:nvSpPr>
          <p:spPr bwMode="auto">
            <a:xfrm>
              <a:off x="8178807" y="68263"/>
              <a:ext cx="425458" cy="323850"/>
            </a:xfrm>
            <a:custGeom>
              <a:avLst/>
              <a:gdLst/>
              <a:ahLst/>
              <a:cxnLst>
                <a:cxn ang="0">
                  <a:pos x="605" y="0"/>
                </a:cxn>
                <a:cxn ang="0">
                  <a:pos x="605" y="0"/>
                </a:cxn>
                <a:cxn ang="0">
                  <a:pos x="545" y="5"/>
                </a:cxn>
                <a:cxn ang="0">
                  <a:pos x="484" y="12"/>
                </a:cxn>
                <a:cxn ang="0">
                  <a:pos x="427" y="25"/>
                </a:cxn>
                <a:cxn ang="0">
                  <a:pos x="372" y="42"/>
                </a:cxn>
                <a:cxn ang="0">
                  <a:pos x="319" y="64"/>
                </a:cxn>
                <a:cxn ang="0">
                  <a:pos x="269" y="90"/>
                </a:cxn>
                <a:cxn ang="0">
                  <a:pos x="223" y="120"/>
                </a:cxn>
                <a:cxn ang="0">
                  <a:pos x="181" y="153"/>
                </a:cxn>
                <a:cxn ang="0">
                  <a:pos x="141" y="190"/>
                </a:cxn>
                <a:cxn ang="0">
                  <a:pos x="106" y="231"/>
                </a:cxn>
                <a:cxn ang="0">
                  <a:pos x="74" y="273"/>
                </a:cxn>
                <a:cxn ang="0">
                  <a:pos x="50" y="319"/>
                </a:cxn>
                <a:cxn ang="0">
                  <a:pos x="28" y="367"/>
                </a:cxn>
                <a:cxn ang="0">
                  <a:pos x="14" y="417"/>
                </a:cxn>
                <a:cxn ang="0">
                  <a:pos x="4" y="471"/>
                </a:cxn>
                <a:cxn ang="0">
                  <a:pos x="0" y="524"/>
                </a:cxn>
                <a:cxn ang="0">
                  <a:pos x="34" y="524"/>
                </a:cxn>
                <a:cxn ang="0">
                  <a:pos x="36" y="474"/>
                </a:cxn>
                <a:cxn ang="0">
                  <a:pos x="46" y="426"/>
                </a:cxn>
                <a:cxn ang="0">
                  <a:pos x="60" y="379"/>
                </a:cxn>
                <a:cxn ang="0">
                  <a:pos x="79" y="333"/>
                </a:cxn>
                <a:cxn ang="0">
                  <a:pos x="103" y="290"/>
                </a:cxn>
                <a:cxn ang="0">
                  <a:pos x="132" y="251"/>
                </a:cxn>
                <a:cxn ang="0">
                  <a:pos x="164" y="212"/>
                </a:cxn>
                <a:cxn ang="0">
                  <a:pos x="201" y="178"/>
                </a:cxn>
                <a:cxn ang="0">
                  <a:pos x="243" y="145"/>
                </a:cxn>
                <a:cxn ang="0">
                  <a:pos x="286" y="118"/>
                </a:cxn>
                <a:cxn ang="0">
                  <a:pos x="333" y="93"/>
                </a:cxn>
                <a:cxn ang="0">
                  <a:pos x="384" y="73"/>
                </a:cxn>
                <a:cxn ang="0">
                  <a:pos x="435" y="56"/>
                </a:cxn>
                <a:cxn ang="0">
                  <a:pos x="490" y="43"/>
                </a:cxn>
                <a:cxn ang="0">
                  <a:pos x="548" y="36"/>
                </a:cxn>
                <a:cxn ang="0">
                  <a:pos x="605" y="35"/>
                </a:cxn>
                <a:cxn ang="0">
                  <a:pos x="605" y="35"/>
                </a:cxn>
                <a:cxn ang="0">
                  <a:pos x="605" y="0"/>
                </a:cxn>
              </a:cxnLst>
              <a:rect l="0" t="0" r="r" b="b"/>
              <a:pathLst>
                <a:path w="605" h="524">
                  <a:moveTo>
                    <a:pt x="605" y="0"/>
                  </a:moveTo>
                  <a:lnTo>
                    <a:pt x="605" y="0"/>
                  </a:lnTo>
                  <a:lnTo>
                    <a:pt x="545" y="5"/>
                  </a:lnTo>
                  <a:lnTo>
                    <a:pt x="484" y="12"/>
                  </a:lnTo>
                  <a:lnTo>
                    <a:pt x="427" y="25"/>
                  </a:lnTo>
                  <a:lnTo>
                    <a:pt x="372" y="42"/>
                  </a:lnTo>
                  <a:lnTo>
                    <a:pt x="319" y="64"/>
                  </a:lnTo>
                  <a:lnTo>
                    <a:pt x="269" y="90"/>
                  </a:lnTo>
                  <a:lnTo>
                    <a:pt x="223" y="120"/>
                  </a:lnTo>
                  <a:lnTo>
                    <a:pt x="181" y="153"/>
                  </a:lnTo>
                  <a:lnTo>
                    <a:pt x="141" y="190"/>
                  </a:lnTo>
                  <a:lnTo>
                    <a:pt x="106" y="231"/>
                  </a:lnTo>
                  <a:lnTo>
                    <a:pt x="74" y="273"/>
                  </a:lnTo>
                  <a:lnTo>
                    <a:pt x="50" y="319"/>
                  </a:lnTo>
                  <a:lnTo>
                    <a:pt x="28" y="367"/>
                  </a:lnTo>
                  <a:lnTo>
                    <a:pt x="14" y="417"/>
                  </a:lnTo>
                  <a:lnTo>
                    <a:pt x="4" y="471"/>
                  </a:lnTo>
                  <a:lnTo>
                    <a:pt x="0" y="524"/>
                  </a:lnTo>
                  <a:lnTo>
                    <a:pt x="34" y="524"/>
                  </a:lnTo>
                  <a:lnTo>
                    <a:pt x="36" y="474"/>
                  </a:lnTo>
                  <a:lnTo>
                    <a:pt x="46" y="426"/>
                  </a:lnTo>
                  <a:lnTo>
                    <a:pt x="60" y="379"/>
                  </a:lnTo>
                  <a:lnTo>
                    <a:pt x="79" y="333"/>
                  </a:lnTo>
                  <a:lnTo>
                    <a:pt x="103" y="290"/>
                  </a:lnTo>
                  <a:lnTo>
                    <a:pt x="132" y="251"/>
                  </a:lnTo>
                  <a:lnTo>
                    <a:pt x="164" y="212"/>
                  </a:lnTo>
                  <a:lnTo>
                    <a:pt x="201" y="178"/>
                  </a:lnTo>
                  <a:lnTo>
                    <a:pt x="243" y="145"/>
                  </a:lnTo>
                  <a:lnTo>
                    <a:pt x="286" y="118"/>
                  </a:lnTo>
                  <a:lnTo>
                    <a:pt x="333" y="93"/>
                  </a:lnTo>
                  <a:lnTo>
                    <a:pt x="384" y="73"/>
                  </a:lnTo>
                  <a:lnTo>
                    <a:pt x="435" y="56"/>
                  </a:lnTo>
                  <a:lnTo>
                    <a:pt x="490" y="43"/>
                  </a:lnTo>
                  <a:lnTo>
                    <a:pt x="548" y="36"/>
                  </a:lnTo>
                  <a:lnTo>
                    <a:pt x="605" y="35"/>
                  </a:lnTo>
                  <a:lnTo>
                    <a:pt x="605" y="3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9" name="Freeform 424"/>
            <p:cNvSpPr>
              <a:spLocks noEditPoints="1"/>
            </p:cNvSpPr>
            <p:nvPr userDrawn="1"/>
          </p:nvSpPr>
          <p:spPr bwMode="auto">
            <a:xfrm>
              <a:off x="8235958" y="412750"/>
              <a:ext cx="53976" cy="44450"/>
            </a:xfrm>
            <a:custGeom>
              <a:avLst/>
              <a:gdLst/>
              <a:ahLst/>
              <a:cxnLst>
                <a:cxn ang="0">
                  <a:pos x="20" y="71"/>
                </a:cxn>
                <a:cxn ang="0">
                  <a:pos x="17" y="69"/>
                </a:cxn>
                <a:cxn ang="0">
                  <a:pos x="15" y="67"/>
                </a:cxn>
                <a:cxn ang="0">
                  <a:pos x="15" y="62"/>
                </a:cxn>
                <a:cxn ang="0">
                  <a:pos x="16" y="61"/>
                </a:cxn>
                <a:cxn ang="0">
                  <a:pos x="20" y="58"/>
                </a:cxn>
                <a:cxn ang="0">
                  <a:pos x="26" y="60"/>
                </a:cxn>
                <a:cxn ang="0">
                  <a:pos x="28" y="61"/>
                </a:cxn>
                <a:cxn ang="0">
                  <a:pos x="29" y="65"/>
                </a:cxn>
                <a:cxn ang="0">
                  <a:pos x="28" y="68"/>
                </a:cxn>
                <a:cxn ang="0">
                  <a:pos x="25" y="71"/>
                </a:cxn>
                <a:cxn ang="0">
                  <a:pos x="23" y="71"/>
                </a:cxn>
                <a:cxn ang="0">
                  <a:pos x="17" y="57"/>
                </a:cxn>
                <a:cxn ang="0">
                  <a:pos x="15" y="55"/>
                </a:cxn>
                <a:cxn ang="0">
                  <a:pos x="12" y="51"/>
                </a:cxn>
                <a:cxn ang="0">
                  <a:pos x="12" y="50"/>
                </a:cxn>
                <a:cxn ang="0">
                  <a:pos x="15" y="45"/>
                </a:cxn>
                <a:cxn ang="0">
                  <a:pos x="17" y="44"/>
                </a:cxn>
                <a:cxn ang="0">
                  <a:pos x="20" y="44"/>
                </a:cxn>
                <a:cxn ang="0">
                  <a:pos x="25" y="48"/>
                </a:cxn>
                <a:cxn ang="0">
                  <a:pos x="26" y="50"/>
                </a:cxn>
                <a:cxn ang="0">
                  <a:pos x="25" y="54"/>
                </a:cxn>
                <a:cxn ang="0">
                  <a:pos x="23" y="57"/>
                </a:cxn>
                <a:cxn ang="0">
                  <a:pos x="20" y="57"/>
                </a:cxn>
                <a:cxn ang="0">
                  <a:pos x="39" y="68"/>
                </a:cxn>
                <a:cxn ang="0">
                  <a:pos x="38" y="58"/>
                </a:cxn>
                <a:cxn ang="0">
                  <a:pos x="35" y="48"/>
                </a:cxn>
                <a:cxn ang="0">
                  <a:pos x="33" y="38"/>
                </a:cxn>
                <a:cxn ang="0">
                  <a:pos x="12" y="37"/>
                </a:cxn>
                <a:cxn ang="0">
                  <a:pos x="7" y="37"/>
                </a:cxn>
                <a:cxn ang="0">
                  <a:pos x="5" y="35"/>
                </a:cxn>
                <a:cxn ang="0">
                  <a:pos x="2" y="30"/>
                </a:cxn>
                <a:cxn ang="0">
                  <a:pos x="2" y="24"/>
                </a:cxn>
                <a:cxn ang="0">
                  <a:pos x="0" y="13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15" y="13"/>
                </a:cxn>
                <a:cxn ang="0">
                  <a:pos x="15" y="18"/>
                </a:cxn>
                <a:cxn ang="0">
                  <a:pos x="16" y="23"/>
                </a:cxn>
                <a:cxn ang="0">
                  <a:pos x="19" y="24"/>
                </a:cxn>
                <a:cxn ang="0">
                  <a:pos x="65" y="25"/>
                </a:cxn>
                <a:cxn ang="0">
                  <a:pos x="75" y="34"/>
                </a:cxn>
                <a:cxn ang="0">
                  <a:pos x="76" y="37"/>
                </a:cxn>
                <a:cxn ang="0">
                  <a:pos x="68" y="32"/>
                </a:cxn>
                <a:cxn ang="0">
                  <a:pos x="48" y="37"/>
                </a:cxn>
                <a:cxn ang="0">
                  <a:pos x="49" y="45"/>
                </a:cxn>
                <a:cxn ang="0">
                  <a:pos x="61" y="45"/>
                </a:cxn>
                <a:cxn ang="0">
                  <a:pos x="72" y="54"/>
                </a:cxn>
                <a:cxn ang="0">
                  <a:pos x="51" y="58"/>
                </a:cxn>
                <a:cxn ang="0">
                  <a:pos x="53" y="67"/>
                </a:cxn>
                <a:cxn ang="0">
                  <a:pos x="39" y="71"/>
                </a:cxn>
              </a:cxnLst>
              <a:rect l="0" t="0" r="r" b="b"/>
              <a:pathLst>
                <a:path w="78" h="71">
                  <a:moveTo>
                    <a:pt x="23" y="71"/>
                  </a:moveTo>
                  <a:lnTo>
                    <a:pt x="20" y="71"/>
                  </a:lnTo>
                  <a:lnTo>
                    <a:pt x="20" y="71"/>
                  </a:lnTo>
                  <a:lnTo>
                    <a:pt x="17" y="69"/>
                  </a:lnTo>
                  <a:lnTo>
                    <a:pt x="16" y="68"/>
                  </a:lnTo>
                  <a:lnTo>
                    <a:pt x="15" y="67"/>
                  </a:lnTo>
                  <a:lnTo>
                    <a:pt x="15" y="65"/>
                  </a:lnTo>
                  <a:lnTo>
                    <a:pt x="15" y="62"/>
                  </a:lnTo>
                  <a:lnTo>
                    <a:pt x="16" y="61"/>
                  </a:lnTo>
                  <a:lnTo>
                    <a:pt x="16" y="61"/>
                  </a:lnTo>
                  <a:lnTo>
                    <a:pt x="17" y="60"/>
                  </a:lnTo>
                  <a:lnTo>
                    <a:pt x="20" y="58"/>
                  </a:lnTo>
                  <a:lnTo>
                    <a:pt x="23" y="58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8" y="61"/>
                  </a:lnTo>
                  <a:lnTo>
                    <a:pt x="29" y="64"/>
                  </a:lnTo>
                  <a:lnTo>
                    <a:pt x="29" y="65"/>
                  </a:lnTo>
                  <a:lnTo>
                    <a:pt x="29" y="67"/>
                  </a:lnTo>
                  <a:lnTo>
                    <a:pt x="28" y="68"/>
                  </a:lnTo>
                  <a:lnTo>
                    <a:pt x="26" y="69"/>
                  </a:lnTo>
                  <a:lnTo>
                    <a:pt x="25" y="71"/>
                  </a:lnTo>
                  <a:lnTo>
                    <a:pt x="23" y="71"/>
                  </a:lnTo>
                  <a:lnTo>
                    <a:pt x="23" y="71"/>
                  </a:lnTo>
                  <a:close/>
                  <a:moveTo>
                    <a:pt x="20" y="57"/>
                  </a:moveTo>
                  <a:lnTo>
                    <a:pt x="17" y="57"/>
                  </a:lnTo>
                  <a:lnTo>
                    <a:pt x="15" y="55"/>
                  </a:lnTo>
                  <a:lnTo>
                    <a:pt x="15" y="55"/>
                  </a:lnTo>
                  <a:lnTo>
                    <a:pt x="13" y="54"/>
                  </a:lnTo>
                  <a:lnTo>
                    <a:pt x="12" y="51"/>
                  </a:lnTo>
                  <a:lnTo>
                    <a:pt x="12" y="51"/>
                  </a:lnTo>
                  <a:lnTo>
                    <a:pt x="12" y="50"/>
                  </a:lnTo>
                  <a:lnTo>
                    <a:pt x="13" y="47"/>
                  </a:lnTo>
                  <a:lnTo>
                    <a:pt x="15" y="45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19" y="44"/>
                  </a:lnTo>
                  <a:lnTo>
                    <a:pt x="20" y="44"/>
                  </a:lnTo>
                  <a:lnTo>
                    <a:pt x="23" y="45"/>
                  </a:lnTo>
                  <a:lnTo>
                    <a:pt x="25" y="48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26" y="52"/>
                  </a:lnTo>
                  <a:lnTo>
                    <a:pt x="25" y="54"/>
                  </a:lnTo>
                  <a:lnTo>
                    <a:pt x="25" y="55"/>
                  </a:lnTo>
                  <a:lnTo>
                    <a:pt x="23" y="57"/>
                  </a:lnTo>
                  <a:lnTo>
                    <a:pt x="20" y="57"/>
                  </a:lnTo>
                  <a:lnTo>
                    <a:pt x="20" y="57"/>
                  </a:lnTo>
                  <a:close/>
                  <a:moveTo>
                    <a:pt x="39" y="71"/>
                  </a:moveTo>
                  <a:lnTo>
                    <a:pt x="39" y="68"/>
                  </a:lnTo>
                  <a:lnTo>
                    <a:pt x="38" y="64"/>
                  </a:lnTo>
                  <a:lnTo>
                    <a:pt x="38" y="58"/>
                  </a:lnTo>
                  <a:lnTo>
                    <a:pt x="36" y="54"/>
                  </a:lnTo>
                  <a:lnTo>
                    <a:pt x="35" y="48"/>
                  </a:lnTo>
                  <a:lnTo>
                    <a:pt x="35" y="42"/>
                  </a:lnTo>
                  <a:lnTo>
                    <a:pt x="33" y="38"/>
                  </a:lnTo>
                  <a:lnTo>
                    <a:pt x="33" y="35"/>
                  </a:lnTo>
                  <a:lnTo>
                    <a:pt x="12" y="37"/>
                  </a:lnTo>
                  <a:lnTo>
                    <a:pt x="9" y="37"/>
                  </a:lnTo>
                  <a:lnTo>
                    <a:pt x="7" y="37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3" y="32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2" y="24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9" y="7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8"/>
                  </a:lnTo>
                  <a:lnTo>
                    <a:pt x="16" y="21"/>
                  </a:lnTo>
                  <a:lnTo>
                    <a:pt x="16" y="23"/>
                  </a:lnTo>
                  <a:lnTo>
                    <a:pt x="16" y="24"/>
                  </a:lnTo>
                  <a:lnTo>
                    <a:pt x="19" y="24"/>
                  </a:lnTo>
                  <a:lnTo>
                    <a:pt x="59" y="21"/>
                  </a:lnTo>
                  <a:lnTo>
                    <a:pt x="65" y="25"/>
                  </a:lnTo>
                  <a:lnTo>
                    <a:pt x="69" y="30"/>
                  </a:lnTo>
                  <a:lnTo>
                    <a:pt x="75" y="34"/>
                  </a:lnTo>
                  <a:lnTo>
                    <a:pt x="78" y="35"/>
                  </a:lnTo>
                  <a:lnTo>
                    <a:pt x="76" y="37"/>
                  </a:lnTo>
                  <a:lnTo>
                    <a:pt x="71" y="35"/>
                  </a:lnTo>
                  <a:lnTo>
                    <a:pt x="68" y="32"/>
                  </a:lnTo>
                  <a:lnTo>
                    <a:pt x="48" y="34"/>
                  </a:lnTo>
                  <a:lnTo>
                    <a:pt x="48" y="37"/>
                  </a:lnTo>
                  <a:lnTo>
                    <a:pt x="49" y="41"/>
                  </a:lnTo>
                  <a:lnTo>
                    <a:pt x="49" y="45"/>
                  </a:lnTo>
                  <a:lnTo>
                    <a:pt x="59" y="44"/>
                  </a:lnTo>
                  <a:lnTo>
                    <a:pt x="61" y="45"/>
                  </a:lnTo>
                  <a:lnTo>
                    <a:pt x="66" y="50"/>
                  </a:lnTo>
                  <a:lnTo>
                    <a:pt x="72" y="54"/>
                  </a:lnTo>
                  <a:lnTo>
                    <a:pt x="74" y="55"/>
                  </a:lnTo>
                  <a:lnTo>
                    <a:pt x="51" y="58"/>
                  </a:lnTo>
                  <a:lnTo>
                    <a:pt x="52" y="61"/>
                  </a:lnTo>
                  <a:lnTo>
                    <a:pt x="53" y="67"/>
                  </a:lnTo>
                  <a:lnTo>
                    <a:pt x="53" y="69"/>
                  </a:lnTo>
                  <a:lnTo>
                    <a:pt x="39" y="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0" name="Freeform 425"/>
            <p:cNvSpPr>
              <a:spLocks noEditPoints="1"/>
            </p:cNvSpPr>
            <p:nvPr userDrawn="1"/>
          </p:nvSpPr>
          <p:spPr bwMode="auto">
            <a:xfrm>
              <a:off x="8247071" y="441325"/>
              <a:ext cx="46038" cy="38100"/>
            </a:xfrm>
            <a:custGeom>
              <a:avLst/>
              <a:gdLst/>
              <a:ahLst/>
              <a:cxnLst>
                <a:cxn ang="0">
                  <a:pos x="8" y="56"/>
                </a:cxn>
                <a:cxn ang="0">
                  <a:pos x="5" y="54"/>
                </a:cxn>
                <a:cxn ang="0">
                  <a:pos x="2" y="51"/>
                </a:cxn>
                <a:cxn ang="0">
                  <a:pos x="2" y="47"/>
                </a:cxn>
                <a:cxn ang="0">
                  <a:pos x="4" y="46"/>
                </a:cxn>
                <a:cxn ang="0">
                  <a:pos x="8" y="43"/>
                </a:cxn>
                <a:cxn ang="0">
                  <a:pos x="14" y="43"/>
                </a:cxn>
                <a:cxn ang="0">
                  <a:pos x="15" y="46"/>
                </a:cxn>
                <a:cxn ang="0">
                  <a:pos x="17" y="48"/>
                </a:cxn>
                <a:cxn ang="0">
                  <a:pos x="15" y="53"/>
                </a:cxn>
                <a:cxn ang="0">
                  <a:pos x="14" y="54"/>
                </a:cxn>
                <a:cxn ang="0">
                  <a:pos x="11" y="56"/>
                </a:cxn>
                <a:cxn ang="0">
                  <a:pos x="4" y="41"/>
                </a:cxn>
                <a:cxn ang="0">
                  <a:pos x="1" y="40"/>
                </a:cxn>
                <a:cxn ang="0">
                  <a:pos x="0" y="36"/>
                </a:cxn>
                <a:cxn ang="0">
                  <a:pos x="0" y="33"/>
                </a:cxn>
                <a:cxn ang="0">
                  <a:pos x="2" y="30"/>
                </a:cxn>
                <a:cxn ang="0">
                  <a:pos x="4" y="29"/>
                </a:cxn>
                <a:cxn ang="0">
                  <a:pos x="7" y="29"/>
                </a:cxn>
                <a:cxn ang="0">
                  <a:pos x="13" y="31"/>
                </a:cxn>
                <a:cxn ang="0">
                  <a:pos x="13" y="34"/>
                </a:cxn>
                <a:cxn ang="0">
                  <a:pos x="13" y="39"/>
                </a:cxn>
                <a:cxn ang="0">
                  <a:pos x="10" y="40"/>
                </a:cxn>
                <a:cxn ang="0">
                  <a:pos x="8" y="41"/>
                </a:cxn>
                <a:cxn ang="0">
                  <a:pos x="34" y="60"/>
                </a:cxn>
                <a:cxn ang="0">
                  <a:pos x="31" y="50"/>
                </a:cxn>
                <a:cxn ang="0">
                  <a:pos x="28" y="40"/>
                </a:cxn>
                <a:cxn ang="0">
                  <a:pos x="27" y="30"/>
                </a:cxn>
                <a:cxn ang="0">
                  <a:pos x="24" y="20"/>
                </a:cxn>
                <a:cxn ang="0">
                  <a:pos x="23" y="10"/>
                </a:cxn>
                <a:cxn ang="0">
                  <a:pos x="21" y="2"/>
                </a:cxn>
                <a:cxn ang="0">
                  <a:pos x="36" y="3"/>
                </a:cxn>
                <a:cxn ang="0">
                  <a:pos x="37" y="13"/>
                </a:cxn>
                <a:cxn ang="0">
                  <a:pos x="38" y="23"/>
                </a:cxn>
                <a:cxn ang="0">
                  <a:pos x="41" y="33"/>
                </a:cxn>
                <a:cxn ang="0">
                  <a:pos x="51" y="34"/>
                </a:cxn>
                <a:cxn ang="0">
                  <a:pos x="60" y="40"/>
                </a:cxn>
                <a:cxn ang="0">
                  <a:pos x="67" y="43"/>
                </a:cxn>
                <a:cxn ang="0">
                  <a:pos x="47" y="53"/>
                </a:cxn>
                <a:cxn ang="0">
                  <a:pos x="48" y="58"/>
                </a:cxn>
              </a:cxnLst>
              <a:rect l="0" t="0" r="r" b="b"/>
              <a:pathLst>
                <a:path w="67" h="61">
                  <a:moveTo>
                    <a:pt x="11" y="56"/>
                  </a:moveTo>
                  <a:lnTo>
                    <a:pt x="8" y="56"/>
                  </a:lnTo>
                  <a:lnTo>
                    <a:pt x="8" y="56"/>
                  </a:lnTo>
                  <a:lnTo>
                    <a:pt x="5" y="54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50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5" y="43"/>
                  </a:lnTo>
                  <a:lnTo>
                    <a:pt x="8" y="43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5" y="46"/>
                  </a:lnTo>
                  <a:lnTo>
                    <a:pt x="17" y="47"/>
                  </a:lnTo>
                  <a:lnTo>
                    <a:pt x="17" y="48"/>
                  </a:lnTo>
                  <a:lnTo>
                    <a:pt x="17" y="50"/>
                  </a:lnTo>
                  <a:lnTo>
                    <a:pt x="15" y="53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1" y="56"/>
                  </a:lnTo>
                  <a:lnTo>
                    <a:pt x="11" y="56"/>
                  </a:lnTo>
                  <a:close/>
                  <a:moveTo>
                    <a:pt x="8" y="41"/>
                  </a:moveTo>
                  <a:lnTo>
                    <a:pt x="4" y="41"/>
                  </a:lnTo>
                  <a:lnTo>
                    <a:pt x="2" y="40"/>
                  </a:lnTo>
                  <a:lnTo>
                    <a:pt x="1" y="40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1"/>
                  </a:lnTo>
                  <a:lnTo>
                    <a:pt x="2" y="30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5" y="29"/>
                  </a:lnTo>
                  <a:lnTo>
                    <a:pt x="7" y="29"/>
                  </a:lnTo>
                  <a:lnTo>
                    <a:pt x="10" y="30"/>
                  </a:lnTo>
                  <a:lnTo>
                    <a:pt x="13" y="31"/>
                  </a:lnTo>
                  <a:lnTo>
                    <a:pt x="13" y="33"/>
                  </a:lnTo>
                  <a:lnTo>
                    <a:pt x="13" y="34"/>
                  </a:lnTo>
                  <a:lnTo>
                    <a:pt x="13" y="36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0" y="40"/>
                  </a:lnTo>
                  <a:lnTo>
                    <a:pt x="8" y="41"/>
                  </a:lnTo>
                  <a:lnTo>
                    <a:pt x="8" y="41"/>
                  </a:lnTo>
                  <a:close/>
                  <a:moveTo>
                    <a:pt x="36" y="61"/>
                  </a:moveTo>
                  <a:lnTo>
                    <a:pt x="34" y="60"/>
                  </a:lnTo>
                  <a:lnTo>
                    <a:pt x="33" y="56"/>
                  </a:lnTo>
                  <a:lnTo>
                    <a:pt x="31" y="50"/>
                  </a:lnTo>
                  <a:lnTo>
                    <a:pt x="30" y="46"/>
                  </a:lnTo>
                  <a:lnTo>
                    <a:pt x="28" y="40"/>
                  </a:lnTo>
                  <a:lnTo>
                    <a:pt x="27" y="36"/>
                  </a:lnTo>
                  <a:lnTo>
                    <a:pt x="27" y="30"/>
                  </a:lnTo>
                  <a:lnTo>
                    <a:pt x="25" y="26"/>
                  </a:lnTo>
                  <a:lnTo>
                    <a:pt x="24" y="20"/>
                  </a:lnTo>
                  <a:lnTo>
                    <a:pt x="23" y="16"/>
                  </a:lnTo>
                  <a:lnTo>
                    <a:pt x="23" y="10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34" y="0"/>
                  </a:lnTo>
                  <a:lnTo>
                    <a:pt x="36" y="3"/>
                  </a:lnTo>
                  <a:lnTo>
                    <a:pt x="36" y="9"/>
                  </a:lnTo>
                  <a:lnTo>
                    <a:pt x="37" y="13"/>
                  </a:lnTo>
                  <a:lnTo>
                    <a:pt x="38" y="19"/>
                  </a:lnTo>
                  <a:lnTo>
                    <a:pt x="38" y="23"/>
                  </a:lnTo>
                  <a:lnTo>
                    <a:pt x="40" y="29"/>
                  </a:lnTo>
                  <a:lnTo>
                    <a:pt x="41" y="33"/>
                  </a:lnTo>
                  <a:lnTo>
                    <a:pt x="43" y="36"/>
                  </a:lnTo>
                  <a:lnTo>
                    <a:pt x="51" y="34"/>
                  </a:lnTo>
                  <a:lnTo>
                    <a:pt x="53" y="36"/>
                  </a:lnTo>
                  <a:lnTo>
                    <a:pt x="60" y="40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46" y="48"/>
                  </a:lnTo>
                  <a:lnTo>
                    <a:pt x="47" y="53"/>
                  </a:lnTo>
                  <a:lnTo>
                    <a:pt x="48" y="57"/>
                  </a:lnTo>
                  <a:lnTo>
                    <a:pt x="48" y="58"/>
                  </a:lnTo>
                  <a:lnTo>
                    <a:pt x="36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1" name="Freeform 426"/>
            <p:cNvSpPr>
              <a:spLocks/>
            </p:cNvSpPr>
            <p:nvPr userDrawn="1"/>
          </p:nvSpPr>
          <p:spPr bwMode="auto">
            <a:xfrm>
              <a:off x="8266121" y="468313"/>
              <a:ext cx="50801" cy="49212"/>
            </a:xfrm>
            <a:custGeom>
              <a:avLst/>
              <a:gdLst/>
              <a:ahLst/>
              <a:cxnLst>
                <a:cxn ang="0">
                  <a:pos x="32" y="81"/>
                </a:cxn>
                <a:cxn ang="0">
                  <a:pos x="32" y="81"/>
                </a:cxn>
                <a:cxn ang="0">
                  <a:pos x="29" y="77"/>
                </a:cxn>
                <a:cxn ang="0">
                  <a:pos x="28" y="71"/>
                </a:cxn>
                <a:cxn ang="0">
                  <a:pos x="25" y="67"/>
                </a:cxn>
                <a:cxn ang="0">
                  <a:pos x="22" y="62"/>
                </a:cxn>
                <a:cxn ang="0">
                  <a:pos x="20" y="57"/>
                </a:cxn>
                <a:cxn ang="0">
                  <a:pos x="18" y="52"/>
                </a:cxn>
                <a:cxn ang="0">
                  <a:pos x="16" y="47"/>
                </a:cxn>
                <a:cxn ang="0">
                  <a:pos x="13" y="42"/>
                </a:cxn>
                <a:cxn ang="0">
                  <a:pos x="12" y="38"/>
                </a:cxn>
                <a:cxn ang="0">
                  <a:pos x="10" y="32"/>
                </a:cxn>
                <a:cxn ang="0">
                  <a:pos x="8" y="28"/>
                </a:cxn>
                <a:cxn ang="0">
                  <a:pos x="6" y="23"/>
                </a:cxn>
                <a:cxn ang="0">
                  <a:pos x="5" y="18"/>
                </a:cxn>
                <a:cxn ang="0">
                  <a:pos x="3" y="13"/>
                </a:cxn>
                <a:cxn ang="0">
                  <a:pos x="2" y="8"/>
                </a:cxn>
                <a:cxn ang="0">
                  <a:pos x="0" y="3"/>
                </a:cxn>
                <a:cxn ang="0">
                  <a:pos x="13" y="0"/>
                </a:cxn>
                <a:cxn ang="0">
                  <a:pos x="15" y="5"/>
                </a:cxn>
                <a:cxn ang="0">
                  <a:pos x="16" y="10"/>
                </a:cxn>
                <a:cxn ang="0">
                  <a:pos x="18" y="15"/>
                </a:cxn>
                <a:cxn ang="0">
                  <a:pos x="20" y="20"/>
                </a:cxn>
                <a:cxn ang="0">
                  <a:pos x="20" y="23"/>
                </a:cxn>
                <a:cxn ang="0">
                  <a:pos x="32" y="20"/>
                </a:cxn>
                <a:cxn ang="0">
                  <a:pos x="35" y="21"/>
                </a:cxn>
                <a:cxn ang="0">
                  <a:pos x="45" y="24"/>
                </a:cxn>
                <a:cxn ang="0">
                  <a:pos x="48" y="24"/>
                </a:cxn>
                <a:cxn ang="0">
                  <a:pos x="23" y="31"/>
                </a:cxn>
                <a:cxn ang="0">
                  <a:pos x="25" y="34"/>
                </a:cxn>
                <a:cxn ang="0">
                  <a:pos x="28" y="38"/>
                </a:cxn>
                <a:cxn ang="0">
                  <a:pos x="28" y="41"/>
                </a:cxn>
                <a:cxn ang="0">
                  <a:pos x="42" y="37"/>
                </a:cxn>
                <a:cxn ang="0">
                  <a:pos x="46" y="38"/>
                </a:cxn>
                <a:cxn ang="0">
                  <a:pos x="55" y="41"/>
                </a:cxn>
                <a:cxn ang="0">
                  <a:pos x="58" y="42"/>
                </a:cxn>
                <a:cxn ang="0">
                  <a:pos x="32" y="50"/>
                </a:cxn>
                <a:cxn ang="0">
                  <a:pos x="33" y="52"/>
                </a:cxn>
                <a:cxn ang="0">
                  <a:pos x="35" y="58"/>
                </a:cxn>
                <a:cxn ang="0">
                  <a:pos x="36" y="61"/>
                </a:cxn>
                <a:cxn ang="0">
                  <a:pos x="54" y="55"/>
                </a:cxn>
                <a:cxn ang="0">
                  <a:pos x="56" y="55"/>
                </a:cxn>
                <a:cxn ang="0">
                  <a:pos x="65" y="58"/>
                </a:cxn>
                <a:cxn ang="0">
                  <a:pos x="71" y="60"/>
                </a:cxn>
                <a:cxn ang="0">
                  <a:pos x="42" y="69"/>
                </a:cxn>
                <a:cxn ang="0">
                  <a:pos x="42" y="71"/>
                </a:cxn>
                <a:cxn ang="0">
                  <a:pos x="45" y="77"/>
                </a:cxn>
                <a:cxn ang="0">
                  <a:pos x="45" y="77"/>
                </a:cxn>
                <a:cxn ang="0">
                  <a:pos x="32" y="81"/>
                </a:cxn>
              </a:cxnLst>
              <a:rect l="0" t="0" r="r" b="b"/>
              <a:pathLst>
                <a:path w="71" h="81">
                  <a:moveTo>
                    <a:pt x="32" y="81"/>
                  </a:moveTo>
                  <a:lnTo>
                    <a:pt x="32" y="81"/>
                  </a:lnTo>
                  <a:lnTo>
                    <a:pt x="29" y="77"/>
                  </a:lnTo>
                  <a:lnTo>
                    <a:pt x="28" y="71"/>
                  </a:lnTo>
                  <a:lnTo>
                    <a:pt x="25" y="67"/>
                  </a:lnTo>
                  <a:lnTo>
                    <a:pt x="22" y="62"/>
                  </a:lnTo>
                  <a:lnTo>
                    <a:pt x="20" y="57"/>
                  </a:lnTo>
                  <a:lnTo>
                    <a:pt x="18" y="52"/>
                  </a:lnTo>
                  <a:lnTo>
                    <a:pt x="16" y="47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10" y="32"/>
                  </a:lnTo>
                  <a:lnTo>
                    <a:pt x="8" y="28"/>
                  </a:lnTo>
                  <a:lnTo>
                    <a:pt x="6" y="23"/>
                  </a:lnTo>
                  <a:lnTo>
                    <a:pt x="5" y="18"/>
                  </a:lnTo>
                  <a:lnTo>
                    <a:pt x="3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13" y="0"/>
                  </a:lnTo>
                  <a:lnTo>
                    <a:pt x="15" y="5"/>
                  </a:lnTo>
                  <a:lnTo>
                    <a:pt x="16" y="10"/>
                  </a:lnTo>
                  <a:lnTo>
                    <a:pt x="18" y="15"/>
                  </a:lnTo>
                  <a:lnTo>
                    <a:pt x="20" y="20"/>
                  </a:lnTo>
                  <a:lnTo>
                    <a:pt x="20" y="23"/>
                  </a:lnTo>
                  <a:lnTo>
                    <a:pt x="32" y="20"/>
                  </a:lnTo>
                  <a:lnTo>
                    <a:pt x="35" y="21"/>
                  </a:lnTo>
                  <a:lnTo>
                    <a:pt x="45" y="24"/>
                  </a:lnTo>
                  <a:lnTo>
                    <a:pt x="48" y="24"/>
                  </a:lnTo>
                  <a:lnTo>
                    <a:pt x="23" y="31"/>
                  </a:lnTo>
                  <a:lnTo>
                    <a:pt x="25" y="34"/>
                  </a:lnTo>
                  <a:lnTo>
                    <a:pt x="28" y="38"/>
                  </a:lnTo>
                  <a:lnTo>
                    <a:pt x="28" y="41"/>
                  </a:lnTo>
                  <a:lnTo>
                    <a:pt x="42" y="37"/>
                  </a:lnTo>
                  <a:lnTo>
                    <a:pt x="46" y="38"/>
                  </a:lnTo>
                  <a:lnTo>
                    <a:pt x="55" y="41"/>
                  </a:lnTo>
                  <a:lnTo>
                    <a:pt x="58" y="42"/>
                  </a:lnTo>
                  <a:lnTo>
                    <a:pt x="32" y="50"/>
                  </a:lnTo>
                  <a:lnTo>
                    <a:pt x="33" y="52"/>
                  </a:lnTo>
                  <a:lnTo>
                    <a:pt x="35" y="58"/>
                  </a:lnTo>
                  <a:lnTo>
                    <a:pt x="36" y="61"/>
                  </a:lnTo>
                  <a:lnTo>
                    <a:pt x="54" y="55"/>
                  </a:lnTo>
                  <a:lnTo>
                    <a:pt x="56" y="55"/>
                  </a:lnTo>
                  <a:lnTo>
                    <a:pt x="65" y="58"/>
                  </a:lnTo>
                  <a:lnTo>
                    <a:pt x="71" y="60"/>
                  </a:lnTo>
                  <a:lnTo>
                    <a:pt x="42" y="69"/>
                  </a:lnTo>
                  <a:lnTo>
                    <a:pt x="42" y="71"/>
                  </a:lnTo>
                  <a:lnTo>
                    <a:pt x="45" y="77"/>
                  </a:lnTo>
                  <a:lnTo>
                    <a:pt x="45" y="77"/>
                  </a:lnTo>
                  <a:lnTo>
                    <a:pt x="32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2" name="Freeform 427"/>
            <p:cNvSpPr>
              <a:spLocks noEditPoints="1"/>
            </p:cNvSpPr>
            <p:nvPr userDrawn="1"/>
          </p:nvSpPr>
          <p:spPr bwMode="auto">
            <a:xfrm>
              <a:off x="8283584" y="504825"/>
              <a:ext cx="49214" cy="36513"/>
            </a:xfrm>
            <a:custGeom>
              <a:avLst/>
              <a:gdLst/>
              <a:ahLst/>
              <a:cxnLst>
                <a:cxn ang="0">
                  <a:pos x="65" y="23"/>
                </a:cxn>
                <a:cxn ang="0">
                  <a:pos x="62" y="23"/>
                </a:cxn>
                <a:cxn ang="0">
                  <a:pos x="58" y="20"/>
                </a:cxn>
                <a:cxn ang="0">
                  <a:pos x="58" y="19"/>
                </a:cxn>
                <a:cxn ang="0">
                  <a:pos x="59" y="14"/>
                </a:cxn>
                <a:cxn ang="0">
                  <a:pos x="61" y="13"/>
                </a:cxn>
                <a:cxn ang="0">
                  <a:pos x="65" y="11"/>
                </a:cxn>
                <a:cxn ang="0">
                  <a:pos x="69" y="13"/>
                </a:cxn>
                <a:cxn ang="0">
                  <a:pos x="71" y="14"/>
                </a:cxn>
                <a:cxn ang="0">
                  <a:pos x="71" y="19"/>
                </a:cxn>
                <a:cxn ang="0">
                  <a:pos x="69" y="21"/>
                </a:cxn>
                <a:cxn ang="0">
                  <a:pos x="68" y="23"/>
                </a:cxn>
                <a:cxn ang="0">
                  <a:pos x="58" y="13"/>
                </a:cxn>
                <a:cxn ang="0">
                  <a:pos x="54" y="11"/>
                </a:cxn>
                <a:cxn ang="0">
                  <a:pos x="52" y="9"/>
                </a:cxn>
                <a:cxn ang="0">
                  <a:pos x="51" y="7"/>
                </a:cxn>
                <a:cxn ang="0">
                  <a:pos x="52" y="3"/>
                </a:cxn>
                <a:cxn ang="0">
                  <a:pos x="58" y="0"/>
                </a:cxn>
                <a:cxn ang="0">
                  <a:pos x="62" y="3"/>
                </a:cxn>
                <a:cxn ang="0">
                  <a:pos x="64" y="4"/>
                </a:cxn>
                <a:cxn ang="0">
                  <a:pos x="65" y="7"/>
                </a:cxn>
                <a:cxn ang="0">
                  <a:pos x="64" y="10"/>
                </a:cxn>
                <a:cxn ang="0">
                  <a:pos x="61" y="11"/>
                </a:cxn>
                <a:cxn ang="0">
                  <a:pos x="32" y="60"/>
                </a:cxn>
                <a:cxn ang="0">
                  <a:pos x="26" y="50"/>
                </a:cxn>
                <a:cxn ang="0">
                  <a:pos x="20" y="41"/>
                </a:cxn>
                <a:cxn ang="0">
                  <a:pos x="15" y="31"/>
                </a:cxn>
                <a:cxn ang="0">
                  <a:pos x="9" y="23"/>
                </a:cxn>
                <a:cxn ang="0">
                  <a:pos x="5" y="13"/>
                </a:cxn>
                <a:cxn ang="0">
                  <a:pos x="0" y="4"/>
                </a:cxn>
                <a:cxn ang="0">
                  <a:pos x="15" y="4"/>
                </a:cxn>
                <a:cxn ang="0">
                  <a:pos x="19" y="13"/>
                </a:cxn>
                <a:cxn ang="0">
                  <a:pos x="25" y="23"/>
                </a:cxn>
                <a:cxn ang="0">
                  <a:pos x="29" y="31"/>
                </a:cxn>
                <a:cxn ang="0">
                  <a:pos x="39" y="30"/>
                </a:cxn>
                <a:cxn ang="0">
                  <a:pos x="51" y="33"/>
                </a:cxn>
                <a:cxn ang="0">
                  <a:pos x="38" y="44"/>
                </a:cxn>
                <a:cxn ang="0">
                  <a:pos x="41" y="48"/>
                </a:cxn>
                <a:cxn ang="0">
                  <a:pos x="45" y="54"/>
                </a:cxn>
              </a:cxnLst>
              <a:rect l="0" t="0" r="r" b="b"/>
              <a:pathLst>
                <a:path w="71" h="60">
                  <a:moveTo>
                    <a:pt x="68" y="23"/>
                  </a:moveTo>
                  <a:lnTo>
                    <a:pt x="65" y="23"/>
                  </a:lnTo>
                  <a:lnTo>
                    <a:pt x="62" y="23"/>
                  </a:lnTo>
                  <a:lnTo>
                    <a:pt x="62" y="23"/>
                  </a:lnTo>
                  <a:lnTo>
                    <a:pt x="59" y="21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8" y="19"/>
                  </a:lnTo>
                  <a:lnTo>
                    <a:pt x="58" y="16"/>
                  </a:lnTo>
                  <a:lnTo>
                    <a:pt x="59" y="14"/>
                  </a:lnTo>
                  <a:lnTo>
                    <a:pt x="59" y="14"/>
                  </a:lnTo>
                  <a:lnTo>
                    <a:pt x="61" y="13"/>
                  </a:lnTo>
                  <a:lnTo>
                    <a:pt x="64" y="11"/>
                  </a:lnTo>
                  <a:lnTo>
                    <a:pt x="65" y="11"/>
                  </a:lnTo>
                  <a:lnTo>
                    <a:pt x="67" y="11"/>
                  </a:lnTo>
                  <a:lnTo>
                    <a:pt x="69" y="13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1" y="17"/>
                  </a:lnTo>
                  <a:lnTo>
                    <a:pt x="71" y="19"/>
                  </a:lnTo>
                  <a:lnTo>
                    <a:pt x="71" y="20"/>
                  </a:lnTo>
                  <a:lnTo>
                    <a:pt x="69" y="21"/>
                  </a:lnTo>
                  <a:lnTo>
                    <a:pt x="69" y="21"/>
                  </a:lnTo>
                  <a:lnTo>
                    <a:pt x="68" y="23"/>
                  </a:lnTo>
                  <a:close/>
                  <a:moveTo>
                    <a:pt x="61" y="11"/>
                  </a:moveTo>
                  <a:lnTo>
                    <a:pt x="58" y="13"/>
                  </a:lnTo>
                  <a:lnTo>
                    <a:pt x="55" y="11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52" y="9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4"/>
                  </a:lnTo>
                  <a:lnTo>
                    <a:pt x="52" y="3"/>
                  </a:lnTo>
                  <a:lnTo>
                    <a:pt x="55" y="2"/>
                  </a:lnTo>
                  <a:lnTo>
                    <a:pt x="58" y="0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64" y="4"/>
                  </a:lnTo>
                  <a:lnTo>
                    <a:pt x="65" y="6"/>
                  </a:lnTo>
                  <a:lnTo>
                    <a:pt x="65" y="7"/>
                  </a:lnTo>
                  <a:lnTo>
                    <a:pt x="65" y="9"/>
                  </a:lnTo>
                  <a:lnTo>
                    <a:pt x="64" y="10"/>
                  </a:lnTo>
                  <a:lnTo>
                    <a:pt x="61" y="11"/>
                  </a:lnTo>
                  <a:lnTo>
                    <a:pt x="61" y="11"/>
                  </a:lnTo>
                  <a:close/>
                  <a:moveTo>
                    <a:pt x="32" y="60"/>
                  </a:moveTo>
                  <a:lnTo>
                    <a:pt x="32" y="60"/>
                  </a:lnTo>
                  <a:lnTo>
                    <a:pt x="29" y="54"/>
                  </a:lnTo>
                  <a:lnTo>
                    <a:pt x="26" y="50"/>
                  </a:lnTo>
                  <a:lnTo>
                    <a:pt x="23" y="46"/>
                  </a:lnTo>
                  <a:lnTo>
                    <a:pt x="20" y="41"/>
                  </a:lnTo>
                  <a:lnTo>
                    <a:pt x="18" y="37"/>
                  </a:lnTo>
                  <a:lnTo>
                    <a:pt x="15" y="31"/>
                  </a:lnTo>
                  <a:lnTo>
                    <a:pt x="12" y="27"/>
                  </a:lnTo>
                  <a:lnTo>
                    <a:pt x="9" y="23"/>
                  </a:lnTo>
                  <a:lnTo>
                    <a:pt x="6" y="19"/>
                  </a:lnTo>
                  <a:lnTo>
                    <a:pt x="5" y="13"/>
                  </a:lnTo>
                  <a:lnTo>
                    <a:pt x="2" y="9"/>
                  </a:lnTo>
                  <a:lnTo>
                    <a:pt x="0" y="4"/>
                  </a:lnTo>
                  <a:lnTo>
                    <a:pt x="13" y="0"/>
                  </a:lnTo>
                  <a:lnTo>
                    <a:pt x="15" y="4"/>
                  </a:lnTo>
                  <a:lnTo>
                    <a:pt x="18" y="9"/>
                  </a:lnTo>
                  <a:lnTo>
                    <a:pt x="19" y="13"/>
                  </a:lnTo>
                  <a:lnTo>
                    <a:pt x="22" y="19"/>
                  </a:lnTo>
                  <a:lnTo>
                    <a:pt x="25" y="23"/>
                  </a:lnTo>
                  <a:lnTo>
                    <a:pt x="28" y="27"/>
                  </a:lnTo>
                  <a:lnTo>
                    <a:pt x="29" y="31"/>
                  </a:lnTo>
                  <a:lnTo>
                    <a:pt x="31" y="34"/>
                  </a:lnTo>
                  <a:lnTo>
                    <a:pt x="39" y="30"/>
                  </a:lnTo>
                  <a:lnTo>
                    <a:pt x="44" y="31"/>
                  </a:lnTo>
                  <a:lnTo>
                    <a:pt x="51" y="33"/>
                  </a:lnTo>
                  <a:lnTo>
                    <a:pt x="59" y="36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41" y="48"/>
                  </a:lnTo>
                  <a:lnTo>
                    <a:pt x="44" y="54"/>
                  </a:lnTo>
                  <a:lnTo>
                    <a:pt x="45" y="54"/>
                  </a:lnTo>
                  <a:lnTo>
                    <a:pt x="32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3" name="Freeform 428"/>
            <p:cNvSpPr>
              <a:spLocks/>
            </p:cNvSpPr>
            <p:nvPr userDrawn="1"/>
          </p:nvSpPr>
          <p:spPr bwMode="auto">
            <a:xfrm>
              <a:off x="8299459" y="528638"/>
              <a:ext cx="65089" cy="28575"/>
            </a:xfrm>
            <a:custGeom>
              <a:avLst/>
              <a:gdLst/>
              <a:ahLst/>
              <a:cxnLst>
                <a:cxn ang="0">
                  <a:pos x="28" y="44"/>
                </a:cxn>
                <a:cxn ang="0">
                  <a:pos x="25" y="41"/>
                </a:cxn>
                <a:cxn ang="0">
                  <a:pos x="22" y="37"/>
                </a:cxn>
                <a:cxn ang="0">
                  <a:pos x="19" y="33"/>
                </a:cxn>
                <a:cxn ang="0">
                  <a:pos x="15" y="28"/>
                </a:cxn>
                <a:cxn ang="0">
                  <a:pos x="12" y="24"/>
                </a:cxn>
                <a:cxn ang="0">
                  <a:pos x="9" y="20"/>
                </a:cxn>
                <a:cxn ang="0">
                  <a:pos x="6" y="14"/>
                </a:cxn>
                <a:cxn ang="0">
                  <a:pos x="3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5" y="4"/>
                </a:cxn>
                <a:cxn ang="0">
                  <a:pos x="18" y="8"/>
                </a:cxn>
                <a:cxn ang="0">
                  <a:pos x="21" y="14"/>
                </a:cxn>
                <a:cxn ang="0">
                  <a:pos x="23" y="18"/>
                </a:cxn>
                <a:cxn ang="0">
                  <a:pos x="28" y="23"/>
                </a:cxn>
                <a:cxn ang="0">
                  <a:pos x="31" y="27"/>
                </a:cxn>
                <a:cxn ang="0">
                  <a:pos x="31" y="27"/>
                </a:cxn>
                <a:cxn ang="0">
                  <a:pos x="78" y="3"/>
                </a:cxn>
                <a:cxn ang="0">
                  <a:pos x="84" y="3"/>
                </a:cxn>
                <a:cxn ang="0">
                  <a:pos x="91" y="4"/>
                </a:cxn>
                <a:cxn ang="0">
                  <a:pos x="95" y="6"/>
                </a:cxn>
                <a:cxn ang="0">
                  <a:pos x="28" y="44"/>
                </a:cxn>
              </a:cxnLst>
              <a:rect l="0" t="0" r="r" b="b"/>
              <a:pathLst>
                <a:path w="95" h="44">
                  <a:moveTo>
                    <a:pt x="28" y="44"/>
                  </a:moveTo>
                  <a:lnTo>
                    <a:pt x="25" y="41"/>
                  </a:lnTo>
                  <a:lnTo>
                    <a:pt x="22" y="37"/>
                  </a:lnTo>
                  <a:lnTo>
                    <a:pt x="19" y="33"/>
                  </a:lnTo>
                  <a:lnTo>
                    <a:pt x="15" y="28"/>
                  </a:lnTo>
                  <a:lnTo>
                    <a:pt x="12" y="24"/>
                  </a:lnTo>
                  <a:lnTo>
                    <a:pt x="9" y="20"/>
                  </a:lnTo>
                  <a:lnTo>
                    <a:pt x="6" y="14"/>
                  </a:lnTo>
                  <a:lnTo>
                    <a:pt x="3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5" y="4"/>
                  </a:lnTo>
                  <a:lnTo>
                    <a:pt x="18" y="8"/>
                  </a:lnTo>
                  <a:lnTo>
                    <a:pt x="21" y="14"/>
                  </a:lnTo>
                  <a:lnTo>
                    <a:pt x="23" y="18"/>
                  </a:lnTo>
                  <a:lnTo>
                    <a:pt x="28" y="23"/>
                  </a:lnTo>
                  <a:lnTo>
                    <a:pt x="31" y="27"/>
                  </a:lnTo>
                  <a:lnTo>
                    <a:pt x="31" y="27"/>
                  </a:lnTo>
                  <a:lnTo>
                    <a:pt x="78" y="3"/>
                  </a:lnTo>
                  <a:lnTo>
                    <a:pt x="84" y="3"/>
                  </a:lnTo>
                  <a:lnTo>
                    <a:pt x="91" y="4"/>
                  </a:lnTo>
                  <a:lnTo>
                    <a:pt x="95" y="6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4" name="Freeform 429"/>
            <p:cNvSpPr>
              <a:spLocks/>
            </p:cNvSpPr>
            <p:nvPr userDrawn="1"/>
          </p:nvSpPr>
          <p:spPr bwMode="auto">
            <a:xfrm>
              <a:off x="8318509" y="538163"/>
              <a:ext cx="55564" cy="33337"/>
            </a:xfrm>
            <a:custGeom>
              <a:avLst/>
              <a:gdLst/>
              <a:ahLst/>
              <a:cxnLst>
                <a:cxn ang="0">
                  <a:pos x="38" y="49"/>
                </a:cxn>
                <a:cxn ang="0">
                  <a:pos x="33" y="49"/>
                </a:cxn>
                <a:cxn ang="0">
                  <a:pos x="29" y="51"/>
                </a:cxn>
                <a:cxn ang="0">
                  <a:pos x="26" y="51"/>
                </a:cxn>
                <a:cxn ang="0">
                  <a:pos x="22" y="52"/>
                </a:cxn>
                <a:cxn ang="0">
                  <a:pos x="16" y="52"/>
                </a:cxn>
                <a:cxn ang="0">
                  <a:pos x="15" y="52"/>
                </a:cxn>
                <a:cxn ang="0">
                  <a:pos x="10" y="51"/>
                </a:cxn>
                <a:cxn ang="0">
                  <a:pos x="7" y="51"/>
                </a:cxn>
                <a:cxn ang="0">
                  <a:pos x="7" y="49"/>
                </a:cxn>
                <a:cxn ang="0">
                  <a:pos x="4" y="48"/>
                </a:cxn>
                <a:cxn ang="0">
                  <a:pos x="3" y="46"/>
                </a:cxn>
                <a:cxn ang="0">
                  <a:pos x="3" y="46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2" y="35"/>
                </a:cxn>
                <a:cxn ang="0">
                  <a:pos x="3" y="34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9" y="28"/>
                </a:cxn>
                <a:cxn ang="0">
                  <a:pos x="59" y="0"/>
                </a:cxn>
                <a:cxn ang="0">
                  <a:pos x="62" y="0"/>
                </a:cxn>
                <a:cxn ang="0">
                  <a:pos x="69" y="1"/>
                </a:cxn>
                <a:cxn ang="0">
                  <a:pos x="76" y="1"/>
                </a:cxn>
                <a:cxn ang="0">
                  <a:pos x="76" y="1"/>
                </a:cxn>
                <a:cxn ang="0">
                  <a:pos x="19" y="37"/>
                </a:cxn>
                <a:cxn ang="0">
                  <a:pos x="17" y="38"/>
                </a:cxn>
                <a:cxn ang="0">
                  <a:pos x="16" y="39"/>
                </a:cxn>
                <a:cxn ang="0">
                  <a:pos x="16" y="41"/>
                </a:cxn>
                <a:cxn ang="0">
                  <a:pos x="15" y="42"/>
                </a:cxn>
                <a:cxn ang="0">
                  <a:pos x="15" y="44"/>
                </a:cxn>
                <a:cxn ang="0">
                  <a:pos x="16" y="45"/>
                </a:cxn>
                <a:cxn ang="0">
                  <a:pos x="17" y="45"/>
                </a:cxn>
                <a:cxn ang="0">
                  <a:pos x="22" y="46"/>
                </a:cxn>
                <a:cxn ang="0">
                  <a:pos x="23" y="48"/>
                </a:cxn>
                <a:cxn ang="0">
                  <a:pos x="26" y="48"/>
                </a:cxn>
                <a:cxn ang="0">
                  <a:pos x="30" y="48"/>
                </a:cxn>
                <a:cxn ang="0">
                  <a:pos x="32" y="48"/>
                </a:cxn>
                <a:cxn ang="0">
                  <a:pos x="33" y="48"/>
                </a:cxn>
                <a:cxn ang="0">
                  <a:pos x="36" y="46"/>
                </a:cxn>
                <a:cxn ang="0">
                  <a:pos x="38" y="49"/>
                </a:cxn>
              </a:cxnLst>
              <a:rect l="0" t="0" r="r" b="b"/>
              <a:pathLst>
                <a:path w="76" h="52">
                  <a:moveTo>
                    <a:pt x="38" y="49"/>
                  </a:moveTo>
                  <a:lnTo>
                    <a:pt x="33" y="49"/>
                  </a:lnTo>
                  <a:lnTo>
                    <a:pt x="29" y="51"/>
                  </a:lnTo>
                  <a:lnTo>
                    <a:pt x="26" y="51"/>
                  </a:lnTo>
                  <a:lnTo>
                    <a:pt x="22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0" y="51"/>
                  </a:lnTo>
                  <a:lnTo>
                    <a:pt x="7" y="51"/>
                  </a:lnTo>
                  <a:lnTo>
                    <a:pt x="7" y="49"/>
                  </a:lnTo>
                  <a:lnTo>
                    <a:pt x="4" y="48"/>
                  </a:lnTo>
                  <a:lnTo>
                    <a:pt x="3" y="46"/>
                  </a:lnTo>
                  <a:lnTo>
                    <a:pt x="3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2" y="35"/>
                  </a:lnTo>
                  <a:lnTo>
                    <a:pt x="3" y="34"/>
                  </a:lnTo>
                  <a:lnTo>
                    <a:pt x="4" y="32"/>
                  </a:lnTo>
                  <a:lnTo>
                    <a:pt x="7" y="29"/>
                  </a:lnTo>
                  <a:lnTo>
                    <a:pt x="9" y="28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9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19" y="37"/>
                  </a:lnTo>
                  <a:lnTo>
                    <a:pt x="17" y="38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5" y="42"/>
                  </a:lnTo>
                  <a:lnTo>
                    <a:pt x="15" y="44"/>
                  </a:lnTo>
                  <a:lnTo>
                    <a:pt x="16" y="45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3" y="48"/>
                  </a:lnTo>
                  <a:lnTo>
                    <a:pt x="26" y="48"/>
                  </a:lnTo>
                  <a:lnTo>
                    <a:pt x="30" y="48"/>
                  </a:lnTo>
                  <a:lnTo>
                    <a:pt x="32" y="48"/>
                  </a:lnTo>
                  <a:lnTo>
                    <a:pt x="33" y="48"/>
                  </a:lnTo>
                  <a:lnTo>
                    <a:pt x="36" y="46"/>
                  </a:lnTo>
                  <a:lnTo>
                    <a:pt x="38" y="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5" name="Freeform 430"/>
            <p:cNvSpPr>
              <a:spLocks noEditPoints="1"/>
            </p:cNvSpPr>
            <p:nvPr userDrawn="1"/>
          </p:nvSpPr>
          <p:spPr bwMode="auto">
            <a:xfrm>
              <a:off x="8337560" y="576263"/>
              <a:ext cx="58739" cy="34925"/>
            </a:xfrm>
            <a:custGeom>
              <a:avLst/>
              <a:gdLst/>
              <a:ahLst/>
              <a:cxnLst>
                <a:cxn ang="0">
                  <a:pos x="83" y="19"/>
                </a:cxn>
                <a:cxn ang="0">
                  <a:pos x="39" y="54"/>
                </a:cxn>
                <a:cxn ang="0">
                  <a:pos x="35" y="56"/>
                </a:cxn>
                <a:cxn ang="0">
                  <a:pos x="33" y="56"/>
                </a:cxn>
                <a:cxn ang="0">
                  <a:pos x="27" y="56"/>
                </a:cxn>
                <a:cxn ang="0">
                  <a:pos x="24" y="54"/>
                </a:cxn>
                <a:cxn ang="0">
                  <a:pos x="17" y="48"/>
                </a:cxn>
                <a:cxn ang="0">
                  <a:pos x="7" y="40"/>
                </a:cxn>
                <a:cxn ang="0">
                  <a:pos x="0" y="34"/>
                </a:cxn>
                <a:cxn ang="0">
                  <a:pos x="14" y="34"/>
                </a:cxn>
                <a:cxn ang="0">
                  <a:pos x="23" y="36"/>
                </a:cxn>
                <a:cxn ang="0">
                  <a:pos x="29" y="41"/>
                </a:cxn>
                <a:cxn ang="0">
                  <a:pos x="32" y="41"/>
                </a:cxn>
                <a:cxn ang="0">
                  <a:pos x="42" y="31"/>
                </a:cxn>
                <a:cxn ang="0">
                  <a:pos x="39" y="30"/>
                </a:cxn>
                <a:cxn ang="0">
                  <a:pos x="35" y="26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1"/>
                </a:cxn>
                <a:cxn ang="0">
                  <a:pos x="33" y="7"/>
                </a:cxn>
                <a:cxn ang="0">
                  <a:pos x="37" y="4"/>
                </a:cxn>
                <a:cxn ang="0">
                  <a:pos x="46" y="0"/>
                </a:cxn>
                <a:cxn ang="0">
                  <a:pos x="50" y="0"/>
                </a:cxn>
                <a:cxn ang="0">
                  <a:pos x="56" y="2"/>
                </a:cxn>
                <a:cxn ang="0">
                  <a:pos x="60" y="3"/>
                </a:cxn>
                <a:cxn ang="0">
                  <a:pos x="65" y="7"/>
                </a:cxn>
                <a:cxn ang="0">
                  <a:pos x="68" y="11"/>
                </a:cxn>
                <a:cxn ang="0">
                  <a:pos x="69" y="14"/>
                </a:cxn>
                <a:cxn ang="0">
                  <a:pos x="79" y="16"/>
                </a:cxn>
                <a:cxn ang="0">
                  <a:pos x="85" y="17"/>
                </a:cxn>
                <a:cxn ang="0">
                  <a:pos x="56" y="20"/>
                </a:cxn>
                <a:cxn ang="0">
                  <a:pos x="58" y="17"/>
                </a:cxn>
                <a:cxn ang="0">
                  <a:pos x="56" y="14"/>
                </a:cxn>
                <a:cxn ang="0">
                  <a:pos x="52" y="11"/>
                </a:cxn>
                <a:cxn ang="0">
                  <a:pos x="49" y="11"/>
                </a:cxn>
                <a:cxn ang="0">
                  <a:pos x="45" y="14"/>
                </a:cxn>
                <a:cxn ang="0">
                  <a:pos x="45" y="17"/>
                </a:cxn>
                <a:cxn ang="0">
                  <a:pos x="47" y="20"/>
                </a:cxn>
                <a:cxn ang="0">
                  <a:pos x="50" y="21"/>
                </a:cxn>
                <a:cxn ang="0">
                  <a:pos x="56" y="20"/>
                </a:cxn>
              </a:cxnLst>
              <a:rect l="0" t="0" r="r" b="b"/>
              <a:pathLst>
                <a:path w="85" h="56">
                  <a:moveTo>
                    <a:pt x="85" y="17"/>
                  </a:moveTo>
                  <a:lnTo>
                    <a:pt x="83" y="19"/>
                  </a:lnTo>
                  <a:lnTo>
                    <a:pt x="78" y="19"/>
                  </a:lnTo>
                  <a:lnTo>
                    <a:pt x="39" y="54"/>
                  </a:lnTo>
                  <a:lnTo>
                    <a:pt x="37" y="56"/>
                  </a:lnTo>
                  <a:lnTo>
                    <a:pt x="35" y="56"/>
                  </a:lnTo>
                  <a:lnTo>
                    <a:pt x="35" y="56"/>
                  </a:lnTo>
                  <a:lnTo>
                    <a:pt x="33" y="56"/>
                  </a:lnTo>
                  <a:lnTo>
                    <a:pt x="32" y="56"/>
                  </a:lnTo>
                  <a:lnTo>
                    <a:pt x="27" y="56"/>
                  </a:lnTo>
                  <a:lnTo>
                    <a:pt x="27" y="56"/>
                  </a:lnTo>
                  <a:lnTo>
                    <a:pt x="24" y="54"/>
                  </a:lnTo>
                  <a:lnTo>
                    <a:pt x="22" y="51"/>
                  </a:lnTo>
                  <a:lnTo>
                    <a:pt x="17" y="48"/>
                  </a:lnTo>
                  <a:lnTo>
                    <a:pt x="13" y="44"/>
                  </a:lnTo>
                  <a:lnTo>
                    <a:pt x="7" y="40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6" y="34"/>
                  </a:lnTo>
                  <a:lnTo>
                    <a:pt x="14" y="34"/>
                  </a:lnTo>
                  <a:lnTo>
                    <a:pt x="22" y="34"/>
                  </a:lnTo>
                  <a:lnTo>
                    <a:pt x="23" y="36"/>
                  </a:lnTo>
                  <a:lnTo>
                    <a:pt x="27" y="40"/>
                  </a:lnTo>
                  <a:lnTo>
                    <a:pt x="29" y="41"/>
                  </a:lnTo>
                  <a:lnTo>
                    <a:pt x="30" y="43"/>
                  </a:lnTo>
                  <a:lnTo>
                    <a:pt x="32" y="41"/>
                  </a:lnTo>
                  <a:lnTo>
                    <a:pt x="33" y="41"/>
                  </a:lnTo>
                  <a:lnTo>
                    <a:pt x="42" y="31"/>
                  </a:lnTo>
                  <a:lnTo>
                    <a:pt x="40" y="30"/>
                  </a:lnTo>
                  <a:lnTo>
                    <a:pt x="39" y="30"/>
                  </a:lnTo>
                  <a:lnTo>
                    <a:pt x="37" y="29"/>
                  </a:lnTo>
                  <a:lnTo>
                    <a:pt x="35" y="26"/>
                  </a:lnTo>
                  <a:lnTo>
                    <a:pt x="35" y="24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4"/>
                  </a:lnTo>
                  <a:lnTo>
                    <a:pt x="32" y="11"/>
                  </a:lnTo>
                  <a:lnTo>
                    <a:pt x="32" y="9"/>
                  </a:lnTo>
                  <a:lnTo>
                    <a:pt x="33" y="7"/>
                  </a:lnTo>
                  <a:lnTo>
                    <a:pt x="35" y="6"/>
                  </a:lnTo>
                  <a:lnTo>
                    <a:pt x="37" y="4"/>
                  </a:lnTo>
                  <a:lnTo>
                    <a:pt x="42" y="2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3"/>
                  </a:lnTo>
                  <a:lnTo>
                    <a:pt x="60" y="3"/>
                  </a:lnTo>
                  <a:lnTo>
                    <a:pt x="63" y="4"/>
                  </a:lnTo>
                  <a:lnTo>
                    <a:pt x="65" y="7"/>
                  </a:lnTo>
                  <a:lnTo>
                    <a:pt x="66" y="9"/>
                  </a:lnTo>
                  <a:lnTo>
                    <a:pt x="68" y="11"/>
                  </a:lnTo>
                  <a:lnTo>
                    <a:pt x="68" y="11"/>
                  </a:lnTo>
                  <a:lnTo>
                    <a:pt x="69" y="14"/>
                  </a:lnTo>
                  <a:lnTo>
                    <a:pt x="72" y="14"/>
                  </a:lnTo>
                  <a:lnTo>
                    <a:pt x="79" y="16"/>
                  </a:lnTo>
                  <a:lnTo>
                    <a:pt x="85" y="16"/>
                  </a:lnTo>
                  <a:lnTo>
                    <a:pt x="85" y="17"/>
                  </a:lnTo>
                  <a:lnTo>
                    <a:pt x="85" y="17"/>
                  </a:lnTo>
                  <a:close/>
                  <a:moveTo>
                    <a:pt x="56" y="20"/>
                  </a:moveTo>
                  <a:lnTo>
                    <a:pt x="58" y="19"/>
                  </a:lnTo>
                  <a:lnTo>
                    <a:pt x="58" y="17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5" y="13"/>
                  </a:lnTo>
                  <a:lnTo>
                    <a:pt x="52" y="11"/>
                  </a:lnTo>
                  <a:lnTo>
                    <a:pt x="50" y="11"/>
                  </a:lnTo>
                  <a:lnTo>
                    <a:pt x="49" y="11"/>
                  </a:lnTo>
                  <a:lnTo>
                    <a:pt x="46" y="13"/>
                  </a:lnTo>
                  <a:lnTo>
                    <a:pt x="45" y="14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6" y="19"/>
                  </a:lnTo>
                  <a:lnTo>
                    <a:pt x="47" y="20"/>
                  </a:lnTo>
                  <a:lnTo>
                    <a:pt x="49" y="20"/>
                  </a:lnTo>
                  <a:lnTo>
                    <a:pt x="50" y="21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6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6" name="Freeform 431"/>
            <p:cNvSpPr>
              <a:spLocks noEditPoints="1"/>
            </p:cNvSpPr>
            <p:nvPr userDrawn="1"/>
          </p:nvSpPr>
          <p:spPr bwMode="auto">
            <a:xfrm>
              <a:off x="8396299" y="587375"/>
              <a:ext cx="41276" cy="39688"/>
            </a:xfrm>
            <a:custGeom>
              <a:avLst/>
              <a:gdLst/>
              <a:ahLst/>
              <a:cxnLst>
                <a:cxn ang="0">
                  <a:pos x="51" y="17"/>
                </a:cxn>
                <a:cxn ang="0">
                  <a:pos x="48" y="19"/>
                </a:cxn>
                <a:cxn ang="0">
                  <a:pos x="44" y="17"/>
                </a:cxn>
                <a:cxn ang="0">
                  <a:pos x="42" y="16"/>
                </a:cxn>
                <a:cxn ang="0">
                  <a:pos x="41" y="12"/>
                </a:cxn>
                <a:cxn ang="0">
                  <a:pos x="42" y="9"/>
                </a:cxn>
                <a:cxn ang="0">
                  <a:pos x="44" y="7"/>
                </a:cxn>
                <a:cxn ang="0">
                  <a:pos x="49" y="7"/>
                </a:cxn>
                <a:cxn ang="0">
                  <a:pos x="52" y="7"/>
                </a:cxn>
                <a:cxn ang="0">
                  <a:pos x="54" y="12"/>
                </a:cxn>
                <a:cxn ang="0">
                  <a:pos x="54" y="13"/>
                </a:cxn>
                <a:cxn ang="0">
                  <a:pos x="54" y="16"/>
                </a:cxn>
                <a:cxn ang="0">
                  <a:pos x="41" y="12"/>
                </a:cxn>
                <a:cxn ang="0">
                  <a:pos x="35" y="12"/>
                </a:cxn>
                <a:cxn ang="0">
                  <a:pos x="32" y="10"/>
                </a:cxn>
                <a:cxn ang="0">
                  <a:pos x="31" y="7"/>
                </a:cxn>
                <a:cxn ang="0">
                  <a:pos x="31" y="4"/>
                </a:cxn>
                <a:cxn ang="0">
                  <a:pos x="34" y="2"/>
                </a:cxn>
                <a:cxn ang="0">
                  <a:pos x="38" y="0"/>
                </a:cxn>
                <a:cxn ang="0">
                  <a:pos x="41" y="2"/>
                </a:cxn>
                <a:cxn ang="0">
                  <a:pos x="42" y="3"/>
                </a:cxn>
                <a:cxn ang="0">
                  <a:pos x="44" y="4"/>
                </a:cxn>
                <a:cxn ang="0">
                  <a:pos x="42" y="9"/>
                </a:cxn>
                <a:cxn ang="0">
                  <a:pos x="28" y="63"/>
                </a:cxn>
                <a:cxn ang="0">
                  <a:pos x="22" y="58"/>
                </a:cxn>
                <a:cxn ang="0">
                  <a:pos x="12" y="53"/>
                </a:cxn>
                <a:cxn ang="0">
                  <a:pos x="6" y="50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0" y="36"/>
                </a:cxn>
                <a:cxn ang="0">
                  <a:pos x="3" y="31"/>
                </a:cxn>
                <a:cxn ang="0">
                  <a:pos x="5" y="29"/>
                </a:cxn>
                <a:cxn ang="0">
                  <a:pos x="13" y="24"/>
                </a:cxn>
                <a:cxn ang="0">
                  <a:pos x="16" y="23"/>
                </a:cxn>
                <a:cxn ang="0">
                  <a:pos x="23" y="23"/>
                </a:cxn>
                <a:cxn ang="0">
                  <a:pos x="29" y="24"/>
                </a:cxn>
                <a:cxn ang="0">
                  <a:pos x="35" y="26"/>
                </a:cxn>
                <a:cxn ang="0">
                  <a:pos x="36" y="27"/>
                </a:cxn>
                <a:cxn ang="0">
                  <a:pos x="42" y="24"/>
                </a:cxn>
                <a:cxn ang="0">
                  <a:pos x="51" y="23"/>
                </a:cxn>
                <a:cxn ang="0">
                  <a:pos x="61" y="21"/>
                </a:cxn>
                <a:cxn ang="0">
                  <a:pos x="26" y="41"/>
                </a:cxn>
                <a:cxn ang="0">
                  <a:pos x="28" y="39"/>
                </a:cxn>
                <a:cxn ang="0">
                  <a:pos x="26" y="36"/>
                </a:cxn>
                <a:cxn ang="0">
                  <a:pos x="23" y="34"/>
                </a:cxn>
                <a:cxn ang="0">
                  <a:pos x="21" y="34"/>
                </a:cxn>
                <a:cxn ang="0">
                  <a:pos x="18" y="36"/>
                </a:cxn>
                <a:cxn ang="0">
                  <a:pos x="16" y="39"/>
                </a:cxn>
                <a:cxn ang="0">
                  <a:pos x="18" y="41"/>
                </a:cxn>
                <a:cxn ang="0">
                  <a:pos x="21" y="43"/>
                </a:cxn>
                <a:cxn ang="0">
                  <a:pos x="23" y="44"/>
                </a:cxn>
                <a:cxn ang="0">
                  <a:pos x="26" y="41"/>
                </a:cxn>
              </a:cxnLst>
              <a:rect l="0" t="0" r="r" b="b"/>
              <a:pathLst>
                <a:path w="61" h="63">
                  <a:moveTo>
                    <a:pt x="54" y="16"/>
                  </a:moveTo>
                  <a:lnTo>
                    <a:pt x="51" y="17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6" y="19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2" y="16"/>
                  </a:lnTo>
                  <a:lnTo>
                    <a:pt x="41" y="14"/>
                  </a:lnTo>
                  <a:lnTo>
                    <a:pt x="41" y="12"/>
                  </a:lnTo>
                  <a:lnTo>
                    <a:pt x="42" y="10"/>
                  </a:lnTo>
                  <a:lnTo>
                    <a:pt x="42" y="9"/>
                  </a:lnTo>
                  <a:lnTo>
                    <a:pt x="42" y="9"/>
                  </a:lnTo>
                  <a:lnTo>
                    <a:pt x="44" y="7"/>
                  </a:lnTo>
                  <a:lnTo>
                    <a:pt x="46" y="7"/>
                  </a:lnTo>
                  <a:lnTo>
                    <a:pt x="49" y="7"/>
                  </a:lnTo>
                  <a:lnTo>
                    <a:pt x="51" y="7"/>
                  </a:lnTo>
                  <a:lnTo>
                    <a:pt x="52" y="7"/>
                  </a:lnTo>
                  <a:lnTo>
                    <a:pt x="54" y="9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3"/>
                  </a:lnTo>
                  <a:lnTo>
                    <a:pt x="54" y="16"/>
                  </a:lnTo>
                  <a:lnTo>
                    <a:pt x="54" y="16"/>
                  </a:lnTo>
                  <a:close/>
                  <a:moveTo>
                    <a:pt x="42" y="9"/>
                  </a:moveTo>
                  <a:lnTo>
                    <a:pt x="41" y="12"/>
                  </a:lnTo>
                  <a:lnTo>
                    <a:pt x="38" y="12"/>
                  </a:lnTo>
                  <a:lnTo>
                    <a:pt x="35" y="12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1" y="9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4"/>
                  </a:lnTo>
                  <a:lnTo>
                    <a:pt x="32" y="3"/>
                  </a:lnTo>
                  <a:lnTo>
                    <a:pt x="34" y="2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41" y="2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4" y="3"/>
                  </a:lnTo>
                  <a:lnTo>
                    <a:pt x="44" y="4"/>
                  </a:lnTo>
                  <a:lnTo>
                    <a:pt x="44" y="7"/>
                  </a:lnTo>
                  <a:lnTo>
                    <a:pt x="42" y="9"/>
                  </a:lnTo>
                  <a:lnTo>
                    <a:pt x="42" y="9"/>
                  </a:lnTo>
                  <a:close/>
                  <a:moveTo>
                    <a:pt x="28" y="63"/>
                  </a:moveTo>
                  <a:lnTo>
                    <a:pt x="26" y="61"/>
                  </a:lnTo>
                  <a:lnTo>
                    <a:pt x="22" y="58"/>
                  </a:lnTo>
                  <a:lnTo>
                    <a:pt x="16" y="56"/>
                  </a:lnTo>
                  <a:lnTo>
                    <a:pt x="12" y="53"/>
                  </a:lnTo>
                  <a:lnTo>
                    <a:pt x="6" y="50"/>
                  </a:lnTo>
                  <a:lnTo>
                    <a:pt x="6" y="50"/>
                  </a:lnTo>
                  <a:lnTo>
                    <a:pt x="3" y="47"/>
                  </a:lnTo>
                  <a:lnTo>
                    <a:pt x="2" y="46"/>
                  </a:lnTo>
                  <a:lnTo>
                    <a:pt x="2" y="43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3" y="31"/>
                  </a:lnTo>
                  <a:lnTo>
                    <a:pt x="3" y="30"/>
                  </a:lnTo>
                  <a:lnTo>
                    <a:pt x="5" y="29"/>
                  </a:lnTo>
                  <a:lnTo>
                    <a:pt x="11" y="26"/>
                  </a:lnTo>
                  <a:lnTo>
                    <a:pt x="13" y="24"/>
                  </a:lnTo>
                  <a:lnTo>
                    <a:pt x="15" y="23"/>
                  </a:lnTo>
                  <a:lnTo>
                    <a:pt x="16" y="23"/>
                  </a:lnTo>
                  <a:lnTo>
                    <a:pt x="22" y="23"/>
                  </a:lnTo>
                  <a:lnTo>
                    <a:pt x="23" y="23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2" y="26"/>
                  </a:lnTo>
                  <a:lnTo>
                    <a:pt x="35" y="26"/>
                  </a:lnTo>
                  <a:lnTo>
                    <a:pt x="35" y="27"/>
                  </a:lnTo>
                  <a:lnTo>
                    <a:pt x="36" y="27"/>
                  </a:lnTo>
                  <a:lnTo>
                    <a:pt x="38" y="29"/>
                  </a:lnTo>
                  <a:lnTo>
                    <a:pt x="42" y="24"/>
                  </a:lnTo>
                  <a:lnTo>
                    <a:pt x="44" y="24"/>
                  </a:lnTo>
                  <a:lnTo>
                    <a:pt x="51" y="23"/>
                  </a:lnTo>
                  <a:lnTo>
                    <a:pt x="58" y="21"/>
                  </a:lnTo>
                  <a:lnTo>
                    <a:pt x="61" y="21"/>
                  </a:lnTo>
                  <a:lnTo>
                    <a:pt x="28" y="63"/>
                  </a:lnTo>
                  <a:close/>
                  <a:moveTo>
                    <a:pt x="26" y="41"/>
                  </a:moveTo>
                  <a:lnTo>
                    <a:pt x="28" y="40"/>
                  </a:lnTo>
                  <a:lnTo>
                    <a:pt x="28" y="39"/>
                  </a:lnTo>
                  <a:lnTo>
                    <a:pt x="26" y="37"/>
                  </a:lnTo>
                  <a:lnTo>
                    <a:pt x="26" y="36"/>
                  </a:lnTo>
                  <a:lnTo>
                    <a:pt x="25" y="36"/>
                  </a:lnTo>
                  <a:lnTo>
                    <a:pt x="23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19" y="34"/>
                  </a:lnTo>
                  <a:lnTo>
                    <a:pt x="18" y="36"/>
                  </a:lnTo>
                  <a:lnTo>
                    <a:pt x="16" y="37"/>
                  </a:lnTo>
                  <a:lnTo>
                    <a:pt x="16" y="39"/>
                  </a:lnTo>
                  <a:lnTo>
                    <a:pt x="16" y="40"/>
                  </a:lnTo>
                  <a:lnTo>
                    <a:pt x="18" y="41"/>
                  </a:lnTo>
                  <a:lnTo>
                    <a:pt x="19" y="43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3" y="44"/>
                  </a:lnTo>
                  <a:lnTo>
                    <a:pt x="25" y="43"/>
                  </a:lnTo>
                  <a:lnTo>
                    <a:pt x="26" y="41"/>
                  </a:lnTo>
                  <a:lnTo>
                    <a:pt x="26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7" name="Freeform 432"/>
            <p:cNvSpPr>
              <a:spLocks/>
            </p:cNvSpPr>
            <p:nvPr userDrawn="1"/>
          </p:nvSpPr>
          <p:spPr bwMode="auto">
            <a:xfrm>
              <a:off x="8405824" y="622300"/>
              <a:ext cx="38101" cy="206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9" y="26"/>
                </a:cxn>
                <a:cxn ang="0">
                  <a:pos x="34" y="27"/>
                </a:cxn>
                <a:cxn ang="0">
                  <a:pos x="31" y="30"/>
                </a:cxn>
                <a:cxn ang="0">
                  <a:pos x="29" y="30"/>
                </a:cxn>
                <a:cxn ang="0">
                  <a:pos x="26" y="32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14" y="30"/>
                </a:cxn>
                <a:cxn ang="0">
                  <a:pos x="13" y="30"/>
                </a:cxn>
                <a:cxn ang="0">
                  <a:pos x="8" y="29"/>
                </a:cxn>
                <a:cxn ang="0">
                  <a:pos x="8" y="27"/>
                </a:cxn>
                <a:cxn ang="0">
                  <a:pos x="4" y="26"/>
                </a:cxn>
                <a:cxn ang="0">
                  <a:pos x="3" y="23"/>
                </a:cxn>
                <a:cxn ang="0">
                  <a:pos x="1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12"/>
                </a:cxn>
                <a:cxn ang="0">
                  <a:pos x="4" y="13"/>
                </a:cxn>
                <a:cxn ang="0">
                  <a:pos x="6" y="16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0" y="20"/>
                </a:cxn>
                <a:cxn ang="0">
                  <a:pos x="11" y="22"/>
                </a:cxn>
                <a:cxn ang="0">
                  <a:pos x="11" y="22"/>
                </a:cxn>
                <a:cxn ang="0">
                  <a:pos x="13" y="22"/>
                </a:cxn>
                <a:cxn ang="0">
                  <a:pos x="14" y="23"/>
                </a:cxn>
                <a:cxn ang="0">
                  <a:pos x="19" y="23"/>
                </a:cxn>
                <a:cxn ang="0">
                  <a:pos x="19" y="23"/>
                </a:cxn>
                <a:cxn ang="0">
                  <a:pos x="21" y="23"/>
                </a:cxn>
                <a:cxn ang="0">
                  <a:pos x="24" y="22"/>
                </a:cxn>
                <a:cxn ang="0">
                  <a:pos x="27" y="20"/>
                </a:cxn>
                <a:cxn ang="0">
                  <a:pos x="29" y="19"/>
                </a:cxn>
                <a:cxn ang="0">
                  <a:pos x="30" y="18"/>
                </a:cxn>
                <a:cxn ang="0">
                  <a:pos x="31" y="18"/>
                </a:cxn>
                <a:cxn ang="0">
                  <a:pos x="39" y="6"/>
                </a:cxn>
                <a:cxn ang="0">
                  <a:pos x="39" y="6"/>
                </a:cxn>
                <a:cxn ang="0">
                  <a:pos x="34" y="5"/>
                </a:cxn>
                <a:cxn ang="0">
                  <a:pos x="36" y="3"/>
                </a:cxn>
                <a:cxn ang="0">
                  <a:pos x="37" y="3"/>
                </a:cxn>
                <a:cxn ang="0">
                  <a:pos x="40" y="3"/>
                </a:cxn>
                <a:cxn ang="0">
                  <a:pos x="40" y="3"/>
                </a:cxn>
                <a:cxn ang="0">
                  <a:pos x="46" y="3"/>
                </a:cxn>
                <a:cxn ang="0">
                  <a:pos x="47" y="2"/>
                </a:cxn>
                <a:cxn ang="0">
                  <a:pos x="50" y="2"/>
                </a:cxn>
                <a:cxn ang="0">
                  <a:pos x="52" y="0"/>
                </a:cxn>
                <a:cxn ang="0">
                  <a:pos x="54" y="0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4" y="19"/>
                </a:cxn>
              </a:cxnLst>
              <a:rect l="0" t="0" r="r" b="b"/>
              <a:pathLst>
                <a:path w="56" h="32">
                  <a:moveTo>
                    <a:pt x="44" y="19"/>
                  </a:moveTo>
                  <a:lnTo>
                    <a:pt x="42" y="22"/>
                  </a:lnTo>
                  <a:lnTo>
                    <a:pt x="42" y="22"/>
                  </a:lnTo>
                  <a:lnTo>
                    <a:pt x="39" y="26"/>
                  </a:lnTo>
                  <a:lnTo>
                    <a:pt x="34" y="27"/>
                  </a:lnTo>
                  <a:lnTo>
                    <a:pt x="31" y="30"/>
                  </a:lnTo>
                  <a:lnTo>
                    <a:pt x="29" y="30"/>
                  </a:lnTo>
                  <a:lnTo>
                    <a:pt x="26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14" y="30"/>
                  </a:lnTo>
                  <a:lnTo>
                    <a:pt x="13" y="30"/>
                  </a:lnTo>
                  <a:lnTo>
                    <a:pt x="8" y="29"/>
                  </a:lnTo>
                  <a:lnTo>
                    <a:pt x="8" y="27"/>
                  </a:lnTo>
                  <a:lnTo>
                    <a:pt x="4" y="26"/>
                  </a:lnTo>
                  <a:lnTo>
                    <a:pt x="3" y="23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12"/>
                  </a:lnTo>
                  <a:lnTo>
                    <a:pt x="4" y="13"/>
                  </a:lnTo>
                  <a:lnTo>
                    <a:pt x="6" y="16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0" y="20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3" y="22"/>
                  </a:lnTo>
                  <a:lnTo>
                    <a:pt x="14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21" y="23"/>
                  </a:lnTo>
                  <a:lnTo>
                    <a:pt x="24" y="22"/>
                  </a:lnTo>
                  <a:lnTo>
                    <a:pt x="27" y="20"/>
                  </a:lnTo>
                  <a:lnTo>
                    <a:pt x="29" y="19"/>
                  </a:lnTo>
                  <a:lnTo>
                    <a:pt x="30" y="18"/>
                  </a:lnTo>
                  <a:lnTo>
                    <a:pt x="31" y="18"/>
                  </a:lnTo>
                  <a:lnTo>
                    <a:pt x="39" y="6"/>
                  </a:lnTo>
                  <a:lnTo>
                    <a:pt x="39" y="6"/>
                  </a:lnTo>
                  <a:lnTo>
                    <a:pt x="34" y="5"/>
                  </a:lnTo>
                  <a:lnTo>
                    <a:pt x="36" y="3"/>
                  </a:lnTo>
                  <a:lnTo>
                    <a:pt x="37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50" y="2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8" name="Freeform 433"/>
            <p:cNvSpPr>
              <a:spLocks/>
            </p:cNvSpPr>
            <p:nvPr userDrawn="1"/>
          </p:nvSpPr>
          <p:spPr bwMode="auto">
            <a:xfrm>
              <a:off x="8437575" y="603250"/>
              <a:ext cx="36513" cy="38100"/>
            </a:xfrm>
            <a:custGeom>
              <a:avLst/>
              <a:gdLst/>
              <a:ahLst/>
              <a:cxnLst>
                <a:cxn ang="0">
                  <a:pos x="17" y="63"/>
                </a:cxn>
                <a:cxn ang="0">
                  <a:pos x="13" y="61"/>
                </a:cxn>
                <a:cxn ang="0">
                  <a:pos x="7" y="59"/>
                </a:cxn>
                <a:cxn ang="0">
                  <a:pos x="3" y="57"/>
                </a:cxn>
                <a:cxn ang="0">
                  <a:pos x="0" y="56"/>
                </a:cxn>
                <a:cxn ang="0">
                  <a:pos x="33" y="5"/>
                </a:cxn>
                <a:cxn ang="0">
                  <a:pos x="37" y="5"/>
                </a:cxn>
                <a:cxn ang="0">
                  <a:pos x="44" y="2"/>
                </a:cxn>
                <a:cxn ang="0">
                  <a:pos x="50" y="0"/>
                </a:cxn>
                <a:cxn ang="0">
                  <a:pos x="19" y="52"/>
                </a:cxn>
                <a:cxn ang="0">
                  <a:pos x="20" y="52"/>
                </a:cxn>
                <a:cxn ang="0">
                  <a:pos x="24" y="53"/>
                </a:cxn>
                <a:cxn ang="0">
                  <a:pos x="17" y="63"/>
                </a:cxn>
              </a:cxnLst>
              <a:rect l="0" t="0" r="r" b="b"/>
              <a:pathLst>
                <a:path w="50" h="63">
                  <a:moveTo>
                    <a:pt x="17" y="63"/>
                  </a:moveTo>
                  <a:lnTo>
                    <a:pt x="13" y="61"/>
                  </a:lnTo>
                  <a:lnTo>
                    <a:pt x="7" y="59"/>
                  </a:lnTo>
                  <a:lnTo>
                    <a:pt x="3" y="57"/>
                  </a:lnTo>
                  <a:lnTo>
                    <a:pt x="0" y="56"/>
                  </a:lnTo>
                  <a:lnTo>
                    <a:pt x="33" y="5"/>
                  </a:lnTo>
                  <a:lnTo>
                    <a:pt x="37" y="5"/>
                  </a:lnTo>
                  <a:lnTo>
                    <a:pt x="44" y="2"/>
                  </a:lnTo>
                  <a:lnTo>
                    <a:pt x="50" y="0"/>
                  </a:lnTo>
                  <a:lnTo>
                    <a:pt x="19" y="52"/>
                  </a:lnTo>
                  <a:lnTo>
                    <a:pt x="20" y="52"/>
                  </a:lnTo>
                  <a:lnTo>
                    <a:pt x="24" y="53"/>
                  </a:lnTo>
                  <a:lnTo>
                    <a:pt x="17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9" name="Freeform 434"/>
            <p:cNvSpPr>
              <a:spLocks noEditPoints="1"/>
            </p:cNvSpPr>
            <p:nvPr userDrawn="1"/>
          </p:nvSpPr>
          <p:spPr bwMode="auto">
            <a:xfrm>
              <a:off x="8443925" y="631825"/>
              <a:ext cx="50801" cy="25400"/>
            </a:xfrm>
            <a:custGeom>
              <a:avLst/>
              <a:gdLst/>
              <a:ahLst/>
              <a:cxnLst>
                <a:cxn ang="0">
                  <a:pos x="66" y="34"/>
                </a:cxn>
                <a:cxn ang="0">
                  <a:pos x="55" y="30"/>
                </a:cxn>
                <a:cxn ang="0">
                  <a:pos x="43" y="27"/>
                </a:cxn>
                <a:cxn ang="0">
                  <a:pos x="32" y="22"/>
                </a:cxn>
                <a:cxn ang="0">
                  <a:pos x="20" y="18"/>
                </a:cxn>
                <a:cxn ang="0">
                  <a:pos x="10" y="14"/>
                </a:cxn>
                <a:cxn ang="0">
                  <a:pos x="0" y="10"/>
                </a:cxn>
                <a:cxn ang="0">
                  <a:pos x="10" y="1"/>
                </a:cxn>
                <a:cxn ang="0">
                  <a:pos x="22" y="5"/>
                </a:cxn>
                <a:cxn ang="0">
                  <a:pos x="32" y="10"/>
                </a:cxn>
                <a:cxn ang="0">
                  <a:pos x="43" y="14"/>
                </a:cxn>
                <a:cxn ang="0">
                  <a:pos x="46" y="11"/>
                </a:cxn>
                <a:cxn ang="0">
                  <a:pos x="43" y="8"/>
                </a:cxn>
                <a:cxn ang="0">
                  <a:pos x="40" y="5"/>
                </a:cxn>
                <a:cxn ang="0">
                  <a:pos x="37" y="4"/>
                </a:cxn>
                <a:cxn ang="0">
                  <a:pos x="34" y="4"/>
                </a:cxn>
                <a:cxn ang="0">
                  <a:pos x="29" y="3"/>
                </a:cxn>
                <a:cxn ang="0">
                  <a:pos x="30" y="1"/>
                </a:cxn>
                <a:cxn ang="0">
                  <a:pos x="33" y="0"/>
                </a:cxn>
                <a:cxn ang="0">
                  <a:pos x="40" y="0"/>
                </a:cxn>
                <a:cxn ang="0">
                  <a:pos x="43" y="0"/>
                </a:cxn>
                <a:cxn ang="0">
                  <a:pos x="49" y="3"/>
                </a:cxn>
                <a:cxn ang="0">
                  <a:pos x="53" y="5"/>
                </a:cxn>
                <a:cxn ang="0">
                  <a:pos x="55" y="8"/>
                </a:cxn>
                <a:cxn ang="0">
                  <a:pos x="60" y="17"/>
                </a:cxn>
                <a:cxn ang="0">
                  <a:pos x="62" y="18"/>
                </a:cxn>
                <a:cxn ang="0">
                  <a:pos x="65" y="21"/>
                </a:cxn>
                <a:cxn ang="0">
                  <a:pos x="70" y="22"/>
                </a:cxn>
                <a:cxn ang="0">
                  <a:pos x="66" y="34"/>
                </a:cxn>
                <a:cxn ang="0">
                  <a:pos x="37" y="38"/>
                </a:cxn>
                <a:cxn ang="0">
                  <a:pos x="27" y="41"/>
                </a:cxn>
                <a:cxn ang="0">
                  <a:pos x="23" y="32"/>
                </a:cxn>
                <a:cxn ang="0">
                  <a:pos x="33" y="31"/>
                </a:cxn>
                <a:cxn ang="0">
                  <a:pos x="37" y="37"/>
                </a:cxn>
              </a:cxnLst>
              <a:rect l="0" t="0" r="r" b="b"/>
              <a:pathLst>
                <a:path w="72" h="41">
                  <a:moveTo>
                    <a:pt x="66" y="34"/>
                  </a:moveTo>
                  <a:lnTo>
                    <a:pt x="66" y="34"/>
                  </a:lnTo>
                  <a:lnTo>
                    <a:pt x="60" y="32"/>
                  </a:lnTo>
                  <a:lnTo>
                    <a:pt x="55" y="30"/>
                  </a:lnTo>
                  <a:lnTo>
                    <a:pt x="49" y="28"/>
                  </a:lnTo>
                  <a:lnTo>
                    <a:pt x="43" y="27"/>
                  </a:lnTo>
                  <a:lnTo>
                    <a:pt x="37" y="24"/>
                  </a:lnTo>
                  <a:lnTo>
                    <a:pt x="32" y="22"/>
                  </a:lnTo>
                  <a:lnTo>
                    <a:pt x="26" y="20"/>
                  </a:lnTo>
                  <a:lnTo>
                    <a:pt x="20" y="18"/>
                  </a:lnTo>
                  <a:lnTo>
                    <a:pt x="16" y="15"/>
                  </a:lnTo>
                  <a:lnTo>
                    <a:pt x="10" y="14"/>
                  </a:lnTo>
                  <a:lnTo>
                    <a:pt x="4" y="11"/>
                  </a:lnTo>
                  <a:lnTo>
                    <a:pt x="0" y="1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6" y="3"/>
                  </a:lnTo>
                  <a:lnTo>
                    <a:pt x="22" y="5"/>
                  </a:lnTo>
                  <a:lnTo>
                    <a:pt x="26" y="7"/>
                  </a:lnTo>
                  <a:lnTo>
                    <a:pt x="32" y="10"/>
                  </a:lnTo>
                  <a:lnTo>
                    <a:pt x="37" y="11"/>
                  </a:lnTo>
                  <a:lnTo>
                    <a:pt x="43" y="14"/>
                  </a:lnTo>
                  <a:lnTo>
                    <a:pt x="47" y="15"/>
                  </a:lnTo>
                  <a:lnTo>
                    <a:pt x="46" y="11"/>
                  </a:lnTo>
                  <a:lnTo>
                    <a:pt x="45" y="10"/>
                  </a:lnTo>
                  <a:lnTo>
                    <a:pt x="43" y="8"/>
                  </a:lnTo>
                  <a:lnTo>
                    <a:pt x="42" y="7"/>
                  </a:lnTo>
                  <a:lnTo>
                    <a:pt x="40" y="5"/>
                  </a:lnTo>
                  <a:lnTo>
                    <a:pt x="39" y="5"/>
                  </a:lnTo>
                  <a:lnTo>
                    <a:pt x="37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3" y="4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30" y="1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6" y="1"/>
                  </a:lnTo>
                  <a:lnTo>
                    <a:pt x="49" y="3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3" y="7"/>
                  </a:lnTo>
                  <a:lnTo>
                    <a:pt x="55" y="8"/>
                  </a:lnTo>
                  <a:lnTo>
                    <a:pt x="57" y="11"/>
                  </a:lnTo>
                  <a:lnTo>
                    <a:pt x="60" y="17"/>
                  </a:lnTo>
                  <a:lnTo>
                    <a:pt x="60" y="17"/>
                  </a:lnTo>
                  <a:lnTo>
                    <a:pt x="62" y="18"/>
                  </a:lnTo>
                  <a:lnTo>
                    <a:pt x="63" y="20"/>
                  </a:lnTo>
                  <a:lnTo>
                    <a:pt x="65" y="21"/>
                  </a:lnTo>
                  <a:lnTo>
                    <a:pt x="66" y="21"/>
                  </a:lnTo>
                  <a:lnTo>
                    <a:pt x="70" y="22"/>
                  </a:lnTo>
                  <a:lnTo>
                    <a:pt x="72" y="22"/>
                  </a:lnTo>
                  <a:lnTo>
                    <a:pt x="66" y="34"/>
                  </a:lnTo>
                  <a:close/>
                  <a:moveTo>
                    <a:pt x="39" y="38"/>
                  </a:moveTo>
                  <a:lnTo>
                    <a:pt x="37" y="38"/>
                  </a:lnTo>
                  <a:lnTo>
                    <a:pt x="29" y="41"/>
                  </a:lnTo>
                  <a:lnTo>
                    <a:pt x="27" y="41"/>
                  </a:lnTo>
                  <a:lnTo>
                    <a:pt x="24" y="37"/>
                  </a:lnTo>
                  <a:lnTo>
                    <a:pt x="23" y="32"/>
                  </a:lnTo>
                  <a:lnTo>
                    <a:pt x="27" y="32"/>
                  </a:lnTo>
                  <a:lnTo>
                    <a:pt x="33" y="31"/>
                  </a:lnTo>
                  <a:lnTo>
                    <a:pt x="34" y="31"/>
                  </a:lnTo>
                  <a:lnTo>
                    <a:pt x="37" y="37"/>
                  </a:lnTo>
                  <a:lnTo>
                    <a:pt x="39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0" name="Freeform 435"/>
            <p:cNvSpPr>
              <a:spLocks noEditPoints="1"/>
            </p:cNvSpPr>
            <p:nvPr userDrawn="1"/>
          </p:nvSpPr>
          <p:spPr bwMode="auto">
            <a:xfrm>
              <a:off x="8478851" y="627063"/>
              <a:ext cx="50801" cy="34925"/>
            </a:xfrm>
            <a:custGeom>
              <a:avLst/>
              <a:gdLst/>
              <a:ahLst/>
              <a:cxnLst>
                <a:cxn ang="0">
                  <a:pos x="60" y="13"/>
                </a:cxn>
                <a:cxn ang="0">
                  <a:pos x="59" y="14"/>
                </a:cxn>
                <a:cxn ang="0">
                  <a:pos x="53" y="14"/>
                </a:cxn>
                <a:cxn ang="0">
                  <a:pos x="52" y="14"/>
                </a:cxn>
                <a:cxn ang="0">
                  <a:pos x="49" y="10"/>
                </a:cxn>
                <a:cxn ang="0">
                  <a:pos x="49" y="7"/>
                </a:cxn>
                <a:cxn ang="0">
                  <a:pos x="50" y="6"/>
                </a:cxn>
                <a:cxn ang="0">
                  <a:pos x="54" y="3"/>
                </a:cxn>
                <a:cxn ang="0">
                  <a:pos x="57" y="3"/>
                </a:cxn>
                <a:cxn ang="0">
                  <a:pos x="62" y="6"/>
                </a:cxn>
                <a:cxn ang="0">
                  <a:pos x="62" y="9"/>
                </a:cxn>
                <a:cxn ang="0">
                  <a:pos x="62" y="10"/>
                </a:cxn>
                <a:cxn ang="0">
                  <a:pos x="47" y="9"/>
                </a:cxn>
                <a:cxn ang="0">
                  <a:pos x="43" y="12"/>
                </a:cxn>
                <a:cxn ang="0">
                  <a:pos x="39" y="12"/>
                </a:cxn>
                <a:cxn ang="0">
                  <a:pos x="37" y="10"/>
                </a:cxn>
                <a:cxn ang="0">
                  <a:pos x="34" y="6"/>
                </a:cxn>
                <a:cxn ang="0">
                  <a:pos x="37" y="2"/>
                </a:cxn>
                <a:cxn ang="0">
                  <a:pos x="42" y="0"/>
                </a:cxn>
                <a:cxn ang="0">
                  <a:pos x="44" y="0"/>
                </a:cxn>
                <a:cxn ang="0">
                  <a:pos x="46" y="2"/>
                </a:cxn>
                <a:cxn ang="0">
                  <a:pos x="49" y="4"/>
                </a:cxn>
                <a:cxn ang="0">
                  <a:pos x="47" y="7"/>
                </a:cxn>
                <a:cxn ang="0">
                  <a:pos x="70" y="57"/>
                </a:cxn>
                <a:cxn ang="0">
                  <a:pos x="57" y="56"/>
                </a:cxn>
                <a:cxn ang="0">
                  <a:pos x="46" y="53"/>
                </a:cxn>
                <a:cxn ang="0">
                  <a:pos x="34" y="50"/>
                </a:cxn>
                <a:cxn ang="0">
                  <a:pos x="21" y="46"/>
                </a:cxn>
                <a:cxn ang="0">
                  <a:pos x="10" y="43"/>
                </a:cxn>
                <a:cxn ang="0">
                  <a:pos x="0" y="39"/>
                </a:cxn>
                <a:cxn ang="0">
                  <a:pos x="10" y="30"/>
                </a:cxn>
                <a:cxn ang="0">
                  <a:pos x="21" y="33"/>
                </a:cxn>
                <a:cxn ang="0">
                  <a:pos x="33" y="37"/>
                </a:cxn>
                <a:cxn ang="0">
                  <a:pos x="44" y="40"/>
                </a:cxn>
                <a:cxn ang="0">
                  <a:pos x="50" y="33"/>
                </a:cxn>
                <a:cxn ang="0">
                  <a:pos x="60" y="27"/>
                </a:cxn>
                <a:cxn ang="0">
                  <a:pos x="60" y="44"/>
                </a:cxn>
                <a:cxn ang="0">
                  <a:pos x="67" y="44"/>
                </a:cxn>
                <a:cxn ang="0">
                  <a:pos x="73" y="46"/>
                </a:cxn>
              </a:cxnLst>
              <a:rect l="0" t="0" r="r" b="b"/>
              <a:pathLst>
                <a:path w="73" h="57">
                  <a:moveTo>
                    <a:pt x="62" y="10"/>
                  </a:moveTo>
                  <a:lnTo>
                    <a:pt x="60" y="13"/>
                  </a:lnTo>
                  <a:lnTo>
                    <a:pt x="59" y="14"/>
                  </a:lnTo>
                  <a:lnTo>
                    <a:pt x="59" y="14"/>
                  </a:lnTo>
                  <a:lnTo>
                    <a:pt x="56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2" y="14"/>
                  </a:lnTo>
                  <a:lnTo>
                    <a:pt x="49" y="12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7"/>
                  </a:lnTo>
                  <a:lnTo>
                    <a:pt x="50" y="6"/>
                  </a:lnTo>
                  <a:lnTo>
                    <a:pt x="50" y="6"/>
                  </a:lnTo>
                  <a:lnTo>
                    <a:pt x="53" y="4"/>
                  </a:lnTo>
                  <a:lnTo>
                    <a:pt x="54" y="3"/>
                  </a:lnTo>
                  <a:lnTo>
                    <a:pt x="57" y="3"/>
                  </a:lnTo>
                  <a:lnTo>
                    <a:pt x="57" y="3"/>
                  </a:lnTo>
                  <a:lnTo>
                    <a:pt x="60" y="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62" y="9"/>
                  </a:lnTo>
                  <a:lnTo>
                    <a:pt x="63" y="10"/>
                  </a:lnTo>
                  <a:lnTo>
                    <a:pt x="62" y="10"/>
                  </a:lnTo>
                  <a:close/>
                  <a:moveTo>
                    <a:pt x="47" y="7"/>
                  </a:moveTo>
                  <a:lnTo>
                    <a:pt x="47" y="9"/>
                  </a:lnTo>
                  <a:lnTo>
                    <a:pt x="44" y="10"/>
                  </a:lnTo>
                  <a:lnTo>
                    <a:pt x="43" y="12"/>
                  </a:lnTo>
                  <a:lnTo>
                    <a:pt x="42" y="12"/>
                  </a:lnTo>
                  <a:lnTo>
                    <a:pt x="39" y="12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6" y="9"/>
                  </a:lnTo>
                  <a:lnTo>
                    <a:pt x="34" y="6"/>
                  </a:lnTo>
                  <a:lnTo>
                    <a:pt x="36" y="3"/>
                  </a:lnTo>
                  <a:lnTo>
                    <a:pt x="37" y="2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7" y="3"/>
                  </a:lnTo>
                  <a:lnTo>
                    <a:pt x="49" y="4"/>
                  </a:lnTo>
                  <a:lnTo>
                    <a:pt x="47" y="7"/>
                  </a:lnTo>
                  <a:lnTo>
                    <a:pt x="47" y="7"/>
                  </a:lnTo>
                  <a:close/>
                  <a:moveTo>
                    <a:pt x="70" y="57"/>
                  </a:moveTo>
                  <a:lnTo>
                    <a:pt x="70" y="57"/>
                  </a:lnTo>
                  <a:lnTo>
                    <a:pt x="63" y="56"/>
                  </a:lnTo>
                  <a:lnTo>
                    <a:pt x="57" y="56"/>
                  </a:lnTo>
                  <a:lnTo>
                    <a:pt x="52" y="54"/>
                  </a:lnTo>
                  <a:lnTo>
                    <a:pt x="46" y="53"/>
                  </a:lnTo>
                  <a:lnTo>
                    <a:pt x="40" y="51"/>
                  </a:lnTo>
                  <a:lnTo>
                    <a:pt x="34" y="50"/>
                  </a:lnTo>
                  <a:lnTo>
                    <a:pt x="29" y="47"/>
                  </a:lnTo>
                  <a:lnTo>
                    <a:pt x="21" y="46"/>
                  </a:lnTo>
                  <a:lnTo>
                    <a:pt x="16" y="44"/>
                  </a:lnTo>
                  <a:lnTo>
                    <a:pt x="10" y="43"/>
                  </a:lnTo>
                  <a:lnTo>
                    <a:pt x="4" y="41"/>
                  </a:lnTo>
                  <a:lnTo>
                    <a:pt x="0" y="39"/>
                  </a:lnTo>
                  <a:lnTo>
                    <a:pt x="6" y="29"/>
                  </a:lnTo>
                  <a:lnTo>
                    <a:pt x="10" y="30"/>
                  </a:lnTo>
                  <a:lnTo>
                    <a:pt x="16" y="31"/>
                  </a:lnTo>
                  <a:lnTo>
                    <a:pt x="21" y="33"/>
                  </a:lnTo>
                  <a:lnTo>
                    <a:pt x="27" y="36"/>
                  </a:lnTo>
                  <a:lnTo>
                    <a:pt x="33" y="37"/>
                  </a:lnTo>
                  <a:lnTo>
                    <a:pt x="39" y="39"/>
                  </a:lnTo>
                  <a:lnTo>
                    <a:pt x="44" y="40"/>
                  </a:lnTo>
                  <a:lnTo>
                    <a:pt x="47" y="40"/>
                  </a:lnTo>
                  <a:lnTo>
                    <a:pt x="50" y="33"/>
                  </a:lnTo>
                  <a:lnTo>
                    <a:pt x="53" y="31"/>
                  </a:lnTo>
                  <a:lnTo>
                    <a:pt x="60" y="27"/>
                  </a:lnTo>
                  <a:lnTo>
                    <a:pt x="67" y="24"/>
                  </a:lnTo>
                  <a:lnTo>
                    <a:pt x="60" y="44"/>
                  </a:lnTo>
                  <a:lnTo>
                    <a:pt x="62" y="44"/>
                  </a:lnTo>
                  <a:lnTo>
                    <a:pt x="67" y="44"/>
                  </a:lnTo>
                  <a:lnTo>
                    <a:pt x="73" y="46"/>
                  </a:lnTo>
                  <a:lnTo>
                    <a:pt x="73" y="46"/>
                  </a:lnTo>
                  <a:lnTo>
                    <a:pt x="7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1" name="Freeform 436"/>
            <p:cNvSpPr>
              <a:spLocks/>
            </p:cNvSpPr>
            <p:nvPr userDrawn="1"/>
          </p:nvSpPr>
          <p:spPr bwMode="auto">
            <a:xfrm>
              <a:off x="8513776" y="625475"/>
              <a:ext cx="47626" cy="39688"/>
            </a:xfrm>
            <a:custGeom>
              <a:avLst/>
              <a:gdLst/>
              <a:ahLst/>
              <a:cxnLst>
                <a:cxn ang="0">
                  <a:pos x="59" y="68"/>
                </a:cxn>
                <a:cxn ang="0">
                  <a:pos x="56" y="68"/>
                </a:cxn>
                <a:cxn ang="0">
                  <a:pos x="51" y="67"/>
                </a:cxn>
                <a:cxn ang="0">
                  <a:pos x="43" y="65"/>
                </a:cxn>
                <a:cxn ang="0">
                  <a:pos x="38" y="65"/>
                </a:cxn>
                <a:cxn ang="0">
                  <a:pos x="32" y="64"/>
                </a:cxn>
                <a:cxn ang="0">
                  <a:pos x="26" y="62"/>
                </a:cxn>
                <a:cxn ang="0">
                  <a:pos x="20" y="61"/>
                </a:cxn>
                <a:cxn ang="0">
                  <a:pos x="13" y="60"/>
                </a:cxn>
                <a:cxn ang="0">
                  <a:pos x="7" y="60"/>
                </a:cxn>
                <a:cxn ang="0">
                  <a:pos x="2" y="58"/>
                </a:cxn>
                <a:cxn ang="0">
                  <a:pos x="0" y="57"/>
                </a:cxn>
                <a:cxn ang="0">
                  <a:pos x="3" y="45"/>
                </a:cxn>
                <a:cxn ang="0">
                  <a:pos x="6" y="47"/>
                </a:cxn>
                <a:cxn ang="0">
                  <a:pos x="12" y="48"/>
                </a:cxn>
                <a:cxn ang="0">
                  <a:pos x="17" y="48"/>
                </a:cxn>
                <a:cxn ang="0">
                  <a:pos x="23" y="50"/>
                </a:cxn>
                <a:cxn ang="0">
                  <a:pos x="29" y="51"/>
                </a:cxn>
                <a:cxn ang="0">
                  <a:pos x="35" y="52"/>
                </a:cxn>
                <a:cxn ang="0">
                  <a:pos x="40" y="54"/>
                </a:cxn>
                <a:cxn ang="0">
                  <a:pos x="42" y="54"/>
                </a:cxn>
                <a:cxn ang="0">
                  <a:pos x="52" y="8"/>
                </a:cxn>
                <a:cxn ang="0">
                  <a:pos x="58" y="6"/>
                </a:cxn>
                <a:cxn ang="0">
                  <a:pos x="63" y="1"/>
                </a:cxn>
                <a:cxn ang="0">
                  <a:pos x="68" y="0"/>
                </a:cxn>
                <a:cxn ang="0">
                  <a:pos x="56" y="55"/>
                </a:cxn>
                <a:cxn ang="0">
                  <a:pos x="58" y="55"/>
                </a:cxn>
                <a:cxn ang="0">
                  <a:pos x="62" y="57"/>
                </a:cxn>
                <a:cxn ang="0">
                  <a:pos x="59" y="68"/>
                </a:cxn>
              </a:cxnLst>
              <a:rect l="0" t="0" r="r" b="b"/>
              <a:pathLst>
                <a:path w="68" h="68">
                  <a:moveTo>
                    <a:pt x="59" y="68"/>
                  </a:moveTo>
                  <a:lnTo>
                    <a:pt x="56" y="68"/>
                  </a:lnTo>
                  <a:lnTo>
                    <a:pt x="51" y="67"/>
                  </a:lnTo>
                  <a:lnTo>
                    <a:pt x="43" y="65"/>
                  </a:lnTo>
                  <a:lnTo>
                    <a:pt x="38" y="65"/>
                  </a:lnTo>
                  <a:lnTo>
                    <a:pt x="32" y="64"/>
                  </a:lnTo>
                  <a:lnTo>
                    <a:pt x="26" y="62"/>
                  </a:lnTo>
                  <a:lnTo>
                    <a:pt x="20" y="61"/>
                  </a:lnTo>
                  <a:lnTo>
                    <a:pt x="13" y="60"/>
                  </a:lnTo>
                  <a:lnTo>
                    <a:pt x="7" y="60"/>
                  </a:lnTo>
                  <a:lnTo>
                    <a:pt x="2" y="58"/>
                  </a:lnTo>
                  <a:lnTo>
                    <a:pt x="0" y="57"/>
                  </a:lnTo>
                  <a:lnTo>
                    <a:pt x="3" y="45"/>
                  </a:lnTo>
                  <a:lnTo>
                    <a:pt x="6" y="47"/>
                  </a:lnTo>
                  <a:lnTo>
                    <a:pt x="12" y="48"/>
                  </a:lnTo>
                  <a:lnTo>
                    <a:pt x="17" y="48"/>
                  </a:lnTo>
                  <a:lnTo>
                    <a:pt x="23" y="50"/>
                  </a:lnTo>
                  <a:lnTo>
                    <a:pt x="29" y="51"/>
                  </a:lnTo>
                  <a:lnTo>
                    <a:pt x="35" y="52"/>
                  </a:lnTo>
                  <a:lnTo>
                    <a:pt x="40" y="54"/>
                  </a:lnTo>
                  <a:lnTo>
                    <a:pt x="42" y="54"/>
                  </a:lnTo>
                  <a:lnTo>
                    <a:pt x="52" y="8"/>
                  </a:lnTo>
                  <a:lnTo>
                    <a:pt x="58" y="6"/>
                  </a:lnTo>
                  <a:lnTo>
                    <a:pt x="63" y="1"/>
                  </a:lnTo>
                  <a:lnTo>
                    <a:pt x="68" y="0"/>
                  </a:lnTo>
                  <a:lnTo>
                    <a:pt x="56" y="55"/>
                  </a:lnTo>
                  <a:lnTo>
                    <a:pt x="58" y="55"/>
                  </a:lnTo>
                  <a:lnTo>
                    <a:pt x="62" y="57"/>
                  </a:lnTo>
                  <a:lnTo>
                    <a:pt x="59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2" name="Freeform 437"/>
            <p:cNvSpPr>
              <a:spLocks/>
            </p:cNvSpPr>
            <p:nvPr userDrawn="1"/>
          </p:nvSpPr>
          <p:spPr bwMode="auto">
            <a:xfrm>
              <a:off x="8547114" y="627063"/>
              <a:ext cx="39689" cy="41275"/>
            </a:xfrm>
            <a:custGeom>
              <a:avLst/>
              <a:gdLst/>
              <a:ahLst/>
              <a:cxnLst>
                <a:cxn ang="0">
                  <a:pos x="53" y="69"/>
                </a:cxn>
                <a:cxn ang="0">
                  <a:pos x="53" y="69"/>
                </a:cxn>
                <a:cxn ang="0">
                  <a:pos x="46" y="68"/>
                </a:cxn>
                <a:cxn ang="0">
                  <a:pos x="40" y="68"/>
                </a:cxn>
                <a:cxn ang="0">
                  <a:pos x="35" y="68"/>
                </a:cxn>
                <a:cxn ang="0">
                  <a:pos x="28" y="67"/>
                </a:cxn>
                <a:cxn ang="0">
                  <a:pos x="22" y="67"/>
                </a:cxn>
                <a:cxn ang="0">
                  <a:pos x="16" y="65"/>
                </a:cxn>
                <a:cxn ang="0">
                  <a:pos x="10" y="65"/>
                </a:cxn>
                <a:cxn ang="0">
                  <a:pos x="5" y="64"/>
                </a:cxn>
                <a:cxn ang="0">
                  <a:pos x="0" y="64"/>
                </a:cxn>
                <a:cxn ang="0">
                  <a:pos x="3" y="52"/>
                </a:cxn>
                <a:cxn ang="0">
                  <a:pos x="6" y="52"/>
                </a:cxn>
                <a:cxn ang="0">
                  <a:pos x="12" y="52"/>
                </a:cxn>
                <a:cxn ang="0">
                  <a:pos x="17" y="54"/>
                </a:cxn>
                <a:cxn ang="0">
                  <a:pos x="23" y="55"/>
                </a:cxn>
                <a:cxn ang="0">
                  <a:pos x="30" y="55"/>
                </a:cxn>
                <a:cxn ang="0">
                  <a:pos x="36" y="55"/>
                </a:cxn>
                <a:cxn ang="0">
                  <a:pos x="40" y="57"/>
                </a:cxn>
                <a:cxn ang="0">
                  <a:pos x="46" y="10"/>
                </a:cxn>
                <a:cxn ang="0">
                  <a:pos x="48" y="10"/>
                </a:cxn>
                <a:cxn ang="0">
                  <a:pos x="53" y="5"/>
                </a:cxn>
                <a:cxn ang="0">
                  <a:pos x="59" y="1"/>
                </a:cxn>
                <a:cxn ang="0">
                  <a:pos x="59" y="0"/>
                </a:cxn>
                <a:cxn ang="0">
                  <a:pos x="53" y="69"/>
                </a:cxn>
              </a:cxnLst>
              <a:rect l="0" t="0" r="r" b="b"/>
              <a:pathLst>
                <a:path w="59" h="69">
                  <a:moveTo>
                    <a:pt x="53" y="69"/>
                  </a:moveTo>
                  <a:lnTo>
                    <a:pt x="53" y="69"/>
                  </a:lnTo>
                  <a:lnTo>
                    <a:pt x="46" y="68"/>
                  </a:lnTo>
                  <a:lnTo>
                    <a:pt x="40" y="68"/>
                  </a:lnTo>
                  <a:lnTo>
                    <a:pt x="35" y="68"/>
                  </a:lnTo>
                  <a:lnTo>
                    <a:pt x="28" y="67"/>
                  </a:lnTo>
                  <a:lnTo>
                    <a:pt x="22" y="67"/>
                  </a:lnTo>
                  <a:lnTo>
                    <a:pt x="16" y="65"/>
                  </a:lnTo>
                  <a:lnTo>
                    <a:pt x="10" y="65"/>
                  </a:lnTo>
                  <a:lnTo>
                    <a:pt x="5" y="64"/>
                  </a:lnTo>
                  <a:lnTo>
                    <a:pt x="0" y="64"/>
                  </a:lnTo>
                  <a:lnTo>
                    <a:pt x="3" y="52"/>
                  </a:lnTo>
                  <a:lnTo>
                    <a:pt x="6" y="52"/>
                  </a:lnTo>
                  <a:lnTo>
                    <a:pt x="12" y="52"/>
                  </a:lnTo>
                  <a:lnTo>
                    <a:pt x="17" y="54"/>
                  </a:lnTo>
                  <a:lnTo>
                    <a:pt x="23" y="55"/>
                  </a:lnTo>
                  <a:lnTo>
                    <a:pt x="30" y="55"/>
                  </a:lnTo>
                  <a:lnTo>
                    <a:pt x="36" y="55"/>
                  </a:lnTo>
                  <a:lnTo>
                    <a:pt x="40" y="57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53" y="5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3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3" name="Freeform 438"/>
            <p:cNvSpPr>
              <a:spLocks noEditPoints="1"/>
            </p:cNvSpPr>
            <p:nvPr userDrawn="1"/>
          </p:nvSpPr>
          <p:spPr bwMode="auto">
            <a:xfrm>
              <a:off x="8605853" y="633413"/>
              <a:ext cx="31751" cy="34925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25" y="9"/>
                </a:cxn>
                <a:cxn ang="0">
                  <a:pos x="22" y="11"/>
                </a:cxn>
                <a:cxn ang="0">
                  <a:pos x="19" y="11"/>
                </a:cxn>
                <a:cxn ang="0">
                  <a:pos x="16" y="11"/>
                </a:cxn>
                <a:cxn ang="0">
                  <a:pos x="13" y="7"/>
                </a:cxn>
                <a:cxn ang="0">
                  <a:pos x="16" y="2"/>
                </a:cxn>
                <a:cxn ang="0">
                  <a:pos x="17" y="1"/>
                </a:cxn>
                <a:cxn ang="0">
                  <a:pos x="20" y="0"/>
                </a:cxn>
                <a:cxn ang="0">
                  <a:pos x="25" y="1"/>
                </a:cxn>
                <a:cxn ang="0">
                  <a:pos x="26" y="4"/>
                </a:cxn>
                <a:cxn ang="0">
                  <a:pos x="27" y="5"/>
                </a:cxn>
                <a:cxn ang="0">
                  <a:pos x="13" y="8"/>
                </a:cxn>
                <a:cxn ang="0">
                  <a:pos x="10" y="11"/>
                </a:cxn>
                <a:cxn ang="0">
                  <a:pos x="7" y="12"/>
                </a:cxn>
                <a:cxn ang="0">
                  <a:pos x="4" y="11"/>
                </a:cxn>
                <a:cxn ang="0">
                  <a:pos x="1" y="8"/>
                </a:cxn>
                <a:cxn ang="0">
                  <a:pos x="1" y="4"/>
                </a:cxn>
                <a:cxn ang="0">
                  <a:pos x="4" y="1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4"/>
                </a:cxn>
                <a:cxn ang="0">
                  <a:pos x="13" y="7"/>
                </a:cxn>
                <a:cxn ang="0">
                  <a:pos x="48" y="55"/>
                </a:cxn>
                <a:cxn ang="0">
                  <a:pos x="36" y="56"/>
                </a:cxn>
                <a:cxn ang="0">
                  <a:pos x="23" y="56"/>
                </a:cxn>
                <a:cxn ang="0">
                  <a:pos x="17" y="56"/>
                </a:cxn>
                <a:cxn ang="0">
                  <a:pos x="10" y="56"/>
                </a:cxn>
                <a:cxn ang="0">
                  <a:pos x="7" y="54"/>
                </a:cxn>
                <a:cxn ang="0">
                  <a:pos x="4" y="51"/>
                </a:cxn>
                <a:cxn ang="0">
                  <a:pos x="3" y="46"/>
                </a:cxn>
                <a:cxn ang="0">
                  <a:pos x="3" y="35"/>
                </a:cxn>
                <a:cxn ang="0">
                  <a:pos x="4" y="32"/>
                </a:cxn>
                <a:cxn ang="0">
                  <a:pos x="10" y="28"/>
                </a:cxn>
                <a:cxn ang="0">
                  <a:pos x="16" y="25"/>
                </a:cxn>
                <a:cxn ang="0">
                  <a:pos x="22" y="24"/>
                </a:cxn>
                <a:cxn ang="0">
                  <a:pos x="26" y="24"/>
                </a:cxn>
                <a:cxn ang="0">
                  <a:pos x="27" y="24"/>
                </a:cxn>
                <a:cxn ang="0">
                  <a:pos x="33" y="14"/>
                </a:cxn>
                <a:cxn ang="0">
                  <a:pos x="40" y="7"/>
                </a:cxn>
                <a:cxn ang="0">
                  <a:pos x="46" y="44"/>
                </a:cxn>
                <a:cxn ang="0">
                  <a:pos x="49" y="55"/>
                </a:cxn>
                <a:cxn ang="0">
                  <a:pos x="29" y="39"/>
                </a:cxn>
                <a:cxn ang="0">
                  <a:pos x="26" y="36"/>
                </a:cxn>
                <a:cxn ang="0">
                  <a:pos x="23" y="36"/>
                </a:cxn>
                <a:cxn ang="0">
                  <a:pos x="20" y="36"/>
                </a:cxn>
                <a:cxn ang="0">
                  <a:pos x="17" y="38"/>
                </a:cxn>
                <a:cxn ang="0">
                  <a:pos x="16" y="41"/>
                </a:cxn>
                <a:cxn ang="0">
                  <a:pos x="17" y="44"/>
                </a:cxn>
                <a:cxn ang="0">
                  <a:pos x="20" y="45"/>
                </a:cxn>
                <a:cxn ang="0">
                  <a:pos x="23" y="45"/>
                </a:cxn>
                <a:cxn ang="0">
                  <a:pos x="27" y="44"/>
                </a:cxn>
                <a:cxn ang="0">
                  <a:pos x="29" y="42"/>
                </a:cxn>
                <a:cxn ang="0">
                  <a:pos x="29" y="41"/>
                </a:cxn>
              </a:cxnLst>
              <a:rect l="0" t="0" r="r" b="b"/>
              <a:pathLst>
                <a:path w="49" h="56">
                  <a:moveTo>
                    <a:pt x="27" y="5"/>
                  </a:moveTo>
                  <a:lnTo>
                    <a:pt x="26" y="8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4" y="8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5"/>
                  </a:lnTo>
                  <a:lnTo>
                    <a:pt x="27" y="5"/>
                  </a:lnTo>
                  <a:close/>
                  <a:moveTo>
                    <a:pt x="13" y="7"/>
                  </a:moveTo>
                  <a:lnTo>
                    <a:pt x="13" y="8"/>
                  </a:lnTo>
                  <a:lnTo>
                    <a:pt x="12" y="11"/>
                  </a:lnTo>
                  <a:lnTo>
                    <a:pt x="10" y="11"/>
                  </a:lnTo>
                  <a:lnTo>
                    <a:pt x="9" y="11"/>
                  </a:lnTo>
                  <a:lnTo>
                    <a:pt x="7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1" y="8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3" y="4"/>
                  </a:lnTo>
                  <a:lnTo>
                    <a:pt x="13" y="7"/>
                  </a:lnTo>
                  <a:lnTo>
                    <a:pt x="13" y="7"/>
                  </a:lnTo>
                  <a:close/>
                  <a:moveTo>
                    <a:pt x="49" y="55"/>
                  </a:moveTo>
                  <a:lnTo>
                    <a:pt x="48" y="55"/>
                  </a:lnTo>
                  <a:lnTo>
                    <a:pt x="42" y="56"/>
                  </a:lnTo>
                  <a:lnTo>
                    <a:pt x="36" y="56"/>
                  </a:lnTo>
                  <a:lnTo>
                    <a:pt x="29" y="56"/>
                  </a:lnTo>
                  <a:lnTo>
                    <a:pt x="23" y="5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13" y="56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7" y="54"/>
                  </a:lnTo>
                  <a:lnTo>
                    <a:pt x="6" y="52"/>
                  </a:lnTo>
                  <a:lnTo>
                    <a:pt x="4" y="51"/>
                  </a:lnTo>
                  <a:lnTo>
                    <a:pt x="3" y="49"/>
                  </a:lnTo>
                  <a:lnTo>
                    <a:pt x="3" y="46"/>
                  </a:lnTo>
                  <a:lnTo>
                    <a:pt x="1" y="41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4" y="32"/>
                  </a:lnTo>
                  <a:lnTo>
                    <a:pt x="6" y="31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7" y="24"/>
                  </a:lnTo>
                  <a:lnTo>
                    <a:pt x="27" y="24"/>
                  </a:lnTo>
                  <a:lnTo>
                    <a:pt x="27" y="18"/>
                  </a:lnTo>
                  <a:lnTo>
                    <a:pt x="33" y="14"/>
                  </a:lnTo>
                  <a:lnTo>
                    <a:pt x="37" y="8"/>
                  </a:lnTo>
                  <a:lnTo>
                    <a:pt x="40" y="7"/>
                  </a:lnTo>
                  <a:lnTo>
                    <a:pt x="43" y="44"/>
                  </a:lnTo>
                  <a:lnTo>
                    <a:pt x="46" y="44"/>
                  </a:lnTo>
                  <a:lnTo>
                    <a:pt x="48" y="44"/>
                  </a:lnTo>
                  <a:lnTo>
                    <a:pt x="49" y="55"/>
                  </a:lnTo>
                  <a:close/>
                  <a:moveTo>
                    <a:pt x="29" y="41"/>
                  </a:moveTo>
                  <a:lnTo>
                    <a:pt x="29" y="39"/>
                  </a:lnTo>
                  <a:lnTo>
                    <a:pt x="27" y="38"/>
                  </a:lnTo>
                  <a:lnTo>
                    <a:pt x="26" y="36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7" y="38"/>
                  </a:lnTo>
                  <a:lnTo>
                    <a:pt x="17" y="38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6" y="42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20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5" y="45"/>
                  </a:lnTo>
                  <a:lnTo>
                    <a:pt x="27" y="44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9" y="41"/>
                  </a:lnTo>
                  <a:lnTo>
                    <a:pt x="29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4" name="Freeform 439"/>
            <p:cNvSpPr>
              <a:spLocks noEditPoints="1"/>
            </p:cNvSpPr>
            <p:nvPr userDrawn="1"/>
          </p:nvSpPr>
          <p:spPr bwMode="auto">
            <a:xfrm>
              <a:off x="8628078" y="644525"/>
              <a:ext cx="50801" cy="34925"/>
            </a:xfrm>
            <a:custGeom>
              <a:avLst/>
              <a:gdLst/>
              <a:ahLst/>
              <a:cxnLst>
                <a:cxn ang="0">
                  <a:pos x="65" y="50"/>
                </a:cxn>
                <a:cxn ang="0">
                  <a:pos x="62" y="53"/>
                </a:cxn>
                <a:cxn ang="0">
                  <a:pos x="58" y="54"/>
                </a:cxn>
                <a:cxn ang="0">
                  <a:pos x="55" y="54"/>
                </a:cxn>
                <a:cxn ang="0">
                  <a:pos x="50" y="53"/>
                </a:cxn>
                <a:cxn ang="0">
                  <a:pos x="49" y="47"/>
                </a:cxn>
                <a:cxn ang="0">
                  <a:pos x="53" y="44"/>
                </a:cxn>
                <a:cxn ang="0">
                  <a:pos x="56" y="43"/>
                </a:cxn>
                <a:cxn ang="0">
                  <a:pos x="61" y="43"/>
                </a:cxn>
                <a:cxn ang="0">
                  <a:pos x="63" y="46"/>
                </a:cxn>
                <a:cxn ang="0">
                  <a:pos x="65" y="48"/>
                </a:cxn>
                <a:cxn ang="0">
                  <a:pos x="48" y="53"/>
                </a:cxn>
                <a:cxn ang="0">
                  <a:pos x="45" y="55"/>
                </a:cxn>
                <a:cxn ang="0">
                  <a:pos x="42" y="57"/>
                </a:cxn>
                <a:cxn ang="0">
                  <a:pos x="36" y="55"/>
                </a:cxn>
                <a:cxn ang="0">
                  <a:pos x="33" y="54"/>
                </a:cxn>
                <a:cxn ang="0">
                  <a:pos x="33" y="50"/>
                </a:cxn>
                <a:cxn ang="0">
                  <a:pos x="35" y="47"/>
                </a:cxn>
                <a:cxn ang="0">
                  <a:pos x="39" y="46"/>
                </a:cxn>
                <a:cxn ang="0">
                  <a:pos x="42" y="46"/>
                </a:cxn>
                <a:cxn ang="0">
                  <a:pos x="48" y="48"/>
                </a:cxn>
                <a:cxn ang="0">
                  <a:pos x="48" y="50"/>
                </a:cxn>
                <a:cxn ang="0">
                  <a:pos x="69" y="28"/>
                </a:cxn>
                <a:cxn ang="0">
                  <a:pos x="58" y="31"/>
                </a:cxn>
                <a:cxn ang="0">
                  <a:pos x="45" y="33"/>
                </a:cxn>
                <a:cxn ang="0">
                  <a:pos x="33" y="34"/>
                </a:cxn>
                <a:cxn ang="0">
                  <a:pos x="20" y="36"/>
                </a:cxn>
                <a:cxn ang="0">
                  <a:pos x="9" y="36"/>
                </a:cxn>
                <a:cxn ang="0">
                  <a:pos x="2" y="37"/>
                </a:cxn>
                <a:cxn ang="0">
                  <a:pos x="2" y="24"/>
                </a:cxn>
                <a:cxn ang="0">
                  <a:pos x="13" y="24"/>
                </a:cxn>
                <a:cxn ang="0">
                  <a:pos x="26" y="23"/>
                </a:cxn>
                <a:cxn ang="0">
                  <a:pos x="38" y="21"/>
                </a:cxn>
                <a:cxn ang="0">
                  <a:pos x="45" y="21"/>
                </a:cxn>
                <a:cxn ang="0">
                  <a:pos x="48" y="9"/>
                </a:cxn>
                <a:cxn ang="0">
                  <a:pos x="55" y="0"/>
                </a:cxn>
                <a:cxn ang="0">
                  <a:pos x="61" y="18"/>
                </a:cxn>
                <a:cxn ang="0">
                  <a:pos x="71" y="17"/>
                </a:cxn>
              </a:cxnLst>
              <a:rect l="0" t="0" r="r" b="b"/>
              <a:pathLst>
                <a:path w="73" h="57">
                  <a:moveTo>
                    <a:pt x="65" y="48"/>
                  </a:moveTo>
                  <a:lnTo>
                    <a:pt x="65" y="50"/>
                  </a:lnTo>
                  <a:lnTo>
                    <a:pt x="63" y="53"/>
                  </a:lnTo>
                  <a:lnTo>
                    <a:pt x="62" y="53"/>
                  </a:lnTo>
                  <a:lnTo>
                    <a:pt x="61" y="54"/>
                  </a:lnTo>
                  <a:lnTo>
                    <a:pt x="58" y="54"/>
                  </a:lnTo>
                  <a:lnTo>
                    <a:pt x="56" y="54"/>
                  </a:lnTo>
                  <a:lnTo>
                    <a:pt x="55" y="54"/>
                  </a:lnTo>
                  <a:lnTo>
                    <a:pt x="52" y="54"/>
                  </a:lnTo>
                  <a:lnTo>
                    <a:pt x="50" y="53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6"/>
                  </a:lnTo>
                  <a:lnTo>
                    <a:pt x="53" y="44"/>
                  </a:lnTo>
                  <a:lnTo>
                    <a:pt x="53" y="44"/>
                  </a:lnTo>
                  <a:lnTo>
                    <a:pt x="56" y="43"/>
                  </a:lnTo>
                  <a:lnTo>
                    <a:pt x="59" y="43"/>
                  </a:lnTo>
                  <a:lnTo>
                    <a:pt x="61" y="43"/>
                  </a:lnTo>
                  <a:lnTo>
                    <a:pt x="62" y="44"/>
                  </a:lnTo>
                  <a:lnTo>
                    <a:pt x="63" y="46"/>
                  </a:lnTo>
                  <a:lnTo>
                    <a:pt x="65" y="48"/>
                  </a:lnTo>
                  <a:lnTo>
                    <a:pt x="65" y="48"/>
                  </a:lnTo>
                  <a:close/>
                  <a:moveTo>
                    <a:pt x="48" y="50"/>
                  </a:moveTo>
                  <a:lnTo>
                    <a:pt x="48" y="53"/>
                  </a:lnTo>
                  <a:lnTo>
                    <a:pt x="46" y="54"/>
                  </a:lnTo>
                  <a:lnTo>
                    <a:pt x="45" y="55"/>
                  </a:lnTo>
                  <a:lnTo>
                    <a:pt x="43" y="57"/>
                  </a:lnTo>
                  <a:lnTo>
                    <a:pt x="42" y="57"/>
                  </a:lnTo>
                  <a:lnTo>
                    <a:pt x="38" y="57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3" y="54"/>
                  </a:lnTo>
                  <a:lnTo>
                    <a:pt x="32" y="51"/>
                  </a:lnTo>
                  <a:lnTo>
                    <a:pt x="33" y="50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6" y="46"/>
                  </a:lnTo>
                  <a:lnTo>
                    <a:pt x="39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5" y="46"/>
                  </a:lnTo>
                  <a:lnTo>
                    <a:pt x="48" y="48"/>
                  </a:lnTo>
                  <a:lnTo>
                    <a:pt x="48" y="50"/>
                  </a:lnTo>
                  <a:lnTo>
                    <a:pt x="48" y="50"/>
                  </a:lnTo>
                  <a:close/>
                  <a:moveTo>
                    <a:pt x="73" y="28"/>
                  </a:moveTo>
                  <a:lnTo>
                    <a:pt x="69" y="28"/>
                  </a:lnTo>
                  <a:lnTo>
                    <a:pt x="63" y="30"/>
                  </a:lnTo>
                  <a:lnTo>
                    <a:pt x="58" y="31"/>
                  </a:lnTo>
                  <a:lnTo>
                    <a:pt x="52" y="31"/>
                  </a:lnTo>
                  <a:lnTo>
                    <a:pt x="45" y="33"/>
                  </a:lnTo>
                  <a:lnTo>
                    <a:pt x="39" y="34"/>
                  </a:lnTo>
                  <a:lnTo>
                    <a:pt x="33" y="34"/>
                  </a:lnTo>
                  <a:lnTo>
                    <a:pt x="27" y="34"/>
                  </a:lnTo>
                  <a:lnTo>
                    <a:pt x="20" y="36"/>
                  </a:lnTo>
                  <a:lnTo>
                    <a:pt x="15" y="36"/>
                  </a:lnTo>
                  <a:lnTo>
                    <a:pt x="9" y="36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7" y="24"/>
                  </a:lnTo>
                  <a:lnTo>
                    <a:pt x="13" y="24"/>
                  </a:lnTo>
                  <a:lnTo>
                    <a:pt x="19" y="23"/>
                  </a:lnTo>
                  <a:lnTo>
                    <a:pt x="26" y="23"/>
                  </a:lnTo>
                  <a:lnTo>
                    <a:pt x="32" y="23"/>
                  </a:lnTo>
                  <a:lnTo>
                    <a:pt x="38" y="21"/>
                  </a:lnTo>
                  <a:lnTo>
                    <a:pt x="43" y="21"/>
                  </a:lnTo>
                  <a:lnTo>
                    <a:pt x="45" y="21"/>
                  </a:lnTo>
                  <a:lnTo>
                    <a:pt x="43" y="13"/>
                  </a:lnTo>
                  <a:lnTo>
                    <a:pt x="48" y="9"/>
                  </a:lnTo>
                  <a:lnTo>
                    <a:pt x="52" y="3"/>
                  </a:lnTo>
                  <a:lnTo>
                    <a:pt x="55" y="0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6" y="17"/>
                  </a:lnTo>
                  <a:lnTo>
                    <a:pt x="71" y="17"/>
                  </a:lnTo>
                  <a:lnTo>
                    <a:pt x="7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5" name="Freeform 440"/>
            <p:cNvSpPr>
              <a:spLocks noEditPoints="1"/>
            </p:cNvSpPr>
            <p:nvPr userDrawn="1"/>
          </p:nvSpPr>
          <p:spPr bwMode="auto">
            <a:xfrm>
              <a:off x="8664591" y="630238"/>
              <a:ext cx="52389" cy="34925"/>
            </a:xfrm>
            <a:custGeom>
              <a:avLst/>
              <a:gdLst/>
              <a:ahLst/>
              <a:cxnLst>
                <a:cxn ang="0">
                  <a:pos x="47" y="4"/>
                </a:cxn>
                <a:cxn ang="0">
                  <a:pos x="47" y="7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5" y="10"/>
                </a:cxn>
                <a:cxn ang="0">
                  <a:pos x="43" y="11"/>
                </a:cxn>
                <a:cxn ang="0">
                  <a:pos x="42" y="11"/>
                </a:cxn>
                <a:cxn ang="0">
                  <a:pos x="40" y="11"/>
                </a:cxn>
                <a:cxn ang="0">
                  <a:pos x="37" y="11"/>
                </a:cxn>
                <a:cxn ang="0">
                  <a:pos x="36" y="10"/>
                </a:cxn>
                <a:cxn ang="0">
                  <a:pos x="36" y="10"/>
                </a:cxn>
                <a:cxn ang="0">
                  <a:pos x="34" y="7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3"/>
                </a:cxn>
                <a:cxn ang="0">
                  <a:pos x="36" y="1"/>
                </a:cxn>
                <a:cxn ang="0">
                  <a:pos x="39" y="0"/>
                </a:cxn>
                <a:cxn ang="0">
                  <a:pos x="39" y="0"/>
                </a:cxn>
                <a:cxn ang="0">
                  <a:pos x="42" y="0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45" y="1"/>
                </a:cxn>
                <a:cxn ang="0">
                  <a:pos x="46" y="1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75" y="42"/>
                </a:cxn>
                <a:cxn ang="0">
                  <a:pos x="72" y="44"/>
                </a:cxn>
                <a:cxn ang="0">
                  <a:pos x="66" y="45"/>
                </a:cxn>
                <a:cxn ang="0">
                  <a:pos x="60" y="47"/>
                </a:cxn>
                <a:cxn ang="0">
                  <a:pos x="55" y="48"/>
                </a:cxn>
                <a:cxn ang="0">
                  <a:pos x="47" y="50"/>
                </a:cxn>
                <a:cxn ang="0">
                  <a:pos x="42" y="50"/>
                </a:cxn>
                <a:cxn ang="0">
                  <a:pos x="36" y="51"/>
                </a:cxn>
                <a:cxn ang="0">
                  <a:pos x="30" y="52"/>
                </a:cxn>
                <a:cxn ang="0">
                  <a:pos x="24" y="54"/>
                </a:cxn>
                <a:cxn ang="0">
                  <a:pos x="17" y="55"/>
                </a:cxn>
                <a:cxn ang="0">
                  <a:pos x="11" y="55"/>
                </a:cxn>
                <a:cxn ang="0">
                  <a:pos x="6" y="57"/>
                </a:cxn>
                <a:cxn ang="0">
                  <a:pos x="3" y="57"/>
                </a:cxn>
                <a:cxn ang="0">
                  <a:pos x="0" y="45"/>
                </a:cxn>
                <a:cxn ang="0">
                  <a:pos x="3" y="45"/>
                </a:cxn>
                <a:cxn ang="0">
                  <a:pos x="10" y="44"/>
                </a:cxn>
                <a:cxn ang="0">
                  <a:pos x="16" y="44"/>
                </a:cxn>
                <a:cxn ang="0">
                  <a:pos x="21" y="42"/>
                </a:cxn>
                <a:cxn ang="0">
                  <a:pos x="27" y="41"/>
                </a:cxn>
                <a:cxn ang="0">
                  <a:pos x="33" y="40"/>
                </a:cxn>
                <a:cxn ang="0">
                  <a:pos x="39" y="38"/>
                </a:cxn>
                <a:cxn ang="0">
                  <a:pos x="43" y="38"/>
                </a:cxn>
                <a:cxn ang="0">
                  <a:pos x="42" y="30"/>
                </a:cxn>
                <a:cxn ang="0">
                  <a:pos x="42" y="30"/>
                </a:cxn>
                <a:cxn ang="0">
                  <a:pos x="46" y="24"/>
                </a:cxn>
                <a:cxn ang="0">
                  <a:pos x="50" y="17"/>
                </a:cxn>
                <a:cxn ang="0">
                  <a:pos x="52" y="15"/>
                </a:cxn>
                <a:cxn ang="0">
                  <a:pos x="57" y="34"/>
                </a:cxn>
                <a:cxn ang="0">
                  <a:pos x="62" y="34"/>
                </a:cxn>
                <a:cxn ang="0">
                  <a:pos x="68" y="33"/>
                </a:cxn>
                <a:cxn ang="0">
                  <a:pos x="70" y="31"/>
                </a:cxn>
                <a:cxn ang="0">
                  <a:pos x="75" y="42"/>
                </a:cxn>
              </a:cxnLst>
              <a:rect l="0" t="0" r="r" b="b"/>
              <a:pathLst>
                <a:path w="75" h="57">
                  <a:moveTo>
                    <a:pt x="47" y="4"/>
                  </a:moveTo>
                  <a:lnTo>
                    <a:pt x="47" y="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5" y="10"/>
                  </a:lnTo>
                  <a:lnTo>
                    <a:pt x="43" y="11"/>
                  </a:lnTo>
                  <a:lnTo>
                    <a:pt x="42" y="11"/>
                  </a:lnTo>
                  <a:lnTo>
                    <a:pt x="40" y="11"/>
                  </a:lnTo>
                  <a:lnTo>
                    <a:pt x="37" y="11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3"/>
                  </a:lnTo>
                  <a:lnTo>
                    <a:pt x="36" y="1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7" y="4"/>
                  </a:lnTo>
                  <a:lnTo>
                    <a:pt x="47" y="4"/>
                  </a:lnTo>
                  <a:close/>
                  <a:moveTo>
                    <a:pt x="75" y="42"/>
                  </a:moveTo>
                  <a:lnTo>
                    <a:pt x="72" y="44"/>
                  </a:lnTo>
                  <a:lnTo>
                    <a:pt x="66" y="45"/>
                  </a:lnTo>
                  <a:lnTo>
                    <a:pt x="60" y="47"/>
                  </a:lnTo>
                  <a:lnTo>
                    <a:pt x="55" y="48"/>
                  </a:lnTo>
                  <a:lnTo>
                    <a:pt x="47" y="50"/>
                  </a:lnTo>
                  <a:lnTo>
                    <a:pt x="42" y="50"/>
                  </a:lnTo>
                  <a:lnTo>
                    <a:pt x="36" y="51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7" y="55"/>
                  </a:lnTo>
                  <a:lnTo>
                    <a:pt x="11" y="55"/>
                  </a:lnTo>
                  <a:lnTo>
                    <a:pt x="6" y="57"/>
                  </a:lnTo>
                  <a:lnTo>
                    <a:pt x="3" y="57"/>
                  </a:lnTo>
                  <a:lnTo>
                    <a:pt x="0" y="45"/>
                  </a:lnTo>
                  <a:lnTo>
                    <a:pt x="3" y="45"/>
                  </a:lnTo>
                  <a:lnTo>
                    <a:pt x="10" y="44"/>
                  </a:lnTo>
                  <a:lnTo>
                    <a:pt x="16" y="44"/>
                  </a:lnTo>
                  <a:lnTo>
                    <a:pt x="21" y="42"/>
                  </a:lnTo>
                  <a:lnTo>
                    <a:pt x="27" y="41"/>
                  </a:lnTo>
                  <a:lnTo>
                    <a:pt x="33" y="40"/>
                  </a:lnTo>
                  <a:lnTo>
                    <a:pt x="39" y="38"/>
                  </a:lnTo>
                  <a:lnTo>
                    <a:pt x="43" y="38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6" y="24"/>
                  </a:lnTo>
                  <a:lnTo>
                    <a:pt x="50" y="17"/>
                  </a:lnTo>
                  <a:lnTo>
                    <a:pt x="52" y="15"/>
                  </a:lnTo>
                  <a:lnTo>
                    <a:pt x="57" y="34"/>
                  </a:lnTo>
                  <a:lnTo>
                    <a:pt x="62" y="34"/>
                  </a:lnTo>
                  <a:lnTo>
                    <a:pt x="68" y="33"/>
                  </a:lnTo>
                  <a:lnTo>
                    <a:pt x="70" y="31"/>
                  </a:lnTo>
                  <a:lnTo>
                    <a:pt x="75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6" name="Freeform 441"/>
            <p:cNvSpPr>
              <a:spLocks noEditPoints="1"/>
            </p:cNvSpPr>
            <p:nvPr userDrawn="1"/>
          </p:nvSpPr>
          <p:spPr bwMode="auto">
            <a:xfrm>
              <a:off x="8702692" y="609600"/>
              <a:ext cx="111127" cy="50800"/>
            </a:xfrm>
            <a:custGeom>
              <a:avLst/>
              <a:gdLst/>
              <a:ahLst/>
              <a:cxnLst>
                <a:cxn ang="0">
                  <a:pos x="159" y="15"/>
                </a:cxn>
                <a:cxn ang="0">
                  <a:pos x="158" y="20"/>
                </a:cxn>
                <a:cxn ang="0">
                  <a:pos x="148" y="27"/>
                </a:cxn>
                <a:cxn ang="0">
                  <a:pos x="136" y="32"/>
                </a:cxn>
                <a:cxn ang="0">
                  <a:pos x="126" y="37"/>
                </a:cxn>
                <a:cxn ang="0">
                  <a:pos x="116" y="42"/>
                </a:cxn>
                <a:cxn ang="0">
                  <a:pos x="105" y="47"/>
                </a:cxn>
                <a:cxn ang="0">
                  <a:pos x="93" y="52"/>
                </a:cxn>
                <a:cxn ang="0">
                  <a:pos x="83" y="57"/>
                </a:cxn>
                <a:cxn ang="0">
                  <a:pos x="72" y="61"/>
                </a:cxn>
                <a:cxn ang="0">
                  <a:pos x="60" y="65"/>
                </a:cxn>
                <a:cxn ang="0">
                  <a:pos x="49" y="69"/>
                </a:cxn>
                <a:cxn ang="0">
                  <a:pos x="37" y="72"/>
                </a:cxn>
                <a:cxn ang="0">
                  <a:pos x="26" y="75"/>
                </a:cxn>
                <a:cxn ang="0">
                  <a:pos x="14" y="79"/>
                </a:cxn>
                <a:cxn ang="0">
                  <a:pos x="3" y="81"/>
                </a:cxn>
                <a:cxn ang="0">
                  <a:pos x="4" y="69"/>
                </a:cxn>
                <a:cxn ang="0">
                  <a:pos x="16" y="67"/>
                </a:cxn>
                <a:cxn ang="0">
                  <a:pos x="0" y="22"/>
                </a:cxn>
                <a:cxn ang="0">
                  <a:pos x="5" y="13"/>
                </a:cxn>
                <a:cxn ang="0">
                  <a:pos x="23" y="44"/>
                </a:cxn>
                <a:cxn ang="0">
                  <a:pos x="30" y="42"/>
                </a:cxn>
                <a:cxn ang="0">
                  <a:pos x="41" y="38"/>
                </a:cxn>
                <a:cxn ang="0">
                  <a:pos x="51" y="35"/>
                </a:cxn>
                <a:cxn ang="0">
                  <a:pos x="62" y="31"/>
                </a:cxn>
                <a:cxn ang="0">
                  <a:pos x="72" y="27"/>
                </a:cxn>
                <a:cxn ang="0">
                  <a:pos x="83" y="22"/>
                </a:cxn>
                <a:cxn ang="0">
                  <a:pos x="93" y="18"/>
                </a:cxn>
                <a:cxn ang="0">
                  <a:pos x="103" y="14"/>
                </a:cxn>
                <a:cxn ang="0">
                  <a:pos x="112" y="8"/>
                </a:cxn>
                <a:cxn ang="0">
                  <a:pos x="122" y="3"/>
                </a:cxn>
                <a:cxn ang="0">
                  <a:pos x="128" y="1"/>
                </a:cxn>
                <a:cxn ang="0">
                  <a:pos x="133" y="0"/>
                </a:cxn>
                <a:cxn ang="0">
                  <a:pos x="139" y="0"/>
                </a:cxn>
                <a:cxn ang="0">
                  <a:pos x="142" y="1"/>
                </a:cxn>
                <a:cxn ang="0">
                  <a:pos x="152" y="7"/>
                </a:cxn>
                <a:cxn ang="0">
                  <a:pos x="158" y="13"/>
                </a:cxn>
                <a:cxn ang="0">
                  <a:pos x="138" y="14"/>
                </a:cxn>
                <a:cxn ang="0">
                  <a:pos x="135" y="13"/>
                </a:cxn>
                <a:cxn ang="0">
                  <a:pos x="132" y="13"/>
                </a:cxn>
                <a:cxn ang="0">
                  <a:pos x="125" y="15"/>
                </a:cxn>
                <a:cxn ang="0">
                  <a:pos x="115" y="21"/>
                </a:cxn>
                <a:cxn ang="0">
                  <a:pos x="105" y="25"/>
                </a:cxn>
                <a:cxn ang="0">
                  <a:pos x="95" y="31"/>
                </a:cxn>
                <a:cxn ang="0">
                  <a:pos x="83" y="35"/>
                </a:cxn>
                <a:cxn ang="0">
                  <a:pos x="73" y="40"/>
                </a:cxn>
                <a:cxn ang="0">
                  <a:pos x="63" y="44"/>
                </a:cxn>
                <a:cxn ang="0">
                  <a:pos x="51" y="48"/>
                </a:cxn>
                <a:cxn ang="0">
                  <a:pos x="40" y="51"/>
                </a:cxn>
                <a:cxn ang="0">
                  <a:pos x="30" y="55"/>
                </a:cxn>
                <a:cxn ang="0">
                  <a:pos x="31" y="62"/>
                </a:cxn>
                <a:cxn ang="0">
                  <a:pos x="39" y="59"/>
                </a:cxn>
                <a:cxn ang="0">
                  <a:pos x="50" y="57"/>
                </a:cxn>
                <a:cxn ang="0">
                  <a:pos x="60" y="52"/>
                </a:cxn>
                <a:cxn ang="0">
                  <a:pos x="72" y="48"/>
                </a:cxn>
                <a:cxn ang="0">
                  <a:pos x="82" y="44"/>
                </a:cxn>
                <a:cxn ang="0">
                  <a:pos x="93" y="40"/>
                </a:cxn>
                <a:cxn ang="0">
                  <a:pos x="103" y="35"/>
                </a:cxn>
                <a:cxn ang="0">
                  <a:pos x="115" y="30"/>
                </a:cxn>
                <a:cxn ang="0">
                  <a:pos x="125" y="24"/>
                </a:cxn>
                <a:cxn ang="0">
                  <a:pos x="135" y="20"/>
                </a:cxn>
                <a:cxn ang="0">
                  <a:pos x="139" y="17"/>
                </a:cxn>
              </a:cxnLst>
              <a:rect l="0" t="0" r="r" b="b"/>
              <a:pathLst>
                <a:path w="161" h="81">
                  <a:moveTo>
                    <a:pt x="158" y="13"/>
                  </a:moveTo>
                  <a:lnTo>
                    <a:pt x="159" y="15"/>
                  </a:lnTo>
                  <a:lnTo>
                    <a:pt x="161" y="18"/>
                  </a:lnTo>
                  <a:lnTo>
                    <a:pt x="158" y="20"/>
                  </a:lnTo>
                  <a:lnTo>
                    <a:pt x="152" y="22"/>
                  </a:lnTo>
                  <a:lnTo>
                    <a:pt x="148" y="27"/>
                  </a:lnTo>
                  <a:lnTo>
                    <a:pt x="142" y="30"/>
                  </a:lnTo>
                  <a:lnTo>
                    <a:pt x="136" y="32"/>
                  </a:lnTo>
                  <a:lnTo>
                    <a:pt x="132" y="34"/>
                  </a:lnTo>
                  <a:lnTo>
                    <a:pt x="126" y="37"/>
                  </a:lnTo>
                  <a:lnTo>
                    <a:pt x="121" y="40"/>
                  </a:lnTo>
                  <a:lnTo>
                    <a:pt x="116" y="42"/>
                  </a:lnTo>
                  <a:lnTo>
                    <a:pt x="110" y="45"/>
                  </a:lnTo>
                  <a:lnTo>
                    <a:pt x="105" y="47"/>
                  </a:lnTo>
                  <a:lnTo>
                    <a:pt x="99" y="49"/>
                  </a:lnTo>
                  <a:lnTo>
                    <a:pt x="93" y="52"/>
                  </a:lnTo>
                  <a:lnTo>
                    <a:pt x="89" y="54"/>
                  </a:lnTo>
                  <a:lnTo>
                    <a:pt x="83" y="57"/>
                  </a:lnTo>
                  <a:lnTo>
                    <a:pt x="77" y="59"/>
                  </a:lnTo>
                  <a:lnTo>
                    <a:pt x="72" y="61"/>
                  </a:lnTo>
                  <a:lnTo>
                    <a:pt x="66" y="64"/>
                  </a:lnTo>
                  <a:lnTo>
                    <a:pt x="60" y="65"/>
                  </a:lnTo>
                  <a:lnTo>
                    <a:pt x="54" y="67"/>
                  </a:lnTo>
                  <a:lnTo>
                    <a:pt x="49" y="69"/>
                  </a:lnTo>
                  <a:lnTo>
                    <a:pt x="43" y="71"/>
                  </a:lnTo>
                  <a:lnTo>
                    <a:pt x="37" y="72"/>
                  </a:lnTo>
                  <a:lnTo>
                    <a:pt x="31" y="74"/>
                  </a:lnTo>
                  <a:lnTo>
                    <a:pt x="26" y="75"/>
                  </a:lnTo>
                  <a:lnTo>
                    <a:pt x="20" y="78"/>
                  </a:lnTo>
                  <a:lnTo>
                    <a:pt x="14" y="79"/>
                  </a:lnTo>
                  <a:lnTo>
                    <a:pt x="8" y="81"/>
                  </a:lnTo>
                  <a:lnTo>
                    <a:pt x="3" y="81"/>
                  </a:lnTo>
                  <a:lnTo>
                    <a:pt x="0" y="71"/>
                  </a:lnTo>
                  <a:lnTo>
                    <a:pt x="4" y="69"/>
                  </a:lnTo>
                  <a:lnTo>
                    <a:pt x="10" y="68"/>
                  </a:lnTo>
                  <a:lnTo>
                    <a:pt x="16" y="67"/>
                  </a:lnTo>
                  <a:lnTo>
                    <a:pt x="17" y="65"/>
                  </a:lnTo>
                  <a:lnTo>
                    <a:pt x="0" y="22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23" y="44"/>
                  </a:lnTo>
                  <a:lnTo>
                    <a:pt x="26" y="44"/>
                  </a:lnTo>
                  <a:lnTo>
                    <a:pt x="30" y="42"/>
                  </a:lnTo>
                  <a:lnTo>
                    <a:pt x="36" y="40"/>
                  </a:lnTo>
                  <a:lnTo>
                    <a:pt x="41" y="38"/>
                  </a:lnTo>
                  <a:lnTo>
                    <a:pt x="46" y="37"/>
                  </a:lnTo>
                  <a:lnTo>
                    <a:pt x="51" y="35"/>
                  </a:lnTo>
                  <a:lnTo>
                    <a:pt x="57" y="32"/>
                  </a:lnTo>
                  <a:lnTo>
                    <a:pt x="62" y="31"/>
                  </a:lnTo>
                  <a:lnTo>
                    <a:pt x="67" y="30"/>
                  </a:lnTo>
                  <a:lnTo>
                    <a:pt x="72" y="27"/>
                  </a:lnTo>
                  <a:lnTo>
                    <a:pt x="77" y="25"/>
                  </a:lnTo>
                  <a:lnTo>
                    <a:pt x="83" y="22"/>
                  </a:lnTo>
                  <a:lnTo>
                    <a:pt x="87" y="20"/>
                  </a:lnTo>
                  <a:lnTo>
                    <a:pt x="93" y="18"/>
                  </a:lnTo>
                  <a:lnTo>
                    <a:pt x="98" y="15"/>
                  </a:lnTo>
                  <a:lnTo>
                    <a:pt x="103" y="14"/>
                  </a:lnTo>
                  <a:lnTo>
                    <a:pt x="108" y="11"/>
                  </a:lnTo>
                  <a:lnTo>
                    <a:pt x="112" y="8"/>
                  </a:lnTo>
                  <a:lnTo>
                    <a:pt x="118" y="5"/>
                  </a:lnTo>
                  <a:lnTo>
                    <a:pt x="122" y="3"/>
                  </a:lnTo>
                  <a:lnTo>
                    <a:pt x="126" y="1"/>
                  </a:lnTo>
                  <a:lnTo>
                    <a:pt x="128" y="1"/>
                  </a:lnTo>
                  <a:lnTo>
                    <a:pt x="131" y="0"/>
                  </a:lnTo>
                  <a:lnTo>
                    <a:pt x="133" y="0"/>
                  </a:lnTo>
                  <a:lnTo>
                    <a:pt x="135" y="0"/>
                  </a:lnTo>
                  <a:lnTo>
                    <a:pt x="139" y="0"/>
                  </a:lnTo>
                  <a:lnTo>
                    <a:pt x="141" y="0"/>
                  </a:lnTo>
                  <a:lnTo>
                    <a:pt x="142" y="1"/>
                  </a:lnTo>
                  <a:lnTo>
                    <a:pt x="146" y="3"/>
                  </a:lnTo>
                  <a:lnTo>
                    <a:pt x="152" y="7"/>
                  </a:lnTo>
                  <a:lnTo>
                    <a:pt x="158" y="13"/>
                  </a:lnTo>
                  <a:lnTo>
                    <a:pt x="158" y="13"/>
                  </a:lnTo>
                  <a:close/>
                  <a:moveTo>
                    <a:pt x="139" y="15"/>
                  </a:moveTo>
                  <a:lnTo>
                    <a:pt x="138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29" y="13"/>
                  </a:lnTo>
                  <a:lnTo>
                    <a:pt x="125" y="15"/>
                  </a:lnTo>
                  <a:lnTo>
                    <a:pt x="121" y="18"/>
                  </a:lnTo>
                  <a:lnTo>
                    <a:pt x="115" y="21"/>
                  </a:lnTo>
                  <a:lnTo>
                    <a:pt x="110" y="24"/>
                  </a:lnTo>
                  <a:lnTo>
                    <a:pt x="105" y="25"/>
                  </a:lnTo>
                  <a:lnTo>
                    <a:pt x="99" y="28"/>
                  </a:lnTo>
                  <a:lnTo>
                    <a:pt x="95" y="31"/>
                  </a:lnTo>
                  <a:lnTo>
                    <a:pt x="89" y="32"/>
                  </a:lnTo>
                  <a:lnTo>
                    <a:pt x="83" y="35"/>
                  </a:lnTo>
                  <a:lnTo>
                    <a:pt x="79" y="38"/>
                  </a:lnTo>
                  <a:lnTo>
                    <a:pt x="73" y="40"/>
                  </a:lnTo>
                  <a:lnTo>
                    <a:pt x="67" y="41"/>
                  </a:lnTo>
                  <a:lnTo>
                    <a:pt x="63" y="44"/>
                  </a:lnTo>
                  <a:lnTo>
                    <a:pt x="57" y="45"/>
                  </a:lnTo>
                  <a:lnTo>
                    <a:pt x="51" y="48"/>
                  </a:lnTo>
                  <a:lnTo>
                    <a:pt x="46" y="49"/>
                  </a:lnTo>
                  <a:lnTo>
                    <a:pt x="40" y="51"/>
                  </a:lnTo>
                  <a:lnTo>
                    <a:pt x="36" y="52"/>
                  </a:lnTo>
                  <a:lnTo>
                    <a:pt x="30" y="55"/>
                  </a:lnTo>
                  <a:lnTo>
                    <a:pt x="28" y="55"/>
                  </a:lnTo>
                  <a:lnTo>
                    <a:pt x="31" y="62"/>
                  </a:lnTo>
                  <a:lnTo>
                    <a:pt x="33" y="61"/>
                  </a:lnTo>
                  <a:lnTo>
                    <a:pt x="39" y="59"/>
                  </a:lnTo>
                  <a:lnTo>
                    <a:pt x="44" y="58"/>
                  </a:lnTo>
                  <a:lnTo>
                    <a:pt x="50" y="57"/>
                  </a:lnTo>
                  <a:lnTo>
                    <a:pt x="56" y="54"/>
                  </a:lnTo>
                  <a:lnTo>
                    <a:pt x="60" y="52"/>
                  </a:lnTo>
                  <a:lnTo>
                    <a:pt x="66" y="51"/>
                  </a:lnTo>
                  <a:lnTo>
                    <a:pt x="72" y="48"/>
                  </a:lnTo>
                  <a:lnTo>
                    <a:pt x="77" y="47"/>
                  </a:lnTo>
                  <a:lnTo>
                    <a:pt x="82" y="44"/>
                  </a:lnTo>
                  <a:lnTo>
                    <a:pt x="87" y="42"/>
                  </a:lnTo>
                  <a:lnTo>
                    <a:pt x="93" y="40"/>
                  </a:lnTo>
                  <a:lnTo>
                    <a:pt x="99" y="37"/>
                  </a:lnTo>
                  <a:lnTo>
                    <a:pt x="103" y="35"/>
                  </a:lnTo>
                  <a:lnTo>
                    <a:pt x="109" y="32"/>
                  </a:lnTo>
                  <a:lnTo>
                    <a:pt x="115" y="30"/>
                  </a:lnTo>
                  <a:lnTo>
                    <a:pt x="119" y="27"/>
                  </a:lnTo>
                  <a:lnTo>
                    <a:pt x="125" y="24"/>
                  </a:lnTo>
                  <a:lnTo>
                    <a:pt x="129" y="22"/>
                  </a:lnTo>
                  <a:lnTo>
                    <a:pt x="135" y="20"/>
                  </a:lnTo>
                  <a:lnTo>
                    <a:pt x="139" y="17"/>
                  </a:lnTo>
                  <a:lnTo>
                    <a:pt x="139" y="17"/>
                  </a:lnTo>
                  <a:lnTo>
                    <a:pt x="139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7" name="Freeform 442"/>
            <p:cNvSpPr>
              <a:spLocks noEditPoints="1"/>
            </p:cNvSpPr>
            <p:nvPr userDrawn="1"/>
          </p:nvSpPr>
          <p:spPr bwMode="auto">
            <a:xfrm>
              <a:off x="8793182" y="593725"/>
              <a:ext cx="44451" cy="44450"/>
            </a:xfrm>
            <a:custGeom>
              <a:avLst/>
              <a:gdLst/>
              <a:ahLst/>
              <a:cxnLst>
                <a:cxn ang="0">
                  <a:pos x="50" y="30"/>
                </a:cxn>
                <a:cxn ang="0">
                  <a:pos x="63" y="44"/>
                </a:cxn>
                <a:cxn ang="0">
                  <a:pos x="64" y="48"/>
                </a:cxn>
                <a:cxn ang="0">
                  <a:pos x="63" y="51"/>
                </a:cxn>
                <a:cxn ang="0">
                  <a:pos x="60" y="56"/>
                </a:cxn>
                <a:cxn ang="0">
                  <a:pos x="54" y="60"/>
                </a:cxn>
                <a:cxn ang="0">
                  <a:pos x="43" y="66"/>
                </a:cxn>
                <a:cxn ang="0">
                  <a:pos x="33" y="73"/>
                </a:cxn>
                <a:cxn ang="0">
                  <a:pos x="33" y="71"/>
                </a:cxn>
                <a:cxn ang="0">
                  <a:pos x="36" y="57"/>
                </a:cxn>
                <a:cxn ang="0">
                  <a:pos x="40" y="54"/>
                </a:cxn>
                <a:cxn ang="0">
                  <a:pos x="46" y="50"/>
                </a:cxn>
                <a:cxn ang="0">
                  <a:pos x="47" y="50"/>
                </a:cxn>
                <a:cxn ang="0">
                  <a:pos x="36" y="37"/>
                </a:cxn>
                <a:cxn ang="0">
                  <a:pos x="34" y="39"/>
                </a:cxn>
                <a:cxn ang="0">
                  <a:pos x="30" y="41"/>
                </a:cxn>
                <a:cxn ang="0">
                  <a:pos x="24" y="44"/>
                </a:cxn>
                <a:cxn ang="0">
                  <a:pos x="17" y="44"/>
                </a:cxn>
                <a:cxn ang="0">
                  <a:pos x="10" y="43"/>
                </a:cxn>
                <a:cxn ang="0">
                  <a:pos x="8" y="43"/>
                </a:cxn>
                <a:cxn ang="0">
                  <a:pos x="4" y="40"/>
                </a:cxn>
                <a:cxn ang="0">
                  <a:pos x="0" y="34"/>
                </a:cxn>
                <a:cxn ang="0">
                  <a:pos x="0" y="30"/>
                </a:cxn>
                <a:cxn ang="0">
                  <a:pos x="1" y="24"/>
                </a:cxn>
                <a:cxn ang="0">
                  <a:pos x="4" y="20"/>
                </a:cxn>
                <a:cxn ang="0">
                  <a:pos x="8" y="17"/>
                </a:cxn>
                <a:cxn ang="0">
                  <a:pos x="14" y="14"/>
                </a:cxn>
                <a:cxn ang="0">
                  <a:pos x="17" y="13"/>
                </a:cxn>
                <a:cxn ang="0">
                  <a:pos x="21" y="13"/>
                </a:cxn>
                <a:cxn ang="0">
                  <a:pos x="24" y="3"/>
                </a:cxn>
                <a:cxn ang="0">
                  <a:pos x="27" y="0"/>
                </a:cxn>
                <a:cxn ang="0">
                  <a:pos x="27" y="7"/>
                </a:cxn>
                <a:cxn ang="0">
                  <a:pos x="41" y="20"/>
                </a:cxn>
                <a:cxn ang="0">
                  <a:pos x="54" y="27"/>
                </a:cxn>
                <a:cxn ang="0">
                  <a:pos x="24" y="24"/>
                </a:cxn>
                <a:cxn ang="0">
                  <a:pos x="21" y="23"/>
                </a:cxn>
                <a:cxn ang="0">
                  <a:pos x="17" y="24"/>
                </a:cxn>
                <a:cxn ang="0">
                  <a:pos x="14" y="27"/>
                </a:cxn>
                <a:cxn ang="0">
                  <a:pos x="14" y="31"/>
                </a:cxn>
                <a:cxn ang="0">
                  <a:pos x="18" y="33"/>
                </a:cxn>
                <a:cxn ang="0">
                  <a:pos x="23" y="33"/>
                </a:cxn>
                <a:cxn ang="0">
                  <a:pos x="25" y="30"/>
                </a:cxn>
                <a:cxn ang="0">
                  <a:pos x="25" y="27"/>
                </a:cxn>
                <a:cxn ang="0">
                  <a:pos x="25" y="24"/>
                </a:cxn>
              </a:cxnLst>
              <a:rect l="0" t="0" r="r" b="b"/>
              <a:pathLst>
                <a:path w="64" h="73">
                  <a:moveTo>
                    <a:pt x="54" y="27"/>
                  </a:moveTo>
                  <a:lnTo>
                    <a:pt x="50" y="30"/>
                  </a:lnTo>
                  <a:lnTo>
                    <a:pt x="48" y="30"/>
                  </a:lnTo>
                  <a:lnTo>
                    <a:pt x="63" y="44"/>
                  </a:lnTo>
                  <a:lnTo>
                    <a:pt x="64" y="47"/>
                  </a:lnTo>
                  <a:lnTo>
                    <a:pt x="64" y="48"/>
                  </a:lnTo>
                  <a:lnTo>
                    <a:pt x="64" y="50"/>
                  </a:lnTo>
                  <a:lnTo>
                    <a:pt x="63" y="51"/>
                  </a:lnTo>
                  <a:lnTo>
                    <a:pt x="63" y="54"/>
                  </a:lnTo>
                  <a:lnTo>
                    <a:pt x="60" y="56"/>
                  </a:lnTo>
                  <a:lnTo>
                    <a:pt x="59" y="57"/>
                  </a:lnTo>
                  <a:lnTo>
                    <a:pt x="54" y="60"/>
                  </a:lnTo>
                  <a:lnTo>
                    <a:pt x="48" y="63"/>
                  </a:lnTo>
                  <a:lnTo>
                    <a:pt x="43" y="66"/>
                  </a:lnTo>
                  <a:lnTo>
                    <a:pt x="38" y="70"/>
                  </a:lnTo>
                  <a:lnTo>
                    <a:pt x="33" y="73"/>
                  </a:lnTo>
                  <a:lnTo>
                    <a:pt x="31" y="73"/>
                  </a:lnTo>
                  <a:lnTo>
                    <a:pt x="33" y="71"/>
                  </a:lnTo>
                  <a:lnTo>
                    <a:pt x="34" y="64"/>
                  </a:lnTo>
                  <a:lnTo>
                    <a:pt x="36" y="57"/>
                  </a:lnTo>
                  <a:lnTo>
                    <a:pt x="37" y="56"/>
                  </a:lnTo>
                  <a:lnTo>
                    <a:pt x="40" y="54"/>
                  </a:lnTo>
                  <a:lnTo>
                    <a:pt x="46" y="51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7" y="50"/>
                  </a:lnTo>
                  <a:lnTo>
                    <a:pt x="46" y="47"/>
                  </a:lnTo>
                  <a:lnTo>
                    <a:pt x="36" y="37"/>
                  </a:lnTo>
                  <a:lnTo>
                    <a:pt x="36" y="39"/>
                  </a:lnTo>
                  <a:lnTo>
                    <a:pt x="34" y="39"/>
                  </a:lnTo>
                  <a:lnTo>
                    <a:pt x="33" y="41"/>
                  </a:lnTo>
                  <a:lnTo>
                    <a:pt x="30" y="41"/>
                  </a:lnTo>
                  <a:lnTo>
                    <a:pt x="27" y="43"/>
                  </a:lnTo>
                  <a:lnTo>
                    <a:pt x="24" y="44"/>
                  </a:lnTo>
                  <a:lnTo>
                    <a:pt x="21" y="44"/>
                  </a:lnTo>
                  <a:lnTo>
                    <a:pt x="17" y="44"/>
                  </a:lnTo>
                  <a:lnTo>
                    <a:pt x="15" y="44"/>
                  </a:lnTo>
                  <a:lnTo>
                    <a:pt x="10" y="43"/>
                  </a:lnTo>
                  <a:lnTo>
                    <a:pt x="8" y="43"/>
                  </a:lnTo>
                  <a:lnTo>
                    <a:pt x="8" y="43"/>
                  </a:lnTo>
                  <a:lnTo>
                    <a:pt x="5" y="41"/>
                  </a:lnTo>
                  <a:lnTo>
                    <a:pt x="4" y="40"/>
                  </a:lnTo>
                  <a:lnTo>
                    <a:pt x="2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2" y="21"/>
                  </a:lnTo>
                  <a:lnTo>
                    <a:pt x="4" y="20"/>
                  </a:lnTo>
                  <a:lnTo>
                    <a:pt x="5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7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3" y="9"/>
                  </a:lnTo>
                  <a:lnTo>
                    <a:pt x="24" y="3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27" y="6"/>
                  </a:lnTo>
                  <a:lnTo>
                    <a:pt x="27" y="7"/>
                  </a:lnTo>
                  <a:lnTo>
                    <a:pt x="40" y="21"/>
                  </a:lnTo>
                  <a:lnTo>
                    <a:pt x="41" y="20"/>
                  </a:lnTo>
                  <a:lnTo>
                    <a:pt x="46" y="17"/>
                  </a:lnTo>
                  <a:lnTo>
                    <a:pt x="54" y="27"/>
                  </a:lnTo>
                  <a:close/>
                  <a:moveTo>
                    <a:pt x="25" y="24"/>
                  </a:moveTo>
                  <a:lnTo>
                    <a:pt x="24" y="24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18" y="24"/>
                  </a:lnTo>
                  <a:lnTo>
                    <a:pt x="17" y="24"/>
                  </a:lnTo>
                  <a:lnTo>
                    <a:pt x="15" y="26"/>
                  </a:lnTo>
                  <a:lnTo>
                    <a:pt x="14" y="27"/>
                  </a:lnTo>
                  <a:lnTo>
                    <a:pt x="14" y="29"/>
                  </a:lnTo>
                  <a:lnTo>
                    <a:pt x="14" y="31"/>
                  </a:lnTo>
                  <a:lnTo>
                    <a:pt x="17" y="33"/>
                  </a:lnTo>
                  <a:lnTo>
                    <a:pt x="18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0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5" y="24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8" name="Freeform 443"/>
            <p:cNvSpPr>
              <a:spLocks/>
            </p:cNvSpPr>
            <p:nvPr userDrawn="1"/>
          </p:nvSpPr>
          <p:spPr bwMode="auto">
            <a:xfrm>
              <a:off x="8813819" y="565150"/>
              <a:ext cx="39689" cy="49213"/>
            </a:xfrm>
            <a:custGeom>
              <a:avLst/>
              <a:gdLst/>
              <a:ahLst/>
              <a:cxnLst>
                <a:cxn ang="0">
                  <a:pos x="58" y="50"/>
                </a:cxn>
                <a:cxn ang="0">
                  <a:pos x="56" y="51"/>
                </a:cxn>
                <a:cxn ang="0">
                  <a:pos x="51" y="54"/>
                </a:cxn>
                <a:cxn ang="0">
                  <a:pos x="46" y="58"/>
                </a:cxn>
                <a:cxn ang="0">
                  <a:pos x="42" y="61"/>
                </a:cxn>
                <a:cxn ang="0">
                  <a:pos x="38" y="65"/>
                </a:cxn>
                <a:cxn ang="0">
                  <a:pos x="32" y="68"/>
                </a:cxn>
                <a:cxn ang="0">
                  <a:pos x="28" y="71"/>
                </a:cxn>
                <a:cxn ang="0">
                  <a:pos x="23" y="75"/>
                </a:cxn>
                <a:cxn ang="0">
                  <a:pos x="19" y="78"/>
                </a:cxn>
                <a:cxn ang="0">
                  <a:pos x="18" y="78"/>
                </a:cxn>
                <a:cxn ang="0">
                  <a:pos x="9" y="70"/>
                </a:cxn>
                <a:cxn ang="0">
                  <a:pos x="10" y="68"/>
                </a:cxn>
                <a:cxn ang="0">
                  <a:pos x="15" y="65"/>
                </a:cxn>
                <a:cxn ang="0">
                  <a:pos x="19" y="63"/>
                </a:cxn>
                <a:cxn ang="0">
                  <a:pos x="23" y="60"/>
                </a:cxn>
                <a:cxn ang="0">
                  <a:pos x="28" y="55"/>
                </a:cxn>
                <a:cxn ang="0">
                  <a:pos x="33" y="53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0" y="16"/>
                </a:cxn>
                <a:cxn ang="0">
                  <a:pos x="0" y="9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58" y="50"/>
                </a:cxn>
              </a:cxnLst>
              <a:rect l="0" t="0" r="r" b="b"/>
              <a:pathLst>
                <a:path w="58" h="78">
                  <a:moveTo>
                    <a:pt x="58" y="50"/>
                  </a:moveTo>
                  <a:lnTo>
                    <a:pt x="56" y="51"/>
                  </a:lnTo>
                  <a:lnTo>
                    <a:pt x="51" y="54"/>
                  </a:lnTo>
                  <a:lnTo>
                    <a:pt x="46" y="58"/>
                  </a:lnTo>
                  <a:lnTo>
                    <a:pt x="42" y="61"/>
                  </a:lnTo>
                  <a:lnTo>
                    <a:pt x="38" y="65"/>
                  </a:lnTo>
                  <a:lnTo>
                    <a:pt x="32" y="68"/>
                  </a:lnTo>
                  <a:lnTo>
                    <a:pt x="28" y="71"/>
                  </a:lnTo>
                  <a:lnTo>
                    <a:pt x="23" y="75"/>
                  </a:lnTo>
                  <a:lnTo>
                    <a:pt x="19" y="78"/>
                  </a:lnTo>
                  <a:lnTo>
                    <a:pt x="18" y="78"/>
                  </a:lnTo>
                  <a:lnTo>
                    <a:pt x="9" y="70"/>
                  </a:lnTo>
                  <a:lnTo>
                    <a:pt x="10" y="68"/>
                  </a:lnTo>
                  <a:lnTo>
                    <a:pt x="15" y="65"/>
                  </a:lnTo>
                  <a:lnTo>
                    <a:pt x="19" y="63"/>
                  </a:lnTo>
                  <a:lnTo>
                    <a:pt x="23" y="60"/>
                  </a:lnTo>
                  <a:lnTo>
                    <a:pt x="28" y="55"/>
                  </a:lnTo>
                  <a:lnTo>
                    <a:pt x="33" y="53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0" y="16"/>
                  </a:lnTo>
                  <a:lnTo>
                    <a:pt x="0" y="9"/>
                  </a:lnTo>
                  <a:lnTo>
                    <a:pt x="0" y="3"/>
                  </a:lnTo>
                  <a:lnTo>
                    <a:pt x="0" y="0"/>
                  </a:lnTo>
                  <a:lnTo>
                    <a:pt x="58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9" name="Freeform 444"/>
            <p:cNvSpPr>
              <a:spLocks/>
            </p:cNvSpPr>
            <p:nvPr userDrawn="1"/>
          </p:nvSpPr>
          <p:spPr bwMode="auto">
            <a:xfrm>
              <a:off x="8821757" y="560388"/>
              <a:ext cx="50801" cy="34925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65" y="27"/>
                </a:cxn>
                <a:cxn ang="0">
                  <a:pos x="68" y="31"/>
                </a:cxn>
                <a:cxn ang="0">
                  <a:pos x="68" y="31"/>
                </a:cxn>
                <a:cxn ang="0">
                  <a:pos x="69" y="37"/>
                </a:cxn>
                <a:cxn ang="0">
                  <a:pos x="69" y="40"/>
                </a:cxn>
                <a:cxn ang="0">
                  <a:pos x="71" y="43"/>
                </a:cxn>
                <a:cxn ang="0">
                  <a:pos x="71" y="46"/>
                </a:cxn>
                <a:cxn ang="0">
                  <a:pos x="69" y="47"/>
                </a:cxn>
                <a:cxn ang="0">
                  <a:pos x="69" y="48"/>
                </a:cxn>
                <a:cxn ang="0">
                  <a:pos x="68" y="51"/>
                </a:cxn>
                <a:cxn ang="0">
                  <a:pos x="66" y="51"/>
                </a:cxn>
                <a:cxn ang="0">
                  <a:pos x="66" y="53"/>
                </a:cxn>
                <a:cxn ang="0">
                  <a:pos x="62" y="56"/>
                </a:cxn>
                <a:cxn ang="0">
                  <a:pos x="62" y="56"/>
                </a:cxn>
                <a:cxn ang="0">
                  <a:pos x="58" y="56"/>
                </a:cxn>
                <a:cxn ang="0">
                  <a:pos x="54" y="56"/>
                </a:cxn>
                <a:cxn ang="0">
                  <a:pos x="54" y="56"/>
                </a:cxn>
                <a:cxn ang="0">
                  <a:pos x="49" y="54"/>
                </a:cxn>
                <a:cxn ang="0">
                  <a:pos x="45" y="53"/>
                </a:cxn>
                <a:cxn ang="0">
                  <a:pos x="43" y="51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52" y="41"/>
                </a:cxn>
                <a:cxn ang="0">
                  <a:pos x="54" y="43"/>
                </a:cxn>
                <a:cxn ang="0">
                  <a:pos x="55" y="43"/>
                </a:cxn>
                <a:cxn ang="0">
                  <a:pos x="56" y="43"/>
                </a:cxn>
                <a:cxn ang="0">
                  <a:pos x="56" y="44"/>
                </a:cxn>
                <a:cxn ang="0">
                  <a:pos x="59" y="44"/>
                </a:cxn>
                <a:cxn ang="0">
                  <a:pos x="61" y="43"/>
                </a:cxn>
                <a:cxn ang="0">
                  <a:pos x="62" y="41"/>
                </a:cxn>
                <a:cxn ang="0">
                  <a:pos x="62" y="41"/>
                </a:cxn>
                <a:cxn ang="0">
                  <a:pos x="64" y="38"/>
                </a:cxn>
                <a:cxn ang="0">
                  <a:pos x="64" y="36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62" y="27"/>
                </a:cxn>
                <a:cxn ang="0">
                  <a:pos x="62" y="27"/>
                </a:cxn>
                <a:cxn ang="0">
                  <a:pos x="61" y="26"/>
                </a:cxn>
                <a:cxn ang="0">
                  <a:pos x="64" y="24"/>
                </a:cxn>
              </a:cxnLst>
              <a:rect l="0" t="0" r="r" b="b"/>
              <a:pathLst>
                <a:path w="71" h="56">
                  <a:moveTo>
                    <a:pt x="64" y="24"/>
                  </a:moveTo>
                  <a:lnTo>
                    <a:pt x="65" y="27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9" y="37"/>
                  </a:lnTo>
                  <a:lnTo>
                    <a:pt x="69" y="40"/>
                  </a:lnTo>
                  <a:lnTo>
                    <a:pt x="71" y="43"/>
                  </a:lnTo>
                  <a:lnTo>
                    <a:pt x="71" y="46"/>
                  </a:lnTo>
                  <a:lnTo>
                    <a:pt x="69" y="47"/>
                  </a:lnTo>
                  <a:lnTo>
                    <a:pt x="69" y="48"/>
                  </a:lnTo>
                  <a:lnTo>
                    <a:pt x="68" y="51"/>
                  </a:lnTo>
                  <a:lnTo>
                    <a:pt x="66" y="51"/>
                  </a:lnTo>
                  <a:lnTo>
                    <a:pt x="66" y="53"/>
                  </a:lnTo>
                  <a:lnTo>
                    <a:pt x="62" y="56"/>
                  </a:lnTo>
                  <a:lnTo>
                    <a:pt x="62" y="56"/>
                  </a:lnTo>
                  <a:lnTo>
                    <a:pt x="58" y="56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9" y="54"/>
                  </a:lnTo>
                  <a:lnTo>
                    <a:pt x="45" y="53"/>
                  </a:lnTo>
                  <a:lnTo>
                    <a:pt x="43" y="51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0"/>
                  </a:lnTo>
                  <a:lnTo>
                    <a:pt x="52" y="41"/>
                  </a:lnTo>
                  <a:lnTo>
                    <a:pt x="54" y="43"/>
                  </a:lnTo>
                  <a:lnTo>
                    <a:pt x="55" y="43"/>
                  </a:lnTo>
                  <a:lnTo>
                    <a:pt x="56" y="43"/>
                  </a:lnTo>
                  <a:lnTo>
                    <a:pt x="56" y="44"/>
                  </a:lnTo>
                  <a:lnTo>
                    <a:pt x="59" y="44"/>
                  </a:lnTo>
                  <a:lnTo>
                    <a:pt x="61" y="43"/>
                  </a:lnTo>
                  <a:lnTo>
                    <a:pt x="62" y="41"/>
                  </a:lnTo>
                  <a:lnTo>
                    <a:pt x="62" y="41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62" y="27"/>
                  </a:lnTo>
                  <a:lnTo>
                    <a:pt x="62" y="27"/>
                  </a:lnTo>
                  <a:lnTo>
                    <a:pt x="61" y="26"/>
                  </a:lnTo>
                  <a:lnTo>
                    <a:pt x="64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0" name="Freeform 445"/>
            <p:cNvSpPr>
              <a:spLocks noEditPoints="1"/>
            </p:cNvSpPr>
            <p:nvPr userDrawn="1"/>
          </p:nvSpPr>
          <p:spPr bwMode="auto">
            <a:xfrm>
              <a:off x="8851920" y="534988"/>
              <a:ext cx="52389" cy="28575"/>
            </a:xfrm>
            <a:custGeom>
              <a:avLst/>
              <a:gdLst/>
              <a:ahLst/>
              <a:cxnLst>
                <a:cxn ang="0">
                  <a:pos x="20" y="9"/>
                </a:cxn>
                <a:cxn ang="0">
                  <a:pos x="22" y="12"/>
                </a:cxn>
                <a:cxn ang="0">
                  <a:pos x="22" y="16"/>
                </a:cxn>
                <a:cxn ang="0">
                  <a:pos x="19" y="17"/>
                </a:cxn>
                <a:cxn ang="0">
                  <a:pos x="16" y="19"/>
                </a:cxn>
                <a:cxn ang="0">
                  <a:pos x="12" y="17"/>
                </a:cxn>
                <a:cxn ang="0">
                  <a:pos x="9" y="13"/>
                </a:cxn>
                <a:cxn ang="0">
                  <a:pos x="9" y="12"/>
                </a:cxn>
                <a:cxn ang="0">
                  <a:pos x="10" y="9"/>
                </a:cxn>
                <a:cxn ang="0">
                  <a:pos x="13" y="8"/>
                </a:cxn>
                <a:cxn ang="0">
                  <a:pos x="17" y="8"/>
                </a:cxn>
                <a:cxn ang="0">
                  <a:pos x="19" y="9"/>
                </a:cxn>
                <a:cxn ang="0">
                  <a:pos x="13" y="19"/>
                </a:cxn>
                <a:cxn ang="0">
                  <a:pos x="14" y="23"/>
                </a:cxn>
                <a:cxn ang="0">
                  <a:pos x="13" y="26"/>
                </a:cxn>
                <a:cxn ang="0">
                  <a:pos x="10" y="27"/>
                </a:cxn>
                <a:cxn ang="0">
                  <a:pos x="6" y="27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1" y="19"/>
                </a:cxn>
                <a:cxn ang="0">
                  <a:pos x="4" y="16"/>
                </a:cxn>
                <a:cxn ang="0">
                  <a:pos x="9" y="16"/>
                </a:cxn>
                <a:cxn ang="0">
                  <a:pos x="12" y="17"/>
                </a:cxn>
                <a:cxn ang="0">
                  <a:pos x="79" y="25"/>
                </a:cxn>
                <a:cxn ang="0">
                  <a:pos x="72" y="33"/>
                </a:cxn>
                <a:cxn ang="0">
                  <a:pos x="65" y="42"/>
                </a:cxn>
                <a:cxn ang="0">
                  <a:pos x="62" y="46"/>
                </a:cxn>
                <a:cxn ang="0">
                  <a:pos x="58" y="50"/>
                </a:cxn>
                <a:cxn ang="0">
                  <a:pos x="53" y="50"/>
                </a:cxn>
                <a:cxn ang="0">
                  <a:pos x="49" y="50"/>
                </a:cxn>
                <a:cxn ang="0">
                  <a:pos x="43" y="50"/>
                </a:cxn>
                <a:cxn ang="0">
                  <a:pos x="32" y="43"/>
                </a:cxn>
                <a:cxn ang="0">
                  <a:pos x="30" y="39"/>
                </a:cxn>
                <a:cxn ang="0">
                  <a:pos x="30" y="33"/>
                </a:cxn>
                <a:cxn ang="0">
                  <a:pos x="32" y="27"/>
                </a:cxn>
                <a:cxn ang="0">
                  <a:pos x="33" y="23"/>
                </a:cxn>
                <a:cxn ang="0">
                  <a:pos x="36" y="20"/>
                </a:cxn>
                <a:cxn ang="0">
                  <a:pos x="37" y="19"/>
                </a:cxn>
                <a:cxn ang="0">
                  <a:pos x="30" y="9"/>
                </a:cxn>
                <a:cxn ang="0">
                  <a:pos x="27" y="0"/>
                </a:cxn>
                <a:cxn ang="0">
                  <a:pos x="68" y="19"/>
                </a:cxn>
                <a:cxn ang="0">
                  <a:pos x="79" y="25"/>
                </a:cxn>
                <a:cxn ang="0">
                  <a:pos x="52" y="27"/>
                </a:cxn>
                <a:cxn ang="0">
                  <a:pos x="49" y="27"/>
                </a:cxn>
                <a:cxn ang="0">
                  <a:pos x="45" y="30"/>
                </a:cxn>
                <a:cxn ang="0">
                  <a:pos x="43" y="32"/>
                </a:cxn>
                <a:cxn ang="0">
                  <a:pos x="43" y="35"/>
                </a:cxn>
                <a:cxn ang="0">
                  <a:pos x="46" y="37"/>
                </a:cxn>
                <a:cxn ang="0">
                  <a:pos x="49" y="37"/>
                </a:cxn>
                <a:cxn ang="0">
                  <a:pos x="52" y="37"/>
                </a:cxn>
                <a:cxn ang="0">
                  <a:pos x="53" y="35"/>
                </a:cxn>
                <a:cxn ang="0">
                  <a:pos x="55" y="32"/>
                </a:cxn>
                <a:cxn ang="0">
                  <a:pos x="53" y="29"/>
                </a:cxn>
                <a:cxn ang="0">
                  <a:pos x="53" y="27"/>
                </a:cxn>
              </a:cxnLst>
              <a:rect l="0" t="0" r="r" b="b"/>
              <a:pathLst>
                <a:path w="79" h="50">
                  <a:moveTo>
                    <a:pt x="19" y="9"/>
                  </a:moveTo>
                  <a:lnTo>
                    <a:pt x="20" y="9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2" y="15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19" y="17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3" y="19"/>
                  </a:lnTo>
                  <a:lnTo>
                    <a:pt x="12" y="17"/>
                  </a:lnTo>
                  <a:lnTo>
                    <a:pt x="9" y="16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9" y="12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9" y="9"/>
                  </a:lnTo>
                  <a:lnTo>
                    <a:pt x="19" y="9"/>
                  </a:lnTo>
                  <a:close/>
                  <a:moveTo>
                    <a:pt x="12" y="17"/>
                  </a:moveTo>
                  <a:lnTo>
                    <a:pt x="13" y="19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3" y="26"/>
                  </a:lnTo>
                  <a:lnTo>
                    <a:pt x="12" y="26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6" y="27"/>
                  </a:lnTo>
                  <a:lnTo>
                    <a:pt x="3" y="26"/>
                  </a:lnTo>
                  <a:lnTo>
                    <a:pt x="1" y="25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3" y="17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2" y="17"/>
                  </a:lnTo>
                  <a:lnTo>
                    <a:pt x="12" y="17"/>
                  </a:lnTo>
                  <a:close/>
                  <a:moveTo>
                    <a:pt x="79" y="25"/>
                  </a:moveTo>
                  <a:lnTo>
                    <a:pt x="79" y="25"/>
                  </a:lnTo>
                  <a:lnTo>
                    <a:pt x="76" y="29"/>
                  </a:lnTo>
                  <a:lnTo>
                    <a:pt x="72" y="33"/>
                  </a:lnTo>
                  <a:lnTo>
                    <a:pt x="69" y="37"/>
                  </a:lnTo>
                  <a:lnTo>
                    <a:pt x="65" y="42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59" y="49"/>
                  </a:lnTo>
                  <a:lnTo>
                    <a:pt x="58" y="50"/>
                  </a:lnTo>
                  <a:lnTo>
                    <a:pt x="56" y="50"/>
                  </a:lnTo>
                  <a:lnTo>
                    <a:pt x="53" y="50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6" y="50"/>
                  </a:lnTo>
                  <a:lnTo>
                    <a:pt x="43" y="50"/>
                  </a:lnTo>
                  <a:lnTo>
                    <a:pt x="37" y="47"/>
                  </a:lnTo>
                  <a:lnTo>
                    <a:pt x="32" y="43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2" y="27"/>
                  </a:lnTo>
                  <a:lnTo>
                    <a:pt x="32" y="27"/>
                  </a:lnTo>
                  <a:lnTo>
                    <a:pt x="33" y="23"/>
                  </a:lnTo>
                  <a:lnTo>
                    <a:pt x="35" y="22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7" y="19"/>
                  </a:lnTo>
                  <a:lnTo>
                    <a:pt x="30" y="16"/>
                  </a:lnTo>
                  <a:lnTo>
                    <a:pt x="30" y="9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66" y="20"/>
                  </a:lnTo>
                  <a:lnTo>
                    <a:pt x="68" y="19"/>
                  </a:lnTo>
                  <a:lnTo>
                    <a:pt x="68" y="17"/>
                  </a:lnTo>
                  <a:lnTo>
                    <a:pt x="79" y="25"/>
                  </a:lnTo>
                  <a:close/>
                  <a:moveTo>
                    <a:pt x="53" y="27"/>
                  </a:moveTo>
                  <a:lnTo>
                    <a:pt x="52" y="27"/>
                  </a:lnTo>
                  <a:lnTo>
                    <a:pt x="50" y="27"/>
                  </a:lnTo>
                  <a:lnTo>
                    <a:pt x="49" y="27"/>
                  </a:lnTo>
                  <a:lnTo>
                    <a:pt x="46" y="29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43" y="32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6"/>
                  </a:lnTo>
                  <a:lnTo>
                    <a:pt x="46" y="37"/>
                  </a:lnTo>
                  <a:lnTo>
                    <a:pt x="47" y="37"/>
                  </a:lnTo>
                  <a:lnTo>
                    <a:pt x="49" y="37"/>
                  </a:lnTo>
                  <a:lnTo>
                    <a:pt x="50" y="37"/>
                  </a:lnTo>
                  <a:lnTo>
                    <a:pt x="52" y="37"/>
                  </a:lnTo>
                  <a:lnTo>
                    <a:pt x="53" y="36"/>
                  </a:lnTo>
                  <a:lnTo>
                    <a:pt x="53" y="35"/>
                  </a:lnTo>
                  <a:lnTo>
                    <a:pt x="55" y="33"/>
                  </a:lnTo>
                  <a:lnTo>
                    <a:pt x="55" y="32"/>
                  </a:lnTo>
                  <a:lnTo>
                    <a:pt x="55" y="30"/>
                  </a:lnTo>
                  <a:lnTo>
                    <a:pt x="53" y="29"/>
                  </a:lnTo>
                  <a:lnTo>
                    <a:pt x="53" y="27"/>
                  </a:lnTo>
                  <a:lnTo>
                    <a:pt x="53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1" name="Freeform 446"/>
            <p:cNvSpPr>
              <a:spLocks/>
            </p:cNvSpPr>
            <p:nvPr userDrawn="1"/>
          </p:nvSpPr>
          <p:spPr bwMode="auto">
            <a:xfrm>
              <a:off x="8891609" y="508000"/>
              <a:ext cx="36513" cy="46038"/>
            </a:xfrm>
            <a:custGeom>
              <a:avLst/>
              <a:gdLst/>
              <a:ahLst/>
              <a:cxnLst>
                <a:cxn ang="0">
                  <a:pos x="54" y="15"/>
                </a:cxn>
                <a:cxn ang="0">
                  <a:pos x="53" y="17"/>
                </a:cxn>
                <a:cxn ang="0">
                  <a:pos x="51" y="21"/>
                </a:cxn>
                <a:cxn ang="0">
                  <a:pos x="48" y="25"/>
                </a:cxn>
                <a:cxn ang="0">
                  <a:pos x="46" y="31"/>
                </a:cxn>
                <a:cxn ang="0">
                  <a:pos x="43" y="35"/>
                </a:cxn>
                <a:cxn ang="0">
                  <a:pos x="40" y="40"/>
                </a:cxn>
                <a:cxn ang="0">
                  <a:pos x="37" y="44"/>
                </a:cxn>
                <a:cxn ang="0">
                  <a:pos x="34" y="48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4" y="62"/>
                </a:cxn>
                <a:cxn ang="0">
                  <a:pos x="21" y="67"/>
                </a:cxn>
                <a:cxn ang="0">
                  <a:pos x="18" y="71"/>
                </a:cxn>
                <a:cxn ang="0">
                  <a:pos x="14" y="75"/>
                </a:cxn>
                <a:cxn ang="0">
                  <a:pos x="14" y="77"/>
                </a:cxn>
                <a:cxn ang="0">
                  <a:pos x="2" y="69"/>
                </a:cxn>
                <a:cxn ang="0">
                  <a:pos x="2" y="68"/>
                </a:cxn>
                <a:cxn ang="0">
                  <a:pos x="5" y="64"/>
                </a:cxn>
                <a:cxn ang="0">
                  <a:pos x="10" y="61"/>
                </a:cxn>
                <a:cxn ang="0">
                  <a:pos x="12" y="57"/>
                </a:cxn>
                <a:cxn ang="0">
                  <a:pos x="15" y="52"/>
                </a:cxn>
                <a:cxn ang="0">
                  <a:pos x="15" y="51"/>
                </a:cxn>
                <a:cxn ang="0">
                  <a:pos x="5" y="47"/>
                </a:cxn>
                <a:cxn ang="0">
                  <a:pos x="2" y="40"/>
                </a:cxn>
                <a:cxn ang="0">
                  <a:pos x="0" y="34"/>
                </a:cxn>
                <a:cxn ang="0">
                  <a:pos x="21" y="44"/>
                </a:cxn>
                <a:cxn ang="0">
                  <a:pos x="21" y="42"/>
                </a:cxn>
                <a:cxn ang="0">
                  <a:pos x="24" y="38"/>
                </a:cxn>
                <a:cxn ang="0">
                  <a:pos x="25" y="37"/>
                </a:cxn>
                <a:cxn ang="0">
                  <a:pos x="15" y="31"/>
                </a:cxn>
                <a:cxn ang="0">
                  <a:pos x="14" y="28"/>
                </a:cxn>
                <a:cxn ang="0">
                  <a:pos x="10" y="21"/>
                </a:cxn>
                <a:cxn ang="0">
                  <a:pos x="7" y="17"/>
                </a:cxn>
                <a:cxn ang="0">
                  <a:pos x="31" y="27"/>
                </a:cxn>
                <a:cxn ang="0">
                  <a:pos x="33" y="25"/>
                </a:cxn>
                <a:cxn ang="0">
                  <a:pos x="36" y="21"/>
                </a:cxn>
                <a:cxn ang="0">
                  <a:pos x="37" y="20"/>
                </a:cxn>
                <a:cxn ang="0">
                  <a:pos x="25" y="14"/>
                </a:cxn>
                <a:cxn ang="0">
                  <a:pos x="23" y="10"/>
                </a:cxn>
                <a:cxn ang="0">
                  <a:pos x="17" y="3"/>
                </a:cxn>
                <a:cxn ang="0">
                  <a:pos x="15" y="0"/>
                </a:cxn>
                <a:cxn ang="0">
                  <a:pos x="54" y="15"/>
                </a:cxn>
              </a:cxnLst>
              <a:rect l="0" t="0" r="r" b="b"/>
              <a:pathLst>
                <a:path w="54" h="77">
                  <a:moveTo>
                    <a:pt x="54" y="15"/>
                  </a:moveTo>
                  <a:lnTo>
                    <a:pt x="53" y="17"/>
                  </a:lnTo>
                  <a:lnTo>
                    <a:pt x="51" y="21"/>
                  </a:lnTo>
                  <a:lnTo>
                    <a:pt x="48" y="25"/>
                  </a:lnTo>
                  <a:lnTo>
                    <a:pt x="46" y="31"/>
                  </a:lnTo>
                  <a:lnTo>
                    <a:pt x="43" y="35"/>
                  </a:lnTo>
                  <a:lnTo>
                    <a:pt x="40" y="40"/>
                  </a:lnTo>
                  <a:lnTo>
                    <a:pt x="37" y="44"/>
                  </a:lnTo>
                  <a:lnTo>
                    <a:pt x="34" y="48"/>
                  </a:lnTo>
                  <a:lnTo>
                    <a:pt x="31" y="54"/>
                  </a:lnTo>
                  <a:lnTo>
                    <a:pt x="27" y="58"/>
                  </a:lnTo>
                  <a:lnTo>
                    <a:pt x="24" y="62"/>
                  </a:lnTo>
                  <a:lnTo>
                    <a:pt x="21" y="67"/>
                  </a:lnTo>
                  <a:lnTo>
                    <a:pt x="18" y="71"/>
                  </a:lnTo>
                  <a:lnTo>
                    <a:pt x="14" y="75"/>
                  </a:lnTo>
                  <a:lnTo>
                    <a:pt x="14" y="77"/>
                  </a:lnTo>
                  <a:lnTo>
                    <a:pt x="2" y="69"/>
                  </a:lnTo>
                  <a:lnTo>
                    <a:pt x="2" y="68"/>
                  </a:lnTo>
                  <a:lnTo>
                    <a:pt x="5" y="64"/>
                  </a:lnTo>
                  <a:lnTo>
                    <a:pt x="10" y="61"/>
                  </a:lnTo>
                  <a:lnTo>
                    <a:pt x="12" y="57"/>
                  </a:lnTo>
                  <a:lnTo>
                    <a:pt x="15" y="52"/>
                  </a:lnTo>
                  <a:lnTo>
                    <a:pt x="15" y="51"/>
                  </a:lnTo>
                  <a:lnTo>
                    <a:pt x="5" y="47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1" y="44"/>
                  </a:lnTo>
                  <a:lnTo>
                    <a:pt x="21" y="42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15" y="31"/>
                  </a:lnTo>
                  <a:lnTo>
                    <a:pt x="14" y="28"/>
                  </a:lnTo>
                  <a:lnTo>
                    <a:pt x="10" y="21"/>
                  </a:lnTo>
                  <a:lnTo>
                    <a:pt x="7" y="17"/>
                  </a:lnTo>
                  <a:lnTo>
                    <a:pt x="31" y="27"/>
                  </a:lnTo>
                  <a:lnTo>
                    <a:pt x="33" y="25"/>
                  </a:lnTo>
                  <a:lnTo>
                    <a:pt x="36" y="21"/>
                  </a:lnTo>
                  <a:lnTo>
                    <a:pt x="37" y="20"/>
                  </a:lnTo>
                  <a:lnTo>
                    <a:pt x="25" y="14"/>
                  </a:lnTo>
                  <a:lnTo>
                    <a:pt x="23" y="10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2" name="Freeform 447"/>
            <p:cNvSpPr>
              <a:spLocks/>
            </p:cNvSpPr>
            <p:nvPr userDrawn="1"/>
          </p:nvSpPr>
          <p:spPr bwMode="auto">
            <a:xfrm>
              <a:off x="8918596" y="495300"/>
              <a:ext cx="30164" cy="28575"/>
            </a:xfrm>
            <a:custGeom>
              <a:avLst/>
              <a:gdLst/>
              <a:ahLst/>
              <a:cxnLst>
                <a:cxn ang="0">
                  <a:pos x="23" y="7"/>
                </a:cxn>
                <a:cxn ang="0">
                  <a:pos x="25" y="7"/>
                </a:cxn>
                <a:cxn ang="0">
                  <a:pos x="29" y="10"/>
                </a:cxn>
                <a:cxn ang="0">
                  <a:pos x="33" y="11"/>
                </a:cxn>
                <a:cxn ang="0">
                  <a:pos x="36" y="14"/>
                </a:cxn>
                <a:cxn ang="0">
                  <a:pos x="41" y="17"/>
                </a:cxn>
                <a:cxn ang="0">
                  <a:pos x="41" y="18"/>
                </a:cxn>
                <a:cxn ang="0">
                  <a:pos x="42" y="21"/>
                </a:cxn>
                <a:cxn ang="0">
                  <a:pos x="43" y="25"/>
                </a:cxn>
                <a:cxn ang="0">
                  <a:pos x="43" y="25"/>
                </a:cxn>
                <a:cxn ang="0">
                  <a:pos x="43" y="30"/>
                </a:cxn>
                <a:cxn ang="0">
                  <a:pos x="43" y="31"/>
                </a:cxn>
                <a:cxn ang="0">
                  <a:pos x="42" y="35"/>
                </a:cxn>
                <a:cxn ang="0">
                  <a:pos x="41" y="35"/>
                </a:cxn>
                <a:cxn ang="0">
                  <a:pos x="39" y="40"/>
                </a:cxn>
                <a:cxn ang="0">
                  <a:pos x="38" y="40"/>
                </a:cxn>
                <a:cxn ang="0">
                  <a:pos x="35" y="43"/>
                </a:cxn>
                <a:cxn ang="0">
                  <a:pos x="30" y="44"/>
                </a:cxn>
                <a:cxn ang="0">
                  <a:pos x="30" y="44"/>
                </a:cxn>
                <a:cxn ang="0">
                  <a:pos x="25" y="44"/>
                </a:cxn>
                <a:cxn ang="0">
                  <a:pos x="20" y="44"/>
                </a:cxn>
                <a:cxn ang="0">
                  <a:pos x="23" y="43"/>
                </a:cxn>
                <a:cxn ang="0">
                  <a:pos x="25" y="41"/>
                </a:cxn>
                <a:cxn ang="0">
                  <a:pos x="28" y="40"/>
                </a:cxn>
                <a:cxn ang="0">
                  <a:pos x="30" y="38"/>
                </a:cxn>
                <a:cxn ang="0">
                  <a:pos x="30" y="38"/>
                </a:cxn>
                <a:cxn ang="0">
                  <a:pos x="32" y="35"/>
                </a:cxn>
                <a:cxn ang="0">
                  <a:pos x="32" y="34"/>
                </a:cxn>
                <a:cxn ang="0">
                  <a:pos x="33" y="34"/>
                </a:cxn>
                <a:cxn ang="0">
                  <a:pos x="33" y="33"/>
                </a:cxn>
                <a:cxn ang="0">
                  <a:pos x="33" y="31"/>
                </a:cxn>
                <a:cxn ang="0">
                  <a:pos x="33" y="28"/>
                </a:cxn>
                <a:cxn ang="0">
                  <a:pos x="33" y="27"/>
                </a:cxn>
                <a:cxn ang="0">
                  <a:pos x="33" y="25"/>
                </a:cxn>
                <a:cxn ang="0">
                  <a:pos x="32" y="24"/>
                </a:cxn>
                <a:cxn ang="0">
                  <a:pos x="29" y="21"/>
                </a:cxn>
                <a:cxn ang="0">
                  <a:pos x="28" y="20"/>
                </a:cxn>
                <a:cxn ang="0">
                  <a:pos x="25" y="18"/>
                </a:cxn>
                <a:cxn ang="0">
                  <a:pos x="10" y="14"/>
                </a:cxn>
                <a:cxn ang="0">
                  <a:pos x="9" y="18"/>
                </a:cxn>
                <a:cxn ang="0">
                  <a:pos x="7" y="17"/>
                </a:cxn>
                <a:cxn ang="0">
                  <a:pos x="7" y="16"/>
                </a:cxn>
                <a:cxn ang="0">
                  <a:pos x="7" y="13"/>
                </a:cxn>
                <a:cxn ang="0">
                  <a:pos x="7" y="13"/>
                </a:cxn>
                <a:cxn ang="0">
                  <a:pos x="6" y="10"/>
                </a:cxn>
                <a:cxn ang="0">
                  <a:pos x="5" y="7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3" y="7"/>
                </a:cxn>
              </a:cxnLst>
              <a:rect l="0" t="0" r="r" b="b"/>
              <a:pathLst>
                <a:path w="43" h="44">
                  <a:moveTo>
                    <a:pt x="23" y="7"/>
                  </a:moveTo>
                  <a:lnTo>
                    <a:pt x="25" y="7"/>
                  </a:lnTo>
                  <a:lnTo>
                    <a:pt x="29" y="10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41" y="17"/>
                  </a:lnTo>
                  <a:lnTo>
                    <a:pt x="41" y="18"/>
                  </a:lnTo>
                  <a:lnTo>
                    <a:pt x="42" y="21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30"/>
                  </a:lnTo>
                  <a:lnTo>
                    <a:pt x="43" y="31"/>
                  </a:lnTo>
                  <a:lnTo>
                    <a:pt x="42" y="35"/>
                  </a:lnTo>
                  <a:lnTo>
                    <a:pt x="41" y="35"/>
                  </a:lnTo>
                  <a:lnTo>
                    <a:pt x="39" y="40"/>
                  </a:lnTo>
                  <a:lnTo>
                    <a:pt x="38" y="40"/>
                  </a:lnTo>
                  <a:lnTo>
                    <a:pt x="35" y="43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23" y="43"/>
                  </a:lnTo>
                  <a:lnTo>
                    <a:pt x="25" y="41"/>
                  </a:lnTo>
                  <a:lnTo>
                    <a:pt x="28" y="40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3" y="34"/>
                  </a:lnTo>
                  <a:lnTo>
                    <a:pt x="33" y="33"/>
                  </a:lnTo>
                  <a:lnTo>
                    <a:pt x="33" y="31"/>
                  </a:lnTo>
                  <a:lnTo>
                    <a:pt x="33" y="28"/>
                  </a:lnTo>
                  <a:lnTo>
                    <a:pt x="33" y="27"/>
                  </a:lnTo>
                  <a:lnTo>
                    <a:pt x="33" y="25"/>
                  </a:lnTo>
                  <a:lnTo>
                    <a:pt x="32" y="24"/>
                  </a:lnTo>
                  <a:lnTo>
                    <a:pt x="29" y="21"/>
                  </a:lnTo>
                  <a:lnTo>
                    <a:pt x="28" y="20"/>
                  </a:lnTo>
                  <a:lnTo>
                    <a:pt x="25" y="18"/>
                  </a:lnTo>
                  <a:lnTo>
                    <a:pt x="10" y="14"/>
                  </a:lnTo>
                  <a:lnTo>
                    <a:pt x="9" y="18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6" y="10"/>
                  </a:lnTo>
                  <a:lnTo>
                    <a:pt x="5" y="7"/>
                  </a:lnTo>
                  <a:lnTo>
                    <a:pt x="3" y="6"/>
                  </a:lnTo>
                  <a:lnTo>
                    <a:pt x="2" y="4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3" name="Freeform 448"/>
            <p:cNvSpPr>
              <a:spLocks/>
            </p:cNvSpPr>
            <p:nvPr userDrawn="1"/>
          </p:nvSpPr>
          <p:spPr bwMode="auto">
            <a:xfrm>
              <a:off x="8918596" y="452438"/>
              <a:ext cx="36514" cy="49212"/>
            </a:xfrm>
            <a:custGeom>
              <a:avLst/>
              <a:gdLst/>
              <a:ahLst/>
              <a:cxnLst>
                <a:cxn ang="0">
                  <a:pos x="51" y="3"/>
                </a:cxn>
                <a:cxn ang="0">
                  <a:pos x="48" y="14"/>
                </a:cxn>
                <a:cxn ang="0">
                  <a:pos x="46" y="24"/>
                </a:cxn>
                <a:cxn ang="0">
                  <a:pos x="43" y="34"/>
                </a:cxn>
                <a:cxn ang="0">
                  <a:pos x="39" y="44"/>
                </a:cxn>
                <a:cxn ang="0">
                  <a:pos x="36" y="54"/>
                </a:cxn>
                <a:cxn ang="0">
                  <a:pos x="32" y="64"/>
                </a:cxn>
                <a:cxn ang="0">
                  <a:pos x="29" y="73"/>
                </a:cxn>
                <a:cxn ang="0">
                  <a:pos x="26" y="78"/>
                </a:cxn>
                <a:cxn ang="0">
                  <a:pos x="20" y="77"/>
                </a:cxn>
                <a:cxn ang="0">
                  <a:pos x="20" y="71"/>
                </a:cxn>
                <a:cxn ang="0">
                  <a:pos x="18" y="67"/>
                </a:cxn>
                <a:cxn ang="0">
                  <a:pos x="16" y="64"/>
                </a:cxn>
                <a:cxn ang="0">
                  <a:pos x="15" y="63"/>
                </a:cxn>
                <a:cxn ang="0">
                  <a:pos x="19" y="61"/>
                </a:cxn>
                <a:cxn ang="0">
                  <a:pos x="22" y="56"/>
                </a:cxn>
                <a:cxn ang="0">
                  <a:pos x="25" y="46"/>
                </a:cxn>
                <a:cxn ang="0">
                  <a:pos x="28" y="36"/>
                </a:cxn>
                <a:cxn ang="0">
                  <a:pos x="30" y="26"/>
                </a:cxn>
                <a:cxn ang="0">
                  <a:pos x="33" y="16"/>
                </a:cxn>
                <a:cxn ang="0">
                  <a:pos x="30" y="12"/>
                </a:cxn>
                <a:cxn ang="0">
                  <a:pos x="23" y="12"/>
                </a:cxn>
                <a:cxn ang="0">
                  <a:pos x="23" y="14"/>
                </a:cxn>
                <a:cxn ang="0">
                  <a:pos x="20" y="24"/>
                </a:cxn>
                <a:cxn ang="0">
                  <a:pos x="18" y="34"/>
                </a:cxn>
                <a:cxn ang="0">
                  <a:pos x="15" y="43"/>
                </a:cxn>
                <a:cxn ang="0">
                  <a:pos x="10" y="53"/>
                </a:cxn>
                <a:cxn ang="0">
                  <a:pos x="9" y="53"/>
                </a:cxn>
                <a:cxn ang="0">
                  <a:pos x="7" y="49"/>
                </a:cxn>
                <a:cxn ang="0">
                  <a:pos x="6" y="46"/>
                </a:cxn>
                <a:cxn ang="0">
                  <a:pos x="3" y="43"/>
                </a:cxn>
                <a:cxn ang="0">
                  <a:pos x="0" y="40"/>
                </a:cxn>
                <a:cxn ang="0">
                  <a:pos x="6" y="40"/>
                </a:cxn>
                <a:cxn ang="0">
                  <a:pos x="9" y="31"/>
                </a:cxn>
                <a:cxn ang="0">
                  <a:pos x="12" y="23"/>
                </a:cxn>
                <a:cxn ang="0">
                  <a:pos x="15" y="13"/>
                </a:cxn>
                <a:cxn ang="0">
                  <a:pos x="15" y="7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36" y="3"/>
                </a:cxn>
                <a:cxn ang="0">
                  <a:pos x="38" y="0"/>
                </a:cxn>
              </a:cxnLst>
              <a:rect l="0" t="0" r="r" b="b"/>
              <a:pathLst>
                <a:path w="51" h="78">
                  <a:moveTo>
                    <a:pt x="51" y="2"/>
                  </a:moveTo>
                  <a:lnTo>
                    <a:pt x="51" y="3"/>
                  </a:lnTo>
                  <a:lnTo>
                    <a:pt x="49" y="9"/>
                  </a:lnTo>
                  <a:lnTo>
                    <a:pt x="48" y="14"/>
                  </a:lnTo>
                  <a:lnTo>
                    <a:pt x="48" y="19"/>
                  </a:lnTo>
                  <a:lnTo>
                    <a:pt x="46" y="24"/>
                  </a:lnTo>
                  <a:lnTo>
                    <a:pt x="45" y="29"/>
                  </a:lnTo>
                  <a:lnTo>
                    <a:pt x="43" y="34"/>
                  </a:lnTo>
                  <a:lnTo>
                    <a:pt x="42" y="39"/>
                  </a:lnTo>
                  <a:lnTo>
                    <a:pt x="39" y="44"/>
                  </a:lnTo>
                  <a:lnTo>
                    <a:pt x="38" y="49"/>
                  </a:lnTo>
                  <a:lnTo>
                    <a:pt x="36" y="54"/>
                  </a:lnTo>
                  <a:lnTo>
                    <a:pt x="35" y="58"/>
                  </a:lnTo>
                  <a:lnTo>
                    <a:pt x="32" y="64"/>
                  </a:lnTo>
                  <a:lnTo>
                    <a:pt x="30" y="68"/>
                  </a:lnTo>
                  <a:lnTo>
                    <a:pt x="29" y="73"/>
                  </a:lnTo>
                  <a:lnTo>
                    <a:pt x="26" y="78"/>
                  </a:lnTo>
                  <a:lnTo>
                    <a:pt x="26" y="78"/>
                  </a:lnTo>
                  <a:lnTo>
                    <a:pt x="22" y="77"/>
                  </a:lnTo>
                  <a:lnTo>
                    <a:pt x="20" y="77"/>
                  </a:lnTo>
                  <a:lnTo>
                    <a:pt x="20" y="73"/>
                  </a:lnTo>
                  <a:lnTo>
                    <a:pt x="20" y="71"/>
                  </a:lnTo>
                  <a:lnTo>
                    <a:pt x="19" y="68"/>
                  </a:lnTo>
                  <a:lnTo>
                    <a:pt x="18" y="67"/>
                  </a:lnTo>
                  <a:lnTo>
                    <a:pt x="18" y="66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5" y="63"/>
                  </a:lnTo>
                  <a:lnTo>
                    <a:pt x="16" y="61"/>
                  </a:lnTo>
                  <a:lnTo>
                    <a:pt x="19" y="61"/>
                  </a:lnTo>
                  <a:lnTo>
                    <a:pt x="19" y="60"/>
                  </a:lnTo>
                  <a:lnTo>
                    <a:pt x="22" y="56"/>
                  </a:lnTo>
                  <a:lnTo>
                    <a:pt x="23" y="50"/>
                  </a:lnTo>
                  <a:lnTo>
                    <a:pt x="25" y="46"/>
                  </a:lnTo>
                  <a:lnTo>
                    <a:pt x="26" y="41"/>
                  </a:lnTo>
                  <a:lnTo>
                    <a:pt x="28" y="36"/>
                  </a:lnTo>
                  <a:lnTo>
                    <a:pt x="29" y="31"/>
                  </a:lnTo>
                  <a:lnTo>
                    <a:pt x="30" y="26"/>
                  </a:lnTo>
                  <a:lnTo>
                    <a:pt x="32" y="22"/>
                  </a:lnTo>
                  <a:lnTo>
                    <a:pt x="33" y="16"/>
                  </a:lnTo>
                  <a:lnTo>
                    <a:pt x="35" y="13"/>
                  </a:lnTo>
                  <a:lnTo>
                    <a:pt x="30" y="12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2" y="19"/>
                  </a:lnTo>
                  <a:lnTo>
                    <a:pt x="20" y="24"/>
                  </a:lnTo>
                  <a:lnTo>
                    <a:pt x="19" y="29"/>
                  </a:lnTo>
                  <a:lnTo>
                    <a:pt x="18" y="34"/>
                  </a:lnTo>
                  <a:lnTo>
                    <a:pt x="16" y="39"/>
                  </a:lnTo>
                  <a:lnTo>
                    <a:pt x="15" y="43"/>
                  </a:lnTo>
                  <a:lnTo>
                    <a:pt x="13" y="47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9" y="53"/>
                  </a:lnTo>
                  <a:lnTo>
                    <a:pt x="9" y="51"/>
                  </a:lnTo>
                  <a:lnTo>
                    <a:pt x="7" y="49"/>
                  </a:lnTo>
                  <a:lnTo>
                    <a:pt x="7" y="47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3" y="43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39"/>
                  </a:lnTo>
                  <a:lnTo>
                    <a:pt x="6" y="40"/>
                  </a:lnTo>
                  <a:lnTo>
                    <a:pt x="7" y="36"/>
                  </a:lnTo>
                  <a:lnTo>
                    <a:pt x="9" y="31"/>
                  </a:lnTo>
                  <a:lnTo>
                    <a:pt x="10" y="27"/>
                  </a:lnTo>
                  <a:lnTo>
                    <a:pt x="12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15" y="9"/>
                  </a:lnTo>
                  <a:lnTo>
                    <a:pt x="15" y="7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19" y="3"/>
                  </a:lnTo>
                  <a:lnTo>
                    <a:pt x="20" y="2"/>
                  </a:lnTo>
                  <a:lnTo>
                    <a:pt x="25" y="2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5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4" name="Freeform 449"/>
            <p:cNvSpPr>
              <a:spLocks noEditPoints="1"/>
            </p:cNvSpPr>
            <p:nvPr userDrawn="1"/>
          </p:nvSpPr>
          <p:spPr bwMode="auto">
            <a:xfrm>
              <a:off x="8897959" y="433388"/>
              <a:ext cx="74613" cy="30162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95" y="2"/>
                </a:cxn>
                <a:cxn ang="0">
                  <a:pos x="101" y="8"/>
                </a:cxn>
                <a:cxn ang="0">
                  <a:pos x="102" y="10"/>
                </a:cxn>
                <a:cxn ang="0">
                  <a:pos x="104" y="13"/>
                </a:cxn>
                <a:cxn ang="0">
                  <a:pos x="104" y="19"/>
                </a:cxn>
                <a:cxn ang="0">
                  <a:pos x="102" y="23"/>
                </a:cxn>
                <a:cxn ang="0">
                  <a:pos x="99" y="29"/>
                </a:cxn>
                <a:cxn ang="0">
                  <a:pos x="92" y="33"/>
                </a:cxn>
                <a:cxn ang="0">
                  <a:pos x="88" y="35"/>
                </a:cxn>
                <a:cxn ang="0">
                  <a:pos x="82" y="35"/>
                </a:cxn>
                <a:cxn ang="0">
                  <a:pos x="81" y="36"/>
                </a:cxn>
                <a:cxn ang="0">
                  <a:pos x="78" y="47"/>
                </a:cxn>
                <a:cxn ang="0">
                  <a:pos x="76" y="53"/>
                </a:cxn>
                <a:cxn ang="0">
                  <a:pos x="63" y="49"/>
                </a:cxn>
                <a:cxn ang="0">
                  <a:pos x="66" y="39"/>
                </a:cxn>
                <a:cxn ang="0">
                  <a:pos x="68" y="32"/>
                </a:cxn>
                <a:cxn ang="0">
                  <a:pos x="9" y="22"/>
                </a:cxn>
                <a:cxn ang="0">
                  <a:pos x="0" y="12"/>
                </a:cxn>
                <a:cxn ang="0">
                  <a:pos x="69" y="19"/>
                </a:cxn>
                <a:cxn ang="0">
                  <a:pos x="69" y="15"/>
                </a:cxn>
                <a:cxn ang="0">
                  <a:pos x="72" y="10"/>
                </a:cxn>
                <a:cxn ang="0">
                  <a:pos x="73" y="6"/>
                </a:cxn>
                <a:cxn ang="0">
                  <a:pos x="76" y="5"/>
                </a:cxn>
                <a:cxn ang="0">
                  <a:pos x="82" y="2"/>
                </a:cxn>
                <a:cxn ang="0">
                  <a:pos x="85" y="0"/>
                </a:cxn>
                <a:cxn ang="0">
                  <a:pos x="88" y="0"/>
                </a:cxn>
                <a:cxn ang="0">
                  <a:pos x="83" y="15"/>
                </a:cxn>
                <a:cxn ang="0">
                  <a:pos x="82" y="16"/>
                </a:cxn>
                <a:cxn ang="0">
                  <a:pos x="82" y="19"/>
                </a:cxn>
                <a:cxn ang="0">
                  <a:pos x="85" y="22"/>
                </a:cxn>
                <a:cxn ang="0">
                  <a:pos x="88" y="22"/>
                </a:cxn>
                <a:cxn ang="0">
                  <a:pos x="91" y="19"/>
                </a:cxn>
                <a:cxn ang="0">
                  <a:pos x="92" y="18"/>
                </a:cxn>
                <a:cxn ang="0">
                  <a:pos x="91" y="15"/>
                </a:cxn>
                <a:cxn ang="0">
                  <a:pos x="86" y="13"/>
                </a:cxn>
              </a:cxnLst>
              <a:rect l="0" t="0" r="r" b="b"/>
              <a:pathLst>
                <a:path w="104" h="53">
                  <a:moveTo>
                    <a:pt x="88" y="0"/>
                  </a:moveTo>
                  <a:lnTo>
                    <a:pt x="92" y="0"/>
                  </a:lnTo>
                  <a:lnTo>
                    <a:pt x="92" y="2"/>
                  </a:lnTo>
                  <a:lnTo>
                    <a:pt x="95" y="2"/>
                  </a:lnTo>
                  <a:lnTo>
                    <a:pt x="98" y="5"/>
                  </a:lnTo>
                  <a:lnTo>
                    <a:pt x="101" y="8"/>
                  </a:lnTo>
                  <a:lnTo>
                    <a:pt x="101" y="8"/>
                  </a:lnTo>
                  <a:lnTo>
                    <a:pt x="102" y="10"/>
                  </a:lnTo>
                  <a:lnTo>
                    <a:pt x="104" y="13"/>
                  </a:lnTo>
                  <a:lnTo>
                    <a:pt x="104" y="13"/>
                  </a:lnTo>
                  <a:lnTo>
                    <a:pt x="104" y="18"/>
                  </a:lnTo>
                  <a:lnTo>
                    <a:pt x="104" y="19"/>
                  </a:lnTo>
                  <a:lnTo>
                    <a:pt x="102" y="23"/>
                  </a:lnTo>
                  <a:lnTo>
                    <a:pt x="102" y="23"/>
                  </a:lnTo>
                  <a:lnTo>
                    <a:pt x="101" y="28"/>
                  </a:lnTo>
                  <a:lnTo>
                    <a:pt x="99" y="29"/>
                  </a:lnTo>
                  <a:lnTo>
                    <a:pt x="96" y="30"/>
                  </a:lnTo>
                  <a:lnTo>
                    <a:pt x="92" y="33"/>
                  </a:lnTo>
                  <a:lnTo>
                    <a:pt x="92" y="33"/>
                  </a:lnTo>
                  <a:lnTo>
                    <a:pt x="88" y="35"/>
                  </a:lnTo>
                  <a:lnTo>
                    <a:pt x="83" y="35"/>
                  </a:lnTo>
                  <a:lnTo>
                    <a:pt x="82" y="35"/>
                  </a:lnTo>
                  <a:lnTo>
                    <a:pt x="81" y="33"/>
                  </a:lnTo>
                  <a:lnTo>
                    <a:pt x="81" y="36"/>
                  </a:lnTo>
                  <a:lnTo>
                    <a:pt x="79" y="42"/>
                  </a:lnTo>
                  <a:lnTo>
                    <a:pt x="78" y="47"/>
                  </a:lnTo>
                  <a:lnTo>
                    <a:pt x="78" y="52"/>
                  </a:lnTo>
                  <a:lnTo>
                    <a:pt x="76" y="53"/>
                  </a:lnTo>
                  <a:lnTo>
                    <a:pt x="63" y="50"/>
                  </a:lnTo>
                  <a:lnTo>
                    <a:pt x="63" y="49"/>
                  </a:lnTo>
                  <a:lnTo>
                    <a:pt x="65" y="45"/>
                  </a:lnTo>
                  <a:lnTo>
                    <a:pt x="66" y="39"/>
                  </a:lnTo>
                  <a:lnTo>
                    <a:pt x="66" y="35"/>
                  </a:lnTo>
                  <a:lnTo>
                    <a:pt x="68" y="32"/>
                  </a:lnTo>
                  <a:lnTo>
                    <a:pt x="12" y="25"/>
                  </a:lnTo>
                  <a:lnTo>
                    <a:pt x="9" y="22"/>
                  </a:lnTo>
                  <a:lnTo>
                    <a:pt x="4" y="1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9" y="19"/>
                  </a:lnTo>
                  <a:lnTo>
                    <a:pt x="69" y="18"/>
                  </a:lnTo>
                  <a:lnTo>
                    <a:pt x="69" y="15"/>
                  </a:lnTo>
                  <a:lnTo>
                    <a:pt x="71" y="13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3" y="6"/>
                  </a:lnTo>
                  <a:lnTo>
                    <a:pt x="75" y="5"/>
                  </a:lnTo>
                  <a:lnTo>
                    <a:pt x="76" y="5"/>
                  </a:lnTo>
                  <a:lnTo>
                    <a:pt x="79" y="2"/>
                  </a:lnTo>
                  <a:lnTo>
                    <a:pt x="82" y="2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88" y="0"/>
                  </a:lnTo>
                  <a:lnTo>
                    <a:pt x="88" y="0"/>
                  </a:lnTo>
                  <a:close/>
                  <a:moveTo>
                    <a:pt x="86" y="13"/>
                  </a:moveTo>
                  <a:lnTo>
                    <a:pt x="83" y="15"/>
                  </a:lnTo>
                  <a:lnTo>
                    <a:pt x="82" y="15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82" y="19"/>
                  </a:lnTo>
                  <a:lnTo>
                    <a:pt x="83" y="20"/>
                  </a:lnTo>
                  <a:lnTo>
                    <a:pt x="85" y="22"/>
                  </a:lnTo>
                  <a:lnTo>
                    <a:pt x="86" y="22"/>
                  </a:lnTo>
                  <a:lnTo>
                    <a:pt x="88" y="22"/>
                  </a:lnTo>
                  <a:lnTo>
                    <a:pt x="91" y="20"/>
                  </a:lnTo>
                  <a:lnTo>
                    <a:pt x="91" y="19"/>
                  </a:lnTo>
                  <a:lnTo>
                    <a:pt x="92" y="18"/>
                  </a:lnTo>
                  <a:lnTo>
                    <a:pt x="92" y="18"/>
                  </a:lnTo>
                  <a:lnTo>
                    <a:pt x="92" y="16"/>
                  </a:lnTo>
                  <a:lnTo>
                    <a:pt x="91" y="15"/>
                  </a:lnTo>
                  <a:lnTo>
                    <a:pt x="89" y="13"/>
                  </a:lnTo>
                  <a:lnTo>
                    <a:pt x="86" y="13"/>
                  </a:lnTo>
                  <a:lnTo>
                    <a:pt x="8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5" name="Freeform 450"/>
            <p:cNvSpPr>
              <a:spLocks/>
            </p:cNvSpPr>
            <p:nvPr userDrawn="1"/>
          </p:nvSpPr>
          <p:spPr bwMode="auto">
            <a:xfrm>
              <a:off x="8901134" y="412750"/>
              <a:ext cx="65088" cy="2063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71" y="0"/>
                </a:cxn>
                <a:cxn ang="0">
                  <a:pos x="72" y="0"/>
                </a:cxn>
                <a:cxn ang="0">
                  <a:pos x="77" y="3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8" y="10"/>
                </a:cxn>
                <a:cxn ang="0">
                  <a:pos x="90" y="12"/>
                </a:cxn>
                <a:cxn ang="0">
                  <a:pos x="91" y="13"/>
                </a:cxn>
                <a:cxn ang="0">
                  <a:pos x="92" y="14"/>
                </a:cxn>
                <a:cxn ang="0">
                  <a:pos x="92" y="16"/>
                </a:cxn>
                <a:cxn ang="0">
                  <a:pos x="92" y="17"/>
                </a:cxn>
                <a:cxn ang="0">
                  <a:pos x="92" y="20"/>
                </a:cxn>
                <a:cxn ang="0">
                  <a:pos x="92" y="22"/>
                </a:cxn>
                <a:cxn ang="0">
                  <a:pos x="91" y="23"/>
                </a:cxn>
                <a:cxn ang="0">
                  <a:pos x="88" y="27"/>
                </a:cxn>
                <a:cxn ang="0">
                  <a:pos x="88" y="27"/>
                </a:cxn>
                <a:cxn ang="0">
                  <a:pos x="85" y="29"/>
                </a:cxn>
                <a:cxn ang="0">
                  <a:pos x="81" y="30"/>
                </a:cxn>
                <a:cxn ang="0">
                  <a:pos x="77" y="31"/>
                </a:cxn>
                <a:cxn ang="0">
                  <a:pos x="74" y="31"/>
                </a:cxn>
                <a:cxn ang="0">
                  <a:pos x="13" y="27"/>
                </a:cxn>
                <a:cxn ang="0">
                  <a:pos x="9" y="22"/>
                </a:cxn>
                <a:cxn ang="0">
                  <a:pos x="3" y="17"/>
                </a:cxn>
                <a:cxn ang="0">
                  <a:pos x="0" y="16"/>
                </a:cxn>
                <a:cxn ang="0">
                  <a:pos x="72" y="19"/>
                </a:cxn>
                <a:cxn ang="0">
                  <a:pos x="75" y="19"/>
                </a:cxn>
                <a:cxn ang="0">
                  <a:pos x="77" y="19"/>
                </a:cxn>
                <a:cxn ang="0">
                  <a:pos x="78" y="17"/>
                </a:cxn>
                <a:cxn ang="0">
                  <a:pos x="81" y="17"/>
                </a:cxn>
                <a:cxn ang="0">
                  <a:pos x="81" y="16"/>
                </a:cxn>
                <a:cxn ang="0">
                  <a:pos x="81" y="14"/>
                </a:cxn>
                <a:cxn ang="0">
                  <a:pos x="81" y="13"/>
                </a:cxn>
                <a:cxn ang="0">
                  <a:pos x="79" y="12"/>
                </a:cxn>
                <a:cxn ang="0">
                  <a:pos x="79" y="10"/>
                </a:cxn>
                <a:cxn ang="0">
                  <a:pos x="77" y="7"/>
                </a:cxn>
                <a:cxn ang="0">
                  <a:pos x="75" y="6"/>
                </a:cxn>
                <a:cxn ang="0">
                  <a:pos x="74" y="4"/>
                </a:cxn>
                <a:cxn ang="0">
                  <a:pos x="69" y="3"/>
                </a:cxn>
                <a:cxn ang="0">
                  <a:pos x="68" y="2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2" h="31">
                  <a:moveTo>
                    <a:pt x="68" y="0"/>
                  </a:moveTo>
                  <a:lnTo>
                    <a:pt x="71" y="0"/>
                  </a:lnTo>
                  <a:lnTo>
                    <a:pt x="72" y="0"/>
                  </a:lnTo>
                  <a:lnTo>
                    <a:pt x="77" y="3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8" y="10"/>
                  </a:lnTo>
                  <a:lnTo>
                    <a:pt x="90" y="12"/>
                  </a:lnTo>
                  <a:lnTo>
                    <a:pt x="91" y="13"/>
                  </a:lnTo>
                  <a:lnTo>
                    <a:pt x="92" y="14"/>
                  </a:lnTo>
                  <a:lnTo>
                    <a:pt x="92" y="16"/>
                  </a:lnTo>
                  <a:lnTo>
                    <a:pt x="92" y="17"/>
                  </a:lnTo>
                  <a:lnTo>
                    <a:pt x="92" y="20"/>
                  </a:lnTo>
                  <a:lnTo>
                    <a:pt x="92" y="22"/>
                  </a:lnTo>
                  <a:lnTo>
                    <a:pt x="91" y="23"/>
                  </a:lnTo>
                  <a:lnTo>
                    <a:pt x="88" y="27"/>
                  </a:lnTo>
                  <a:lnTo>
                    <a:pt x="88" y="27"/>
                  </a:lnTo>
                  <a:lnTo>
                    <a:pt x="85" y="29"/>
                  </a:lnTo>
                  <a:lnTo>
                    <a:pt x="81" y="30"/>
                  </a:lnTo>
                  <a:lnTo>
                    <a:pt x="77" y="31"/>
                  </a:lnTo>
                  <a:lnTo>
                    <a:pt x="74" y="31"/>
                  </a:lnTo>
                  <a:lnTo>
                    <a:pt x="13" y="27"/>
                  </a:lnTo>
                  <a:lnTo>
                    <a:pt x="9" y="22"/>
                  </a:lnTo>
                  <a:lnTo>
                    <a:pt x="3" y="17"/>
                  </a:lnTo>
                  <a:lnTo>
                    <a:pt x="0" y="16"/>
                  </a:lnTo>
                  <a:lnTo>
                    <a:pt x="72" y="19"/>
                  </a:lnTo>
                  <a:lnTo>
                    <a:pt x="75" y="19"/>
                  </a:lnTo>
                  <a:lnTo>
                    <a:pt x="77" y="19"/>
                  </a:lnTo>
                  <a:lnTo>
                    <a:pt x="78" y="17"/>
                  </a:lnTo>
                  <a:lnTo>
                    <a:pt x="81" y="17"/>
                  </a:lnTo>
                  <a:lnTo>
                    <a:pt x="81" y="16"/>
                  </a:lnTo>
                  <a:lnTo>
                    <a:pt x="81" y="14"/>
                  </a:lnTo>
                  <a:lnTo>
                    <a:pt x="81" y="13"/>
                  </a:lnTo>
                  <a:lnTo>
                    <a:pt x="79" y="12"/>
                  </a:lnTo>
                  <a:lnTo>
                    <a:pt x="79" y="10"/>
                  </a:lnTo>
                  <a:lnTo>
                    <a:pt x="77" y="7"/>
                  </a:lnTo>
                  <a:lnTo>
                    <a:pt x="75" y="6"/>
                  </a:lnTo>
                  <a:lnTo>
                    <a:pt x="74" y="4"/>
                  </a:lnTo>
                  <a:lnTo>
                    <a:pt x="69" y="3"/>
                  </a:lnTo>
                  <a:lnTo>
                    <a:pt x="68" y="2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6" name="Freeform 451"/>
            <p:cNvSpPr>
              <a:spLocks/>
            </p:cNvSpPr>
            <p:nvPr userDrawn="1"/>
          </p:nvSpPr>
          <p:spPr bwMode="auto">
            <a:xfrm>
              <a:off x="8243896" y="368300"/>
              <a:ext cx="36513" cy="33338"/>
            </a:xfrm>
            <a:custGeom>
              <a:avLst/>
              <a:gdLst/>
              <a:ahLst/>
              <a:cxnLst>
                <a:cxn ang="0">
                  <a:pos x="43" y="8"/>
                </a:cxn>
                <a:cxn ang="0">
                  <a:pos x="48" y="10"/>
                </a:cxn>
                <a:cxn ang="0">
                  <a:pos x="51" y="11"/>
                </a:cxn>
                <a:cxn ang="0">
                  <a:pos x="52" y="12"/>
                </a:cxn>
                <a:cxn ang="0">
                  <a:pos x="51" y="15"/>
                </a:cxn>
                <a:cxn ang="0">
                  <a:pos x="48" y="18"/>
                </a:cxn>
                <a:cxn ang="0">
                  <a:pos x="41" y="25"/>
                </a:cxn>
                <a:cxn ang="0">
                  <a:pos x="28" y="34"/>
                </a:cxn>
                <a:cxn ang="0">
                  <a:pos x="26" y="37"/>
                </a:cxn>
                <a:cxn ang="0">
                  <a:pos x="28" y="38"/>
                </a:cxn>
                <a:cxn ang="0">
                  <a:pos x="38" y="40"/>
                </a:cxn>
                <a:cxn ang="0">
                  <a:pos x="39" y="40"/>
                </a:cxn>
                <a:cxn ang="0">
                  <a:pos x="41" y="38"/>
                </a:cxn>
                <a:cxn ang="0">
                  <a:pos x="42" y="37"/>
                </a:cxn>
                <a:cxn ang="0">
                  <a:pos x="45" y="35"/>
                </a:cxn>
                <a:cxn ang="0">
                  <a:pos x="46" y="37"/>
                </a:cxn>
                <a:cxn ang="0">
                  <a:pos x="48" y="38"/>
                </a:cxn>
                <a:cxn ang="0">
                  <a:pos x="48" y="41"/>
                </a:cxn>
                <a:cxn ang="0">
                  <a:pos x="48" y="44"/>
                </a:cxn>
                <a:cxn ang="0">
                  <a:pos x="48" y="49"/>
                </a:cxn>
                <a:cxn ang="0">
                  <a:pos x="46" y="51"/>
                </a:cxn>
                <a:cxn ang="0">
                  <a:pos x="45" y="54"/>
                </a:cxn>
                <a:cxn ang="0">
                  <a:pos x="42" y="54"/>
                </a:cxn>
                <a:cxn ang="0">
                  <a:pos x="41" y="52"/>
                </a:cxn>
                <a:cxn ang="0">
                  <a:pos x="39" y="51"/>
                </a:cxn>
                <a:cxn ang="0">
                  <a:pos x="38" y="49"/>
                </a:cxn>
                <a:cxn ang="0">
                  <a:pos x="33" y="48"/>
                </a:cxn>
                <a:cxn ang="0">
                  <a:pos x="15" y="47"/>
                </a:cxn>
                <a:cxn ang="0">
                  <a:pos x="12" y="47"/>
                </a:cxn>
                <a:cxn ang="0">
                  <a:pos x="7" y="48"/>
                </a:cxn>
                <a:cxn ang="0">
                  <a:pos x="6" y="49"/>
                </a:cxn>
                <a:cxn ang="0">
                  <a:pos x="5" y="51"/>
                </a:cxn>
                <a:cxn ang="0">
                  <a:pos x="2" y="49"/>
                </a:cxn>
                <a:cxn ang="0">
                  <a:pos x="2" y="48"/>
                </a:cxn>
                <a:cxn ang="0">
                  <a:pos x="0" y="47"/>
                </a:cxn>
                <a:cxn ang="0">
                  <a:pos x="0" y="42"/>
                </a:cxn>
                <a:cxn ang="0">
                  <a:pos x="2" y="35"/>
                </a:cxn>
                <a:cxn ang="0">
                  <a:pos x="3" y="34"/>
                </a:cxn>
                <a:cxn ang="0">
                  <a:pos x="22" y="18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13" y="14"/>
                </a:cxn>
                <a:cxn ang="0">
                  <a:pos x="12" y="15"/>
                </a:cxn>
                <a:cxn ang="0">
                  <a:pos x="10" y="17"/>
                </a:cxn>
                <a:cxn ang="0">
                  <a:pos x="9" y="18"/>
                </a:cxn>
                <a:cxn ang="0">
                  <a:pos x="7" y="18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3" y="12"/>
                </a:cxn>
                <a:cxn ang="0">
                  <a:pos x="5" y="7"/>
                </a:cxn>
                <a:cxn ang="0">
                  <a:pos x="5" y="4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2" y="1"/>
                </a:cxn>
                <a:cxn ang="0">
                  <a:pos x="12" y="3"/>
                </a:cxn>
                <a:cxn ang="0">
                  <a:pos x="15" y="5"/>
                </a:cxn>
                <a:cxn ang="0">
                  <a:pos x="18" y="5"/>
                </a:cxn>
              </a:cxnLst>
              <a:rect l="0" t="0" r="r" b="b"/>
              <a:pathLst>
                <a:path w="52" h="54">
                  <a:moveTo>
                    <a:pt x="20" y="7"/>
                  </a:moveTo>
                  <a:lnTo>
                    <a:pt x="39" y="8"/>
                  </a:lnTo>
                  <a:lnTo>
                    <a:pt x="39" y="8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42" y="8"/>
                  </a:lnTo>
                  <a:lnTo>
                    <a:pt x="43" y="8"/>
                  </a:lnTo>
                  <a:lnTo>
                    <a:pt x="43" y="8"/>
                  </a:lnTo>
                  <a:lnTo>
                    <a:pt x="43" y="8"/>
                  </a:lnTo>
                  <a:lnTo>
                    <a:pt x="45" y="10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7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20"/>
                  </a:lnTo>
                  <a:lnTo>
                    <a:pt x="46" y="20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3" y="22"/>
                  </a:lnTo>
                  <a:lnTo>
                    <a:pt x="42" y="24"/>
                  </a:lnTo>
                  <a:lnTo>
                    <a:pt x="41" y="24"/>
                  </a:lnTo>
                  <a:lnTo>
                    <a:pt x="41" y="25"/>
                  </a:lnTo>
                  <a:lnTo>
                    <a:pt x="39" y="27"/>
                  </a:lnTo>
                  <a:lnTo>
                    <a:pt x="35" y="30"/>
                  </a:lnTo>
                  <a:lnTo>
                    <a:pt x="30" y="32"/>
                  </a:lnTo>
                  <a:lnTo>
                    <a:pt x="29" y="32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5"/>
                  </a:lnTo>
                  <a:lnTo>
                    <a:pt x="28" y="35"/>
                  </a:lnTo>
                  <a:lnTo>
                    <a:pt x="26" y="35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33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48" y="47"/>
                  </a:lnTo>
                  <a:lnTo>
                    <a:pt x="48" y="47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49"/>
                  </a:lnTo>
                  <a:lnTo>
                    <a:pt x="48" y="49"/>
                  </a:lnTo>
                  <a:lnTo>
                    <a:pt x="46" y="49"/>
                  </a:lnTo>
                  <a:lnTo>
                    <a:pt x="46" y="49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4"/>
                  </a:lnTo>
                  <a:lnTo>
                    <a:pt x="45" y="54"/>
                  </a:lnTo>
                  <a:lnTo>
                    <a:pt x="45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1" y="54"/>
                  </a:lnTo>
                  <a:lnTo>
                    <a:pt x="41" y="54"/>
                  </a:lnTo>
                  <a:lnTo>
                    <a:pt x="41" y="54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5" y="49"/>
                  </a:lnTo>
                  <a:lnTo>
                    <a:pt x="35" y="48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18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5" y="47"/>
                  </a:lnTo>
                  <a:lnTo>
                    <a:pt x="15" y="47"/>
                  </a:lnTo>
                  <a:lnTo>
                    <a:pt x="15" y="47"/>
                  </a:lnTo>
                  <a:lnTo>
                    <a:pt x="15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6" y="49"/>
                  </a:lnTo>
                  <a:lnTo>
                    <a:pt x="6" y="49"/>
                  </a:lnTo>
                  <a:lnTo>
                    <a:pt x="6" y="49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5" y="51"/>
                  </a:lnTo>
                  <a:lnTo>
                    <a:pt x="5" y="51"/>
                  </a:lnTo>
                  <a:lnTo>
                    <a:pt x="5" y="51"/>
                  </a:lnTo>
                  <a:lnTo>
                    <a:pt x="5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5" y="32"/>
                  </a:lnTo>
                  <a:lnTo>
                    <a:pt x="6" y="31"/>
                  </a:lnTo>
                  <a:lnTo>
                    <a:pt x="7" y="31"/>
                  </a:lnTo>
                  <a:lnTo>
                    <a:pt x="12" y="27"/>
                  </a:lnTo>
                  <a:lnTo>
                    <a:pt x="15" y="24"/>
                  </a:lnTo>
                  <a:lnTo>
                    <a:pt x="18" y="22"/>
                  </a:lnTo>
                  <a:lnTo>
                    <a:pt x="19" y="20"/>
                  </a:lnTo>
                  <a:lnTo>
                    <a:pt x="22" y="18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5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9" y="17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5" y="7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7" name="Freeform 452"/>
            <p:cNvSpPr>
              <a:spLocks noEditPoints="1"/>
            </p:cNvSpPr>
            <p:nvPr userDrawn="1"/>
          </p:nvSpPr>
          <p:spPr bwMode="auto">
            <a:xfrm>
              <a:off x="8250246" y="338138"/>
              <a:ext cx="38101" cy="31750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9" y="22"/>
                </a:cxn>
                <a:cxn ang="0">
                  <a:pos x="38" y="26"/>
                </a:cxn>
                <a:cxn ang="0">
                  <a:pos x="36" y="32"/>
                </a:cxn>
                <a:cxn ang="0">
                  <a:pos x="35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9" y="36"/>
                </a:cxn>
                <a:cxn ang="0">
                  <a:pos x="39" y="34"/>
                </a:cxn>
                <a:cxn ang="0">
                  <a:pos x="41" y="34"/>
                </a:cxn>
                <a:cxn ang="0">
                  <a:pos x="42" y="33"/>
                </a:cxn>
                <a:cxn ang="0">
                  <a:pos x="43" y="33"/>
                </a:cxn>
                <a:cxn ang="0">
                  <a:pos x="45" y="34"/>
                </a:cxn>
                <a:cxn ang="0">
                  <a:pos x="46" y="37"/>
                </a:cxn>
                <a:cxn ang="0">
                  <a:pos x="45" y="42"/>
                </a:cxn>
                <a:cxn ang="0">
                  <a:pos x="43" y="46"/>
                </a:cxn>
                <a:cxn ang="0">
                  <a:pos x="42" y="50"/>
                </a:cxn>
                <a:cxn ang="0">
                  <a:pos x="41" y="52"/>
                </a:cxn>
                <a:cxn ang="0">
                  <a:pos x="38" y="52"/>
                </a:cxn>
                <a:cxn ang="0">
                  <a:pos x="36" y="50"/>
                </a:cxn>
                <a:cxn ang="0">
                  <a:pos x="36" y="49"/>
                </a:cxn>
                <a:cxn ang="0">
                  <a:pos x="35" y="47"/>
                </a:cxn>
                <a:cxn ang="0">
                  <a:pos x="33" y="44"/>
                </a:cxn>
                <a:cxn ang="0">
                  <a:pos x="13" y="30"/>
                </a:cxn>
                <a:cxn ang="0">
                  <a:pos x="8" y="26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0" y="22"/>
                </a:cxn>
                <a:cxn ang="0">
                  <a:pos x="0" y="20"/>
                </a:cxn>
                <a:cxn ang="0">
                  <a:pos x="2" y="17"/>
                </a:cxn>
                <a:cxn ang="0">
                  <a:pos x="3" y="15"/>
                </a:cxn>
                <a:cxn ang="0">
                  <a:pos x="5" y="13"/>
                </a:cxn>
                <a:cxn ang="0">
                  <a:pos x="10" y="10"/>
                </a:cxn>
                <a:cxn ang="0">
                  <a:pos x="19" y="9"/>
                </a:cxn>
                <a:cxn ang="0">
                  <a:pos x="36" y="6"/>
                </a:cxn>
                <a:cxn ang="0">
                  <a:pos x="43" y="5"/>
                </a:cxn>
                <a:cxn ang="0">
                  <a:pos x="46" y="3"/>
                </a:cxn>
                <a:cxn ang="0">
                  <a:pos x="46" y="2"/>
                </a:cxn>
                <a:cxn ang="0">
                  <a:pos x="48" y="0"/>
                </a:cxn>
                <a:cxn ang="0">
                  <a:pos x="49" y="0"/>
                </a:cxn>
                <a:cxn ang="0">
                  <a:pos x="52" y="0"/>
                </a:cxn>
                <a:cxn ang="0">
                  <a:pos x="54" y="2"/>
                </a:cxn>
                <a:cxn ang="0">
                  <a:pos x="54" y="5"/>
                </a:cxn>
                <a:cxn ang="0">
                  <a:pos x="54" y="9"/>
                </a:cxn>
                <a:cxn ang="0">
                  <a:pos x="52" y="13"/>
                </a:cxn>
                <a:cxn ang="0">
                  <a:pos x="51" y="20"/>
                </a:cxn>
                <a:cxn ang="0">
                  <a:pos x="48" y="25"/>
                </a:cxn>
                <a:cxn ang="0">
                  <a:pos x="46" y="26"/>
                </a:cxn>
                <a:cxn ang="0">
                  <a:pos x="43" y="26"/>
                </a:cxn>
                <a:cxn ang="0">
                  <a:pos x="43" y="25"/>
                </a:cxn>
                <a:cxn ang="0">
                  <a:pos x="42" y="23"/>
                </a:cxn>
                <a:cxn ang="0">
                  <a:pos x="42" y="22"/>
                </a:cxn>
                <a:cxn ang="0">
                  <a:pos x="41" y="20"/>
                </a:cxn>
                <a:cxn ang="0">
                  <a:pos x="26" y="22"/>
                </a:cxn>
                <a:cxn ang="0">
                  <a:pos x="20" y="23"/>
                </a:cxn>
                <a:cxn ang="0">
                  <a:pos x="19" y="23"/>
                </a:cxn>
                <a:cxn ang="0">
                  <a:pos x="20" y="26"/>
                </a:cxn>
                <a:cxn ang="0">
                  <a:pos x="22" y="27"/>
                </a:cxn>
              </a:cxnLst>
              <a:rect l="0" t="0" r="r" b="b"/>
              <a:pathLst>
                <a:path w="54" h="52">
                  <a:moveTo>
                    <a:pt x="41" y="20"/>
                  </a:move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41" y="34"/>
                  </a:lnTo>
                  <a:lnTo>
                    <a:pt x="41" y="34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7"/>
                  </a:lnTo>
                  <a:lnTo>
                    <a:pt x="46" y="37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45" y="44"/>
                  </a:lnTo>
                  <a:lnTo>
                    <a:pt x="45" y="44"/>
                  </a:lnTo>
                  <a:lnTo>
                    <a:pt x="43" y="46"/>
                  </a:lnTo>
                  <a:lnTo>
                    <a:pt x="43" y="46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9"/>
                  </a:lnTo>
                  <a:lnTo>
                    <a:pt x="42" y="49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5" y="47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6" y="12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9" y="12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5" y="9"/>
                  </a:lnTo>
                  <a:lnTo>
                    <a:pt x="16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9" y="9"/>
                  </a:lnTo>
                  <a:lnTo>
                    <a:pt x="20" y="7"/>
                  </a:lnTo>
                  <a:lnTo>
                    <a:pt x="22" y="7"/>
                  </a:lnTo>
                  <a:lnTo>
                    <a:pt x="23" y="7"/>
                  </a:lnTo>
                  <a:lnTo>
                    <a:pt x="29" y="6"/>
                  </a:lnTo>
                  <a:lnTo>
                    <a:pt x="33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4" y="2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5"/>
                  </a:lnTo>
                  <a:lnTo>
                    <a:pt x="54" y="5"/>
                  </a:lnTo>
                  <a:lnTo>
                    <a:pt x="54" y="5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9"/>
                  </a:lnTo>
                  <a:lnTo>
                    <a:pt x="54" y="9"/>
                  </a:lnTo>
                  <a:lnTo>
                    <a:pt x="54" y="10"/>
                  </a:lnTo>
                  <a:lnTo>
                    <a:pt x="52" y="10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3"/>
                  </a:lnTo>
                  <a:lnTo>
                    <a:pt x="52" y="13"/>
                  </a:lnTo>
                  <a:lnTo>
                    <a:pt x="52" y="15"/>
                  </a:lnTo>
                  <a:lnTo>
                    <a:pt x="52" y="15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1" y="17"/>
                  </a:lnTo>
                  <a:lnTo>
                    <a:pt x="51" y="19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49" y="22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6" y="25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3" y="26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1" y="22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close/>
                  <a:moveTo>
                    <a:pt x="28" y="30"/>
                  </a:moveTo>
                  <a:lnTo>
                    <a:pt x="29" y="20"/>
                  </a:lnTo>
                  <a:lnTo>
                    <a:pt x="28" y="22"/>
                  </a:lnTo>
                  <a:lnTo>
                    <a:pt x="26" y="22"/>
                  </a:lnTo>
                  <a:lnTo>
                    <a:pt x="25" y="22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5" y="29"/>
                  </a:lnTo>
                  <a:lnTo>
                    <a:pt x="28" y="30"/>
                  </a:lnTo>
                  <a:lnTo>
                    <a:pt x="28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8" name="Freeform 453"/>
            <p:cNvSpPr>
              <a:spLocks/>
            </p:cNvSpPr>
            <p:nvPr userDrawn="1"/>
          </p:nvSpPr>
          <p:spPr bwMode="auto">
            <a:xfrm>
              <a:off x="8259771" y="307975"/>
              <a:ext cx="34926" cy="26988"/>
            </a:xfrm>
            <a:custGeom>
              <a:avLst/>
              <a:gdLst/>
              <a:ahLst/>
              <a:cxnLst>
                <a:cxn ang="0">
                  <a:pos x="6" y="40"/>
                </a:cxn>
                <a:cxn ang="0">
                  <a:pos x="3" y="39"/>
                </a:cxn>
                <a:cxn ang="0">
                  <a:pos x="0" y="36"/>
                </a:cxn>
                <a:cxn ang="0">
                  <a:pos x="0" y="33"/>
                </a:cxn>
                <a:cxn ang="0">
                  <a:pos x="0" y="30"/>
                </a:cxn>
                <a:cxn ang="0">
                  <a:pos x="2" y="27"/>
                </a:cxn>
                <a:cxn ang="0">
                  <a:pos x="9" y="6"/>
                </a:cxn>
                <a:cxn ang="0">
                  <a:pos x="9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3" y="0"/>
                </a:cxn>
                <a:cxn ang="0">
                  <a:pos x="25" y="2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8" y="6"/>
                </a:cxn>
                <a:cxn ang="0">
                  <a:pos x="26" y="7"/>
                </a:cxn>
                <a:cxn ang="0">
                  <a:pos x="25" y="10"/>
                </a:cxn>
                <a:cxn ang="0">
                  <a:pos x="22" y="10"/>
                </a:cxn>
                <a:cxn ang="0">
                  <a:pos x="19" y="10"/>
                </a:cxn>
                <a:cxn ang="0">
                  <a:pos x="18" y="12"/>
                </a:cxn>
                <a:cxn ang="0">
                  <a:pos x="18" y="13"/>
                </a:cxn>
                <a:cxn ang="0">
                  <a:pos x="19" y="14"/>
                </a:cxn>
                <a:cxn ang="0">
                  <a:pos x="42" y="21"/>
                </a:cxn>
                <a:cxn ang="0">
                  <a:pos x="45" y="21"/>
                </a:cxn>
                <a:cxn ang="0">
                  <a:pos x="46" y="20"/>
                </a:cxn>
                <a:cxn ang="0">
                  <a:pos x="48" y="19"/>
                </a:cxn>
                <a:cxn ang="0">
                  <a:pos x="51" y="19"/>
                </a:cxn>
                <a:cxn ang="0">
                  <a:pos x="52" y="20"/>
                </a:cxn>
                <a:cxn ang="0">
                  <a:pos x="52" y="23"/>
                </a:cxn>
                <a:cxn ang="0">
                  <a:pos x="52" y="27"/>
                </a:cxn>
                <a:cxn ang="0">
                  <a:pos x="51" y="31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5" y="41"/>
                </a:cxn>
                <a:cxn ang="0">
                  <a:pos x="42" y="44"/>
                </a:cxn>
                <a:cxn ang="0">
                  <a:pos x="39" y="44"/>
                </a:cxn>
                <a:cxn ang="0">
                  <a:pos x="39" y="43"/>
                </a:cxn>
                <a:cxn ang="0">
                  <a:pos x="38" y="43"/>
                </a:cxn>
                <a:cxn ang="0">
                  <a:pos x="38" y="39"/>
                </a:cxn>
                <a:cxn ang="0">
                  <a:pos x="36" y="37"/>
                </a:cxn>
                <a:cxn ang="0">
                  <a:pos x="33" y="36"/>
                </a:cxn>
                <a:cxn ang="0">
                  <a:pos x="29" y="33"/>
                </a:cxn>
                <a:cxn ang="0">
                  <a:pos x="12" y="29"/>
                </a:cxn>
                <a:cxn ang="0">
                  <a:pos x="10" y="29"/>
                </a:cxn>
                <a:cxn ang="0">
                  <a:pos x="10" y="30"/>
                </a:cxn>
                <a:cxn ang="0">
                  <a:pos x="12" y="33"/>
                </a:cxn>
                <a:cxn ang="0">
                  <a:pos x="13" y="34"/>
                </a:cxn>
                <a:cxn ang="0">
                  <a:pos x="15" y="37"/>
                </a:cxn>
                <a:cxn ang="0">
                  <a:pos x="15" y="40"/>
                </a:cxn>
                <a:cxn ang="0">
                  <a:pos x="13" y="41"/>
                </a:cxn>
                <a:cxn ang="0">
                  <a:pos x="12" y="41"/>
                </a:cxn>
                <a:cxn ang="0">
                  <a:pos x="10" y="41"/>
                </a:cxn>
                <a:cxn ang="0">
                  <a:pos x="9" y="41"/>
                </a:cxn>
              </a:cxnLst>
              <a:rect l="0" t="0" r="r" b="b"/>
              <a:pathLst>
                <a:path w="52" h="44">
                  <a:moveTo>
                    <a:pt x="9" y="41"/>
                  </a:move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6" y="41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5" y="39"/>
                  </a:lnTo>
                  <a:lnTo>
                    <a:pt x="5" y="39"/>
                  </a:lnTo>
                  <a:lnTo>
                    <a:pt x="3" y="39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9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39" y="21"/>
                  </a:lnTo>
                  <a:lnTo>
                    <a:pt x="39" y="21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1" y="27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1" y="31"/>
                  </a:lnTo>
                  <a:lnTo>
                    <a:pt x="51" y="31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6"/>
                  </a:lnTo>
                  <a:lnTo>
                    <a:pt x="48" y="36"/>
                  </a:lnTo>
                  <a:lnTo>
                    <a:pt x="48" y="37"/>
                  </a:lnTo>
                  <a:lnTo>
                    <a:pt x="48" y="37"/>
                  </a:lnTo>
                  <a:lnTo>
                    <a:pt x="48" y="37"/>
                  </a:lnTo>
                  <a:lnTo>
                    <a:pt x="48" y="39"/>
                  </a:lnTo>
                  <a:lnTo>
                    <a:pt x="48" y="39"/>
                  </a:lnTo>
                  <a:lnTo>
                    <a:pt x="46" y="39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39" y="44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1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29" y="33"/>
                  </a:lnTo>
                  <a:lnTo>
                    <a:pt x="29" y="33"/>
                  </a:lnTo>
                  <a:lnTo>
                    <a:pt x="15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1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3" y="33"/>
                  </a:lnTo>
                  <a:lnTo>
                    <a:pt x="13" y="33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5" y="34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9" name="Freeform 454"/>
            <p:cNvSpPr>
              <a:spLocks/>
            </p:cNvSpPr>
            <p:nvPr userDrawn="1"/>
          </p:nvSpPr>
          <p:spPr bwMode="auto">
            <a:xfrm>
              <a:off x="8269296" y="292100"/>
              <a:ext cx="36513" cy="2222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8" y="8"/>
                </a:cxn>
                <a:cxn ang="0">
                  <a:pos x="20" y="8"/>
                </a:cxn>
                <a:cxn ang="0">
                  <a:pos x="40" y="15"/>
                </a:cxn>
                <a:cxn ang="0">
                  <a:pos x="41" y="16"/>
                </a:cxn>
                <a:cxn ang="0">
                  <a:pos x="43" y="15"/>
                </a:cxn>
                <a:cxn ang="0">
                  <a:pos x="44" y="15"/>
                </a:cxn>
                <a:cxn ang="0">
                  <a:pos x="44" y="15"/>
                </a:cxn>
                <a:cxn ang="0">
                  <a:pos x="46" y="15"/>
                </a:cxn>
                <a:cxn ang="0">
                  <a:pos x="47" y="15"/>
                </a:cxn>
                <a:cxn ang="0">
                  <a:pos x="49" y="15"/>
                </a:cxn>
                <a:cxn ang="0">
                  <a:pos x="49" y="16"/>
                </a:cxn>
                <a:cxn ang="0">
                  <a:pos x="50" y="17"/>
                </a:cxn>
                <a:cxn ang="0">
                  <a:pos x="49" y="20"/>
                </a:cxn>
                <a:cxn ang="0">
                  <a:pos x="49" y="23"/>
                </a:cxn>
                <a:cxn ang="0">
                  <a:pos x="47" y="26"/>
                </a:cxn>
                <a:cxn ang="0">
                  <a:pos x="46" y="30"/>
                </a:cxn>
                <a:cxn ang="0">
                  <a:pos x="44" y="32"/>
                </a:cxn>
                <a:cxn ang="0">
                  <a:pos x="43" y="35"/>
                </a:cxn>
                <a:cxn ang="0">
                  <a:pos x="40" y="36"/>
                </a:cxn>
                <a:cxn ang="0">
                  <a:pos x="40" y="36"/>
                </a:cxn>
                <a:cxn ang="0">
                  <a:pos x="38" y="36"/>
                </a:cxn>
                <a:cxn ang="0">
                  <a:pos x="37" y="36"/>
                </a:cxn>
                <a:cxn ang="0">
                  <a:pos x="36" y="36"/>
                </a:cxn>
                <a:cxn ang="0">
                  <a:pos x="36" y="35"/>
                </a:cxn>
                <a:cxn ang="0">
                  <a:pos x="36" y="33"/>
                </a:cxn>
                <a:cxn ang="0">
                  <a:pos x="36" y="32"/>
                </a:cxn>
                <a:cxn ang="0">
                  <a:pos x="34" y="30"/>
                </a:cxn>
                <a:cxn ang="0">
                  <a:pos x="31" y="29"/>
                </a:cxn>
                <a:cxn ang="0">
                  <a:pos x="30" y="29"/>
                </a:cxn>
                <a:cxn ang="0">
                  <a:pos x="13" y="22"/>
                </a:cxn>
                <a:cxn ang="0">
                  <a:pos x="10" y="20"/>
                </a:cxn>
                <a:cxn ang="0">
                  <a:pos x="8" y="20"/>
                </a:cxn>
                <a:cxn ang="0">
                  <a:pos x="7" y="22"/>
                </a:cxn>
                <a:cxn ang="0">
                  <a:pos x="5" y="22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1" y="22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1" y="17"/>
                </a:cxn>
                <a:cxn ang="0">
                  <a:pos x="1" y="15"/>
                </a:cxn>
                <a:cxn ang="0">
                  <a:pos x="1" y="12"/>
                </a:cxn>
                <a:cxn ang="0">
                  <a:pos x="3" y="9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3" y="0"/>
                </a:cxn>
              </a:cxnLst>
              <a:rect l="0" t="0" r="r" b="b"/>
              <a:pathLst>
                <a:path w="50" h="36">
                  <a:moveTo>
                    <a:pt x="13" y="0"/>
                  </a:move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40" y="15"/>
                  </a:lnTo>
                  <a:lnTo>
                    <a:pt x="40" y="15"/>
                  </a:lnTo>
                  <a:lnTo>
                    <a:pt x="40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50" y="16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0" y="19"/>
                  </a:lnTo>
                  <a:lnTo>
                    <a:pt x="50" y="19"/>
                  </a:lnTo>
                  <a:lnTo>
                    <a:pt x="50" y="19"/>
                  </a:lnTo>
                  <a:lnTo>
                    <a:pt x="50" y="20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5"/>
                  </a:lnTo>
                  <a:lnTo>
                    <a:pt x="47" y="25"/>
                  </a:lnTo>
                  <a:lnTo>
                    <a:pt x="47" y="25"/>
                  </a:lnTo>
                  <a:lnTo>
                    <a:pt x="47" y="26"/>
                  </a:lnTo>
                  <a:lnTo>
                    <a:pt x="47" y="26"/>
                  </a:lnTo>
                  <a:lnTo>
                    <a:pt x="47" y="27"/>
                  </a:lnTo>
                  <a:lnTo>
                    <a:pt x="46" y="29"/>
                  </a:lnTo>
                  <a:lnTo>
                    <a:pt x="46" y="29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4" y="30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44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1" y="35"/>
                  </a:lnTo>
                  <a:lnTo>
                    <a:pt x="41" y="36"/>
                  </a:lnTo>
                  <a:lnTo>
                    <a:pt x="41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3"/>
                  </a:lnTo>
                  <a:lnTo>
                    <a:pt x="34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4" y="32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13" y="22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9"/>
                  </a:lnTo>
                  <a:lnTo>
                    <a:pt x="3" y="9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0" name="Freeform 455"/>
            <p:cNvSpPr>
              <a:spLocks noEditPoints="1"/>
            </p:cNvSpPr>
            <p:nvPr userDrawn="1"/>
          </p:nvSpPr>
          <p:spPr bwMode="auto">
            <a:xfrm>
              <a:off x="8286759" y="260350"/>
              <a:ext cx="33339" cy="30163"/>
            </a:xfrm>
            <a:custGeom>
              <a:avLst/>
              <a:gdLst/>
              <a:ahLst/>
              <a:cxnLst>
                <a:cxn ang="0">
                  <a:pos x="6" y="9"/>
                </a:cxn>
                <a:cxn ang="0">
                  <a:pos x="10" y="6"/>
                </a:cxn>
                <a:cxn ang="0">
                  <a:pos x="13" y="3"/>
                </a:cxn>
                <a:cxn ang="0">
                  <a:pos x="17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29" y="0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40" y="4"/>
                </a:cxn>
                <a:cxn ang="0">
                  <a:pos x="43" y="7"/>
                </a:cxn>
                <a:cxn ang="0">
                  <a:pos x="46" y="10"/>
                </a:cxn>
                <a:cxn ang="0">
                  <a:pos x="48" y="13"/>
                </a:cxn>
                <a:cxn ang="0">
                  <a:pos x="49" y="17"/>
                </a:cxn>
                <a:cxn ang="0">
                  <a:pos x="49" y="22"/>
                </a:cxn>
                <a:cxn ang="0">
                  <a:pos x="49" y="26"/>
                </a:cxn>
                <a:cxn ang="0">
                  <a:pos x="48" y="29"/>
                </a:cxn>
                <a:cxn ang="0">
                  <a:pos x="46" y="33"/>
                </a:cxn>
                <a:cxn ang="0">
                  <a:pos x="43" y="37"/>
                </a:cxn>
                <a:cxn ang="0">
                  <a:pos x="40" y="41"/>
                </a:cxn>
                <a:cxn ang="0">
                  <a:pos x="38" y="43"/>
                </a:cxn>
                <a:cxn ang="0">
                  <a:pos x="33" y="46"/>
                </a:cxn>
                <a:cxn ang="0">
                  <a:pos x="29" y="47"/>
                </a:cxn>
                <a:cxn ang="0">
                  <a:pos x="25" y="47"/>
                </a:cxn>
                <a:cxn ang="0">
                  <a:pos x="22" y="47"/>
                </a:cxn>
                <a:cxn ang="0">
                  <a:pos x="17" y="47"/>
                </a:cxn>
                <a:cxn ang="0">
                  <a:pos x="14" y="46"/>
                </a:cxn>
                <a:cxn ang="0">
                  <a:pos x="10" y="43"/>
                </a:cxn>
                <a:cxn ang="0">
                  <a:pos x="7" y="41"/>
                </a:cxn>
                <a:cxn ang="0">
                  <a:pos x="4" y="39"/>
                </a:cxn>
                <a:cxn ang="0">
                  <a:pos x="3" y="34"/>
                </a:cxn>
                <a:cxn ang="0">
                  <a:pos x="0" y="32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3" y="14"/>
                </a:cxn>
                <a:cxn ang="0">
                  <a:pos x="16" y="27"/>
                </a:cxn>
                <a:cxn ang="0">
                  <a:pos x="22" y="30"/>
                </a:cxn>
                <a:cxn ang="0">
                  <a:pos x="27" y="32"/>
                </a:cxn>
                <a:cxn ang="0">
                  <a:pos x="32" y="30"/>
                </a:cxn>
                <a:cxn ang="0">
                  <a:pos x="35" y="30"/>
                </a:cxn>
                <a:cxn ang="0">
                  <a:pos x="38" y="29"/>
                </a:cxn>
                <a:cxn ang="0">
                  <a:pos x="39" y="26"/>
                </a:cxn>
                <a:cxn ang="0">
                  <a:pos x="39" y="24"/>
                </a:cxn>
                <a:cxn ang="0">
                  <a:pos x="38" y="23"/>
                </a:cxn>
                <a:cxn ang="0">
                  <a:pos x="36" y="22"/>
                </a:cxn>
                <a:cxn ang="0">
                  <a:pos x="33" y="20"/>
                </a:cxn>
                <a:cxn ang="0">
                  <a:pos x="29" y="17"/>
                </a:cxn>
                <a:cxn ang="0">
                  <a:pos x="22" y="17"/>
                </a:cxn>
                <a:cxn ang="0">
                  <a:pos x="19" y="16"/>
                </a:cxn>
                <a:cxn ang="0">
                  <a:pos x="16" y="17"/>
                </a:cxn>
                <a:cxn ang="0">
                  <a:pos x="13" y="17"/>
                </a:cxn>
                <a:cxn ang="0">
                  <a:pos x="10" y="20"/>
                </a:cxn>
                <a:cxn ang="0">
                  <a:pos x="10" y="22"/>
                </a:cxn>
                <a:cxn ang="0">
                  <a:pos x="10" y="24"/>
                </a:cxn>
                <a:cxn ang="0">
                  <a:pos x="12" y="26"/>
                </a:cxn>
                <a:cxn ang="0">
                  <a:pos x="14" y="27"/>
                </a:cxn>
              </a:cxnLst>
              <a:rect l="0" t="0" r="r" b="b"/>
              <a:pathLst>
                <a:path w="49" h="47">
                  <a:moveTo>
                    <a:pt x="3" y="13"/>
                  </a:move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7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6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9" y="3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8" y="12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48" y="29"/>
                  </a:lnTo>
                  <a:lnTo>
                    <a:pt x="48" y="30"/>
                  </a:lnTo>
                  <a:lnTo>
                    <a:pt x="48" y="3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9"/>
                  </a:lnTo>
                  <a:lnTo>
                    <a:pt x="42" y="39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0" y="40"/>
                  </a:lnTo>
                  <a:lnTo>
                    <a:pt x="40" y="41"/>
                  </a:lnTo>
                  <a:lnTo>
                    <a:pt x="40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0" y="47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7" y="47"/>
                  </a:lnTo>
                  <a:lnTo>
                    <a:pt x="17" y="47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3" y="46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0" y="44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close/>
                  <a:moveTo>
                    <a:pt x="14" y="27"/>
                  </a:moveTo>
                  <a:lnTo>
                    <a:pt x="16" y="27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9" y="29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6" y="30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9" y="32"/>
                  </a:lnTo>
                  <a:lnTo>
                    <a:pt x="29" y="32"/>
                  </a:lnTo>
                  <a:lnTo>
                    <a:pt x="29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3"/>
                  </a:lnTo>
                  <a:lnTo>
                    <a:pt x="39" y="23"/>
                  </a:lnTo>
                  <a:lnTo>
                    <a:pt x="39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3" y="20"/>
                  </a:lnTo>
                  <a:lnTo>
                    <a:pt x="33" y="19"/>
                  </a:lnTo>
                  <a:lnTo>
                    <a:pt x="32" y="19"/>
                  </a:lnTo>
                  <a:lnTo>
                    <a:pt x="32" y="19"/>
                  </a:lnTo>
                  <a:lnTo>
                    <a:pt x="30" y="19"/>
                  </a:lnTo>
                  <a:lnTo>
                    <a:pt x="30" y="19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6" y="17"/>
                  </a:lnTo>
                  <a:lnTo>
                    <a:pt x="26" y="17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3" y="17"/>
                  </a:lnTo>
                  <a:lnTo>
                    <a:pt x="22" y="17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7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1" name="Freeform 456"/>
            <p:cNvSpPr>
              <a:spLocks/>
            </p:cNvSpPr>
            <p:nvPr userDrawn="1"/>
          </p:nvSpPr>
          <p:spPr bwMode="auto">
            <a:xfrm>
              <a:off x="8304222" y="227013"/>
              <a:ext cx="42863" cy="39687"/>
            </a:xfrm>
            <a:custGeom>
              <a:avLst/>
              <a:gdLst/>
              <a:ahLst/>
              <a:cxnLst>
                <a:cxn ang="0">
                  <a:pos x="57" y="24"/>
                </a:cxn>
                <a:cxn ang="0">
                  <a:pos x="61" y="27"/>
                </a:cxn>
                <a:cxn ang="0">
                  <a:pos x="63" y="30"/>
                </a:cxn>
                <a:cxn ang="0">
                  <a:pos x="63" y="31"/>
                </a:cxn>
                <a:cxn ang="0">
                  <a:pos x="60" y="34"/>
                </a:cxn>
                <a:cxn ang="0">
                  <a:pos x="56" y="35"/>
                </a:cxn>
                <a:cxn ang="0">
                  <a:pos x="46" y="37"/>
                </a:cxn>
                <a:cxn ang="0">
                  <a:pos x="31" y="40"/>
                </a:cxn>
                <a:cxn ang="0">
                  <a:pos x="28" y="41"/>
                </a:cxn>
                <a:cxn ang="0">
                  <a:pos x="28" y="42"/>
                </a:cxn>
                <a:cxn ang="0">
                  <a:pos x="36" y="48"/>
                </a:cxn>
                <a:cxn ang="0">
                  <a:pos x="38" y="48"/>
                </a:cxn>
                <a:cxn ang="0">
                  <a:pos x="40" y="48"/>
                </a:cxn>
                <a:cxn ang="0">
                  <a:pos x="41" y="47"/>
                </a:cxn>
                <a:cxn ang="0">
                  <a:pos x="44" y="48"/>
                </a:cxn>
                <a:cxn ang="0">
                  <a:pos x="46" y="50"/>
                </a:cxn>
                <a:cxn ang="0">
                  <a:pos x="46" y="51"/>
                </a:cxn>
                <a:cxn ang="0">
                  <a:pos x="44" y="54"/>
                </a:cxn>
                <a:cxn ang="0">
                  <a:pos x="43" y="57"/>
                </a:cxn>
                <a:cxn ang="0">
                  <a:pos x="40" y="61"/>
                </a:cxn>
                <a:cxn ang="0">
                  <a:pos x="37" y="62"/>
                </a:cxn>
                <a:cxn ang="0">
                  <a:pos x="34" y="62"/>
                </a:cxn>
                <a:cxn ang="0">
                  <a:pos x="33" y="62"/>
                </a:cxn>
                <a:cxn ang="0">
                  <a:pos x="31" y="61"/>
                </a:cxn>
                <a:cxn ang="0">
                  <a:pos x="31" y="59"/>
                </a:cxn>
                <a:cxn ang="0">
                  <a:pos x="31" y="57"/>
                </a:cxn>
                <a:cxn ang="0">
                  <a:pos x="27" y="54"/>
                </a:cxn>
                <a:cxn ang="0">
                  <a:pos x="13" y="44"/>
                </a:cxn>
                <a:cxn ang="0">
                  <a:pos x="10" y="42"/>
                </a:cxn>
                <a:cxn ang="0">
                  <a:pos x="5" y="41"/>
                </a:cxn>
                <a:cxn ang="0">
                  <a:pos x="4" y="42"/>
                </a:cxn>
                <a:cxn ang="0">
                  <a:pos x="1" y="42"/>
                </a:cxn>
                <a:cxn ang="0">
                  <a:pos x="0" y="41"/>
                </a:cxn>
                <a:cxn ang="0">
                  <a:pos x="0" y="40"/>
                </a:cxn>
                <a:cxn ang="0">
                  <a:pos x="1" y="37"/>
                </a:cxn>
                <a:cxn ang="0">
                  <a:pos x="2" y="32"/>
                </a:cxn>
                <a:cxn ang="0">
                  <a:pos x="7" y="28"/>
                </a:cxn>
                <a:cxn ang="0">
                  <a:pos x="10" y="27"/>
                </a:cxn>
                <a:cxn ang="0">
                  <a:pos x="34" y="23"/>
                </a:cxn>
                <a:cxn ang="0">
                  <a:pos x="36" y="21"/>
                </a:cxn>
                <a:cxn ang="0">
                  <a:pos x="36" y="20"/>
                </a:cxn>
                <a:cxn ang="0">
                  <a:pos x="30" y="15"/>
                </a:cxn>
                <a:cxn ang="0">
                  <a:pos x="27" y="14"/>
                </a:cxn>
                <a:cxn ang="0">
                  <a:pos x="25" y="15"/>
                </a:cxn>
                <a:cxn ang="0">
                  <a:pos x="24" y="15"/>
                </a:cxn>
                <a:cxn ang="0">
                  <a:pos x="21" y="15"/>
                </a:cxn>
                <a:cxn ang="0">
                  <a:pos x="20" y="14"/>
                </a:cxn>
                <a:cxn ang="0">
                  <a:pos x="20" y="11"/>
                </a:cxn>
                <a:cxn ang="0">
                  <a:pos x="21" y="10"/>
                </a:cxn>
                <a:cxn ang="0">
                  <a:pos x="25" y="4"/>
                </a:cxn>
                <a:cxn ang="0">
                  <a:pos x="27" y="1"/>
                </a:cxn>
                <a:cxn ang="0">
                  <a:pos x="30" y="0"/>
                </a:cxn>
                <a:cxn ang="0">
                  <a:pos x="31" y="0"/>
                </a:cxn>
                <a:cxn ang="0">
                  <a:pos x="33" y="1"/>
                </a:cxn>
                <a:cxn ang="0">
                  <a:pos x="34" y="3"/>
                </a:cxn>
                <a:cxn ang="0">
                  <a:pos x="34" y="4"/>
                </a:cxn>
                <a:cxn ang="0">
                  <a:pos x="34" y="7"/>
                </a:cxn>
                <a:cxn ang="0">
                  <a:pos x="37" y="10"/>
                </a:cxn>
              </a:cxnLst>
              <a:rect l="0" t="0" r="r" b="b"/>
              <a:pathLst>
                <a:path w="63" h="62">
                  <a:moveTo>
                    <a:pt x="40" y="11"/>
                  </a:moveTo>
                  <a:lnTo>
                    <a:pt x="54" y="21"/>
                  </a:lnTo>
                  <a:lnTo>
                    <a:pt x="54" y="23"/>
                  </a:lnTo>
                  <a:lnTo>
                    <a:pt x="56" y="23"/>
                  </a:lnTo>
                  <a:lnTo>
                    <a:pt x="56" y="23"/>
                  </a:lnTo>
                  <a:lnTo>
                    <a:pt x="57" y="24"/>
                  </a:lnTo>
                  <a:lnTo>
                    <a:pt x="57" y="24"/>
                  </a:lnTo>
                  <a:lnTo>
                    <a:pt x="57" y="24"/>
                  </a:lnTo>
                  <a:lnTo>
                    <a:pt x="59" y="24"/>
                  </a:lnTo>
                  <a:lnTo>
                    <a:pt x="59" y="25"/>
                  </a:lnTo>
                  <a:lnTo>
                    <a:pt x="60" y="25"/>
                  </a:lnTo>
                  <a:lnTo>
                    <a:pt x="60" y="25"/>
                  </a:lnTo>
                  <a:lnTo>
                    <a:pt x="60" y="27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1" y="27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3" y="28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0" y="32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54" y="35"/>
                  </a:lnTo>
                  <a:lnTo>
                    <a:pt x="53" y="35"/>
                  </a:lnTo>
                  <a:lnTo>
                    <a:pt x="51" y="35"/>
                  </a:lnTo>
                  <a:lnTo>
                    <a:pt x="50" y="35"/>
                  </a:lnTo>
                  <a:lnTo>
                    <a:pt x="48" y="37"/>
                  </a:lnTo>
                  <a:lnTo>
                    <a:pt x="47" y="37"/>
                  </a:lnTo>
                  <a:lnTo>
                    <a:pt x="46" y="37"/>
                  </a:lnTo>
                  <a:lnTo>
                    <a:pt x="44" y="37"/>
                  </a:lnTo>
                  <a:lnTo>
                    <a:pt x="38" y="38"/>
                  </a:lnTo>
                  <a:lnTo>
                    <a:pt x="34" y="38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1"/>
                  </a:lnTo>
                  <a:lnTo>
                    <a:pt x="28" y="41"/>
                  </a:lnTo>
                  <a:lnTo>
                    <a:pt x="27" y="41"/>
                  </a:lnTo>
                  <a:lnTo>
                    <a:pt x="27" y="41"/>
                  </a:lnTo>
                  <a:lnTo>
                    <a:pt x="27" y="41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3" y="45"/>
                  </a:lnTo>
                  <a:lnTo>
                    <a:pt x="36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1" y="48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8"/>
                  </a:lnTo>
                  <a:lnTo>
                    <a:pt x="43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4" y="52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4" y="55"/>
                  </a:lnTo>
                  <a:lnTo>
                    <a:pt x="44" y="55"/>
                  </a:lnTo>
                  <a:lnTo>
                    <a:pt x="43" y="55"/>
                  </a:lnTo>
                  <a:lnTo>
                    <a:pt x="43" y="57"/>
                  </a:lnTo>
                  <a:lnTo>
                    <a:pt x="43" y="57"/>
                  </a:lnTo>
                  <a:lnTo>
                    <a:pt x="41" y="58"/>
                  </a:lnTo>
                  <a:lnTo>
                    <a:pt x="41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40" y="61"/>
                  </a:lnTo>
                  <a:lnTo>
                    <a:pt x="40" y="61"/>
                  </a:lnTo>
                  <a:lnTo>
                    <a:pt x="38" y="61"/>
                  </a:lnTo>
                  <a:lnTo>
                    <a:pt x="38" y="61"/>
                  </a:lnTo>
                  <a:lnTo>
                    <a:pt x="38" y="61"/>
                  </a:lnTo>
                  <a:lnTo>
                    <a:pt x="38" y="61"/>
                  </a:lnTo>
                  <a:lnTo>
                    <a:pt x="38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1" y="62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7"/>
                  </a:lnTo>
                  <a:lnTo>
                    <a:pt x="31" y="57"/>
                  </a:lnTo>
                  <a:lnTo>
                    <a:pt x="30" y="57"/>
                  </a:lnTo>
                  <a:lnTo>
                    <a:pt x="30" y="57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28" y="55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7" y="52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2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5" y="41"/>
                  </a:lnTo>
                  <a:lnTo>
                    <a:pt x="5" y="41"/>
                  </a:lnTo>
                  <a:lnTo>
                    <a:pt x="5" y="42"/>
                  </a:lnTo>
                  <a:lnTo>
                    <a:pt x="5" y="42"/>
                  </a:lnTo>
                  <a:lnTo>
                    <a:pt x="5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2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5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27"/>
                  </a:lnTo>
                  <a:lnTo>
                    <a:pt x="8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4" y="25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8" y="24"/>
                  </a:lnTo>
                  <a:lnTo>
                    <a:pt x="31" y="23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3" y="1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5" y="4"/>
                  </a:lnTo>
                  <a:lnTo>
                    <a:pt x="25" y="4"/>
                  </a:lnTo>
                  <a:lnTo>
                    <a:pt x="25" y="4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7" y="8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8" y="10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0" y="11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2" name="Freeform 457"/>
            <p:cNvSpPr>
              <a:spLocks noEditPoints="1"/>
            </p:cNvSpPr>
            <p:nvPr userDrawn="1"/>
          </p:nvSpPr>
          <p:spPr bwMode="auto">
            <a:xfrm>
              <a:off x="8337560" y="211138"/>
              <a:ext cx="39689" cy="31750"/>
            </a:xfrm>
            <a:custGeom>
              <a:avLst/>
              <a:gdLst/>
              <a:ahLst/>
              <a:cxnLst>
                <a:cxn ang="0">
                  <a:pos x="35" y="23"/>
                </a:cxn>
                <a:cxn ang="0">
                  <a:pos x="34" y="23"/>
                </a:cxn>
                <a:cxn ang="0">
                  <a:pos x="31" y="25"/>
                </a:cxn>
                <a:cxn ang="0">
                  <a:pos x="26" y="30"/>
                </a:cxn>
                <a:cxn ang="0">
                  <a:pos x="25" y="32"/>
                </a:cxn>
                <a:cxn ang="0">
                  <a:pos x="23" y="34"/>
                </a:cxn>
                <a:cxn ang="0">
                  <a:pos x="25" y="34"/>
                </a:cxn>
                <a:cxn ang="0">
                  <a:pos x="26" y="35"/>
                </a:cxn>
                <a:cxn ang="0">
                  <a:pos x="28" y="34"/>
                </a:cxn>
                <a:cxn ang="0">
                  <a:pos x="29" y="34"/>
                </a:cxn>
                <a:cxn ang="0">
                  <a:pos x="31" y="34"/>
                </a:cxn>
                <a:cxn ang="0">
                  <a:pos x="32" y="35"/>
                </a:cxn>
                <a:cxn ang="0">
                  <a:pos x="32" y="37"/>
                </a:cxn>
                <a:cxn ang="0">
                  <a:pos x="32" y="40"/>
                </a:cxn>
                <a:cxn ang="0">
                  <a:pos x="29" y="42"/>
                </a:cxn>
                <a:cxn ang="0">
                  <a:pos x="25" y="47"/>
                </a:cxn>
                <a:cxn ang="0">
                  <a:pos x="22" y="48"/>
                </a:cxn>
                <a:cxn ang="0">
                  <a:pos x="19" y="50"/>
                </a:cxn>
                <a:cxn ang="0">
                  <a:pos x="18" y="48"/>
                </a:cxn>
                <a:cxn ang="0">
                  <a:pos x="16" y="47"/>
                </a:cxn>
                <a:cxn ang="0">
                  <a:pos x="16" y="45"/>
                </a:cxn>
                <a:cxn ang="0">
                  <a:pos x="18" y="42"/>
                </a:cxn>
                <a:cxn ang="0">
                  <a:pos x="18" y="40"/>
                </a:cxn>
                <a:cxn ang="0">
                  <a:pos x="8" y="18"/>
                </a:cxn>
                <a:cxn ang="0">
                  <a:pos x="5" y="13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2" y="4"/>
                </a:cxn>
                <a:cxn ang="0">
                  <a:pos x="5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25" y="3"/>
                </a:cxn>
                <a:cxn ang="0">
                  <a:pos x="41" y="7"/>
                </a:cxn>
                <a:cxn ang="0">
                  <a:pos x="48" y="10"/>
                </a:cxn>
                <a:cxn ang="0">
                  <a:pos x="51" y="10"/>
                </a:cxn>
                <a:cxn ang="0">
                  <a:pos x="52" y="8"/>
                </a:cxn>
                <a:cxn ang="0">
                  <a:pos x="54" y="8"/>
                </a:cxn>
                <a:cxn ang="0">
                  <a:pos x="55" y="8"/>
                </a:cxn>
                <a:cxn ang="0">
                  <a:pos x="57" y="10"/>
                </a:cxn>
                <a:cxn ang="0">
                  <a:pos x="57" y="13"/>
                </a:cxn>
                <a:cxn ang="0">
                  <a:pos x="57" y="15"/>
                </a:cxn>
                <a:cxn ang="0">
                  <a:pos x="54" y="18"/>
                </a:cxn>
                <a:cxn ang="0">
                  <a:pos x="51" y="21"/>
                </a:cxn>
                <a:cxn ang="0">
                  <a:pos x="45" y="27"/>
                </a:cxn>
                <a:cxn ang="0">
                  <a:pos x="41" y="30"/>
                </a:cxn>
                <a:cxn ang="0">
                  <a:pos x="39" y="30"/>
                </a:cxn>
                <a:cxn ang="0">
                  <a:pos x="36" y="28"/>
                </a:cxn>
                <a:cxn ang="0">
                  <a:pos x="36" y="27"/>
                </a:cxn>
                <a:cxn ang="0">
                  <a:pos x="36" y="25"/>
                </a:cxn>
                <a:cxn ang="0">
                  <a:pos x="38" y="24"/>
                </a:cxn>
                <a:cxn ang="0">
                  <a:pos x="36" y="23"/>
                </a:cxn>
                <a:cxn ang="0">
                  <a:pos x="23" y="17"/>
                </a:cxn>
                <a:cxn ang="0">
                  <a:pos x="19" y="15"/>
                </a:cxn>
                <a:cxn ang="0">
                  <a:pos x="16" y="15"/>
                </a:cxn>
                <a:cxn ang="0">
                  <a:pos x="16" y="17"/>
                </a:cxn>
                <a:cxn ang="0">
                  <a:pos x="16" y="20"/>
                </a:cxn>
              </a:cxnLst>
              <a:rect l="0" t="0" r="r" b="b"/>
              <a:pathLst>
                <a:path w="57" h="50">
                  <a:moveTo>
                    <a:pt x="36" y="23"/>
                  </a:move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29" y="27"/>
                  </a:lnTo>
                  <a:lnTo>
                    <a:pt x="29" y="27"/>
                  </a:lnTo>
                  <a:lnTo>
                    <a:pt x="29" y="27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2" y="34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2" y="40"/>
                  </a:lnTo>
                  <a:lnTo>
                    <a:pt x="31" y="40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29" y="41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47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1" y="48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48"/>
                  </a:lnTo>
                  <a:lnTo>
                    <a:pt x="19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7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34" y="5"/>
                  </a:lnTo>
                  <a:lnTo>
                    <a:pt x="38" y="7"/>
                  </a:lnTo>
                  <a:lnTo>
                    <a:pt x="39" y="7"/>
                  </a:lnTo>
                  <a:lnTo>
                    <a:pt x="41" y="7"/>
                  </a:lnTo>
                  <a:lnTo>
                    <a:pt x="42" y="8"/>
                  </a:lnTo>
                  <a:lnTo>
                    <a:pt x="44" y="8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4"/>
                  </a:lnTo>
                  <a:lnTo>
                    <a:pt x="57" y="14"/>
                  </a:lnTo>
                  <a:lnTo>
                    <a:pt x="57" y="14"/>
                  </a:lnTo>
                  <a:lnTo>
                    <a:pt x="57" y="15"/>
                  </a:lnTo>
                  <a:lnTo>
                    <a:pt x="55" y="15"/>
                  </a:lnTo>
                  <a:lnTo>
                    <a:pt x="55" y="15"/>
                  </a:lnTo>
                  <a:lnTo>
                    <a:pt x="55" y="15"/>
                  </a:lnTo>
                  <a:lnTo>
                    <a:pt x="55" y="17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6" y="25"/>
                  </a:lnTo>
                  <a:lnTo>
                    <a:pt x="45" y="27"/>
                  </a:lnTo>
                  <a:lnTo>
                    <a:pt x="45" y="27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close/>
                  <a:moveTo>
                    <a:pt x="19" y="24"/>
                  </a:moveTo>
                  <a:lnTo>
                    <a:pt x="26" y="17"/>
                  </a:lnTo>
                  <a:lnTo>
                    <a:pt x="25" y="17"/>
                  </a:lnTo>
                  <a:lnTo>
                    <a:pt x="23" y="17"/>
                  </a:lnTo>
                  <a:lnTo>
                    <a:pt x="22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20"/>
                  </a:lnTo>
                  <a:lnTo>
                    <a:pt x="18" y="23"/>
                  </a:lnTo>
                  <a:lnTo>
                    <a:pt x="19" y="24"/>
                  </a:lnTo>
                  <a:lnTo>
                    <a:pt x="19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3" name="Freeform 458"/>
            <p:cNvSpPr>
              <a:spLocks/>
            </p:cNvSpPr>
            <p:nvPr userDrawn="1"/>
          </p:nvSpPr>
          <p:spPr bwMode="auto">
            <a:xfrm>
              <a:off x="8359785" y="190500"/>
              <a:ext cx="38101" cy="2857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4"/>
                </a:cxn>
                <a:cxn ang="0">
                  <a:pos x="1" y="11"/>
                </a:cxn>
                <a:cxn ang="0">
                  <a:pos x="4" y="8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3" y="1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1" y="2"/>
                </a:cxn>
                <a:cxn ang="0">
                  <a:pos x="21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1" y="10"/>
                </a:cxn>
                <a:cxn ang="0">
                  <a:pos x="21" y="11"/>
                </a:cxn>
                <a:cxn ang="0">
                  <a:pos x="37" y="27"/>
                </a:cxn>
                <a:cxn ang="0">
                  <a:pos x="37" y="27"/>
                </a:cxn>
                <a:cxn ang="0">
                  <a:pos x="39" y="28"/>
                </a:cxn>
                <a:cxn ang="0">
                  <a:pos x="40" y="27"/>
                </a:cxn>
                <a:cxn ang="0">
                  <a:pos x="41" y="27"/>
                </a:cxn>
                <a:cxn ang="0">
                  <a:pos x="43" y="25"/>
                </a:cxn>
                <a:cxn ang="0">
                  <a:pos x="44" y="24"/>
                </a:cxn>
                <a:cxn ang="0">
                  <a:pos x="46" y="22"/>
                </a:cxn>
                <a:cxn ang="0">
                  <a:pos x="46" y="21"/>
                </a:cxn>
                <a:cxn ang="0">
                  <a:pos x="46" y="20"/>
                </a:cxn>
                <a:cxn ang="0">
                  <a:pos x="46" y="17"/>
                </a:cxn>
                <a:cxn ang="0">
                  <a:pos x="44" y="15"/>
                </a:cxn>
                <a:cxn ang="0">
                  <a:pos x="44" y="12"/>
                </a:cxn>
                <a:cxn ang="0">
                  <a:pos x="46" y="12"/>
                </a:cxn>
                <a:cxn ang="0">
                  <a:pos x="47" y="11"/>
                </a:cxn>
                <a:cxn ang="0">
                  <a:pos x="49" y="11"/>
                </a:cxn>
                <a:cxn ang="0">
                  <a:pos x="50" y="12"/>
                </a:cxn>
                <a:cxn ang="0">
                  <a:pos x="51" y="12"/>
                </a:cxn>
                <a:cxn ang="0">
                  <a:pos x="53" y="14"/>
                </a:cxn>
                <a:cxn ang="0">
                  <a:pos x="54" y="17"/>
                </a:cxn>
                <a:cxn ang="0">
                  <a:pos x="56" y="20"/>
                </a:cxn>
                <a:cxn ang="0">
                  <a:pos x="56" y="22"/>
                </a:cxn>
                <a:cxn ang="0">
                  <a:pos x="56" y="24"/>
                </a:cxn>
                <a:cxn ang="0">
                  <a:pos x="54" y="27"/>
                </a:cxn>
                <a:cxn ang="0">
                  <a:pos x="30" y="45"/>
                </a:cxn>
                <a:cxn ang="0">
                  <a:pos x="28" y="47"/>
                </a:cxn>
                <a:cxn ang="0">
                  <a:pos x="27" y="47"/>
                </a:cxn>
                <a:cxn ang="0">
                  <a:pos x="26" y="45"/>
                </a:cxn>
                <a:cxn ang="0">
                  <a:pos x="24" y="44"/>
                </a:cxn>
                <a:cxn ang="0">
                  <a:pos x="24" y="42"/>
                </a:cxn>
                <a:cxn ang="0">
                  <a:pos x="24" y="41"/>
                </a:cxn>
                <a:cxn ang="0">
                  <a:pos x="24" y="39"/>
                </a:cxn>
                <a:cxn ang="0">
                  <a:pos x="24" y="37"/>
                </a:cxn>
                <a:cxn ang="0">
                  <a:pos x="21" y="34"/>
                </a:cxn>
                <a:cxn ang="0">
                  <a:pos x="8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8"/>
                </a:cxn>
                <a:cxn ang="0">
                  <a:pos x="1" y="18"/>
                </a:cxn>
                <a:cxn ang="0">
                  <a:pos x="0" y="18"/>
                </a:cxn>
              </a:cxnLst>
              <a:rect l="0" t="0" r="r" b="b"/>
              <a:pathLst>
                <a:path w="56" h="47">
                  <a:moveTo>
                    <a:pt x="0" y="18"/>
                  </a:move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5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1"/>
                  </a:lnTo>
                  <a:lnTo>
                    <a:pt x="21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4" y="15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1"/>
                  </a:lnTo>
                  <a:lnTo>
                    <a:pt x="56" y="21"/>
                  </a:lnTo>
                  <a:lnTo>
                    <a:pt x="56" y="21"/>
                  </a:lnTo>
                  <a:lnTo>
                    <a:pt x="56" y="22"/>
                  </a:lnTo>
                  <a:lnTo>
                    <a:pt x="56" y="22"/>
                  </a:lnTo>
                  <a:lnTo>
                    <a:pt x="56" y="22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6" y="25"/>
                  </a:lnTo>
                  <a:lnTo>
                    <a:pt x="56" y="25"/>
                  </a:lnTo>
                  <a:lnTo>
                    <a:pt x="54" y="25"/>
                  </a:lnTo>
                  <a:lnTo>
                    <a:pt x="54" y="25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28"/>
                  </a:lnTo>
                  <a:lnTo>
                    <a:pt x="49" y="31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39"/>
                  </a:lnTo>
                  <a:lnTo>
                    <a:pt x="24" y="39"/>
                  </a:lnTo>
                  <a:lnTo>
                    <a:pt x="24" y="39"/>
                  </a:lnTo>
                  <a:lnTo>
                    <a:pt x="24" y="39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4" name="Freeform 459"/>
            <p:cNvSpPr>
              <a:spLocks/>
            </p:cNvSpPr>
            <p:nvPr userDrawn="1"/>
          </p:nvSpPr>
          <p:spPr bwMode="auto">
            <a:xfrm>
              <a:off x="8399474" y="161925"/>
              <a:ext cx="36513" cy="30163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3" y="4"/>
                </a:cxn>
                <a:cxn ang="0">
                  <a:pos x="34" y="7"/>
                </a:cxn>
                <a:cxn ang="0">
                  <a:pos x="34" y="9"/>
                </a:cxn>
                <a:cxn ang="0">
                  <a:pos x="34" y="10"/>
                </a:cxn>
                <a:cxn ang="0">
                  <a:pos x="33" y="12"/>
                </a:cxn>
                <a:cxn ang="0">
                  <a:pos x="31" y="12"/>
                </a:cxn>
                <a:cxn ang="0">
                  <a:pos x="26" y="12"/>
                </a:cxn>
                <a:cxn ang="0">
                  <a:pos x="21" y="12"/>
                </a:cxn>
                <a:cxn ang="0">
                  <a:pos x="18" y="13"/>
                </a:cxn>
                <a:cxn ang="0">
                  <a:pos x="17" y="14"/>
                </a:cxn>
                <a:cxn ang="0">
                  <a:pos x="15" y="16"/>
                </a:cxn>
                <a:cxn ang="0">
                  <a:pos x="17" y="17"/>
                </a:cxn>
                <a:cxn ang="0">
                  <a:pos x="18" y="19"/>
                </a:cxn>
                <a:cxn ang="0">
                  <a:pos x="21" y="19"/>
                </a:cxn>
                <a:cxn ang="0">
                  <a:pos x="30" y="16"/>
                </a:cxn>
                <a:cxn ang="0">
                  <a:pos x="34" y="14"/>
                </a:cxn>
                <a:cxn ang="0">
                  <a:pos x="37" y="14"/>
                </a:cxn>
                <a:cxn ang="0">
                  <a:pos x="41" y="16"/>
                </a:cxn>
                <a:cxn ang="0">
                  <a:pos x="46" y="19"/>
                </a:cxn>
                <a:cxn ang="0">
                  <a:pos x="47" y="23"/>
                </a:cxn>
                <a:cxn ang="0">
                  <a:pos x="49" y="26"/>
                </a:cxn>
                <a:cxn ang="0">
                  <a:pos x="49" y="29"/>
                </a:cxn>
                <a:cxn ang="0">
                  <a:pos x="49" y="31"/>
                </a:cxn>
                <a:cxn ang="0">
                  <a:pos x="46" y="36"/>
                </a:cxn>
                <a:cxn ang="0">
                  <a:pos x="43" y="40"/>
                </a:cxn>
                <a:cxn ang="0">
                  <a:pos x="37" y="44"/>
                </a:cxn>
                <a:cxn ang="0">
                  <a:pos x="30" y="48"/>
                </a:cxn>
                <a:cxn ang="0">
                  <a:pos x="23" y="50"/>
                </a:cxn>
                <a:cxn ang="0">
                  <a:pos x="18" y="50"/>
                </a:cxn>
                <a:cxn ang="0">
                  <a:pos x="15" y="48"/>
                </a:cxn>
                <a:cxn ang="0">
                  <a:pos x="11" y="43"/>
                </a:cxn>
                <a:cxn ang="0">
                  <a:pos x="10" y="41"/>
                </a:cxn>
                <a:cxn ang="0">
                  <a:pos x="10" y="40"/>
                </a:cxn>
                <a:cxn ang="0">
                  <a:pos x="11" y="39"/>
                </a:cxn>
                <a:cxn ang="0">
                  <a:pos x="13" y="39"/>
                </a:cxn>
                <a:cxn ang="0">
                  <a:pos x="14" y="39"/>
                </a:cxn>
                <a:cxn ang="0">
                  <a:pos x="20" y="40"/>
                </a:cxn>
                <a:cxn ang="0">
                  <a:pos x="24" y="40"/>
                </a:cxn>
                <a:cxn ang="0">
                  <a:pos x="27" y="40"/>
                </a:cxn>
                <a:cxn ang="0">
                  <a:pos x="30" y="39"/>
                </a:cxn>
                <a:cxn ang="0">
                  <a:pos x="33" y="37"/>
                </a:cxn>
                <a:cxn ang="0">
                  <a:pos x="33" y="36"/>
                </a:cxn>
                <a:cxn ang="0">
                  <a:pos x="33" y="34"/>
                </a:cxn>
                <a:cxn ang="0">
                  <a:pos x="33" y="34"/>
                </a:cxn>
                <a:cxn ang="0">
                  <a:pos x="31" y="33"/>
                </a:cxn>
                <a:cxn ang="0">
                  <a:pos x="28" y="33"/>
                </a:cxn>
                <a:cxn ang="0">
                  <a:pos x="18" y="36"/>
                </a:cxn>
                <a:cxn ang="0">
                  <a:pos x="14" y="36"/>
                </a:cxn>
                <a:cxn ang="0">
                  <a:pos x="10" y="36"/>
                </a:cxn>
                <a:cxn ang="0">
                  <a:pos x="7" y="33"/>
                </a:cxn>
                <a:cxn ang="0">
                  <a:pos x="3" y="30"/>
                </a:cxn>
                <a:cxn ang="0">
                  <a:pos x="1" y="26"/>
                </a:cxn>
                <a:cxn ang="0">
                  <a:pos x="0" y="24"/>
                </a:cxn>
                <a:cxn ang="0">
                  <a:pos x="0" y="21"/>
                </a:cxn>
                <a:cxn ang="0">
                  <a:pos x="1" y="19"/>
                </a:cxn>
                <a:cxn ang="0">
                  <a:pos x="3" y="16"/>
                </a:cxn>
                <a:cxn ang="0">
                  <a:pos x="4" y="13"/>
                </a:cxn>
                <a:cxn ang="0">
                  <a:pos x="10" y="9"/>
                </a:cxn>
              </a:cxnLst>
              <a:rect l="0" t="0" r="r" b="b"/>
              <a:pathLst>
                <a:path w="49" h="51">
                  <a:moveTo>
                    <a:pt x="10" y="7"/>
                  </a:moveTo>
                  <a:lnTo>
                    <a:pt x="11" y="7"/>
                  </a:lnTo>
                  <a:lnTo>
                    <a:pt x="13" y="6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5" y="4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8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7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1" y="16"/>
                  </a:lnTo>
                  <a:lnTo>
                    <a:pt x="31" y="16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1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7" y="21"/>
                  </a:lnTo>
                  <a:lnTo>
                    <a:pt x="47" y="21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3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7" y="34"/>
                  </a:lnTo>
                  <a:lnTo>
                    <a:pt x="47" y="34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7"/>
                  </a:lnTo>
                  <a:lnTo>
                    <a:pt x="44" y="37"/>
                  </a:lnTo>
                  <a:lnTo>
                    <a:pt x="44" y="39"/>
                  </a:lnTo>
                  <a:lnTo>
                    <a:pt x="44" y="39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1" y="41"/>
                  </a:lnTo>
                  <a:lnTo>
                    <a:pt x="41" y="41"/>
                  </a:lnTo>
                  <a:lnTo>
                    <a:pt x="40" y="41"/>
                  </a:lnTo>
                  <a:lnTo>
                    <a:pt x="40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6" y="46"/>
                  </a:lnTo>
                  <a:lnTo>
                    <a:pt x="34" y="46"/>
                  </a:lnTo>
                  <a:lnTo>
                    <a:pt x="34" y="46"/>
                  </a:lnTo>
                  <a:lnTo>
                    <a:pt x="33" y="47"/>
                  </a:lnTo>
                  <a:lnTo>
                    <a:pt x="31" y="47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8" y="48"/>
                  </a:lnTo>
                  <a:lnTo>
                    <a:pt x="27" y="48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24" y="50"/>
                  </a:lnTo>
                  <a:lnTo>
                    <a:pt x="23" y="50"/>
                  </a:lnTo>
                  <a:lnTo>
                    <a:pt x="23" y="50"/>
                  </a:lnTo>
                  <a:lnTo>
                    <a:pt x="21" y="50"/>
                  </a:lnTo>
                  <a:lnTo>
                    <a:pt x="20" y="51"/>
                  </a:lnTo>
                  <a:lnTo>
                    <a:pt x="20" y="51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5" y="48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3" y="46"/>
                  </a:lnTo>
                  <a:lnTo>
                    <a:pt x="13" y="46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7" y="39"/>
                  </a:lnTo>
                  <a:lnTo>
                    <a:pt x="18" y="40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1" y="40"/>
                  </a:lnTo>
                  <a:lnTo>
                    <a:pt x="21" y="40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9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1" y="39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4" y="34"/>
                  </a:lnTo>
                  <a:lnTo>
                    <a:pt x="23" y="34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7" y="34"/>
                  </a:lnTo>
                  <a:lnTo>
                    <a:pt x="7" y="33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8" y="9"/>
                  </a:lnTo>
                  <a:lnTo>
                    <a:pt x="10" y="9"/>
                  </a:lnTo>
                  <a:lnTo>
                    <a:pt x="10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5" name="Freeform 460"/>
            <p:cNvSpPr>
              <a:spLocks/>
            </p:cNvSpPr>
            <p:nvPr userDrawn="1"/>
          </p:nvSpPr>
          <p:spPr bwMode="auto">
            <a:xfrm>
              <a:off x="8434400" y="146050"/>
              <a:ext cx="34926" cy="30163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25" y="2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5" y="1"/>
                </a:cxn>
                <a:cxn ang="0">
                  <a:pos x="38" y="4"/>
                </a:cxn>
                <a:cxn ang="0">
                  <a:pos x="39" y="7"/>
                </a:cxn>
                <a:cxn ang="0">
                  <a:pos x="40" y="9"/>
                </a:cxn>
                <a:cxn ang="0">
                  <a:pos x="40" y="11"/>
                </a:cxn>
                <a:cxn ang="0">
                  <a:pos x="40" y="12"/>
                </a:cxn>
                <a:cxn ang="0">
                  <a:pos x="39" y="15"/>
                </a:cxn>
                <a:cxn ang="0">
                  <a:pos x="36" y="15"/>
                </a:cxn>
                <a:cxn ang="0">
                  <a:pos x="35" y="17"/>
                </a:cxn>
                <a:cxn ang="0">
                  <a:pos x="33" y="15"/>
                </a:cxn>
                <a:cxn ang="0">
                  <a:pos x="29" y="14"/>
                </a:cxn>
                <a:cxn ang="0">
                  <a:pos x="25" y="12"/>
                </a:cxn>
                <a:cxn ang="0">
                  <a:pos x="22" y="12"/>
                </a:cxn>
                <a:cxn ang="0">
                  <a:pos x="19" y="14"/>
                </a:cxn>
                <a:cxn ang="0">
                  <a:pos x="17" y="14"/>
                </a:cxn>
                <a:cxn ang="0">
                  <a:pos x="16" y="17"/>
                </a:cxn>
                <a:cxn ang="0">
                  <a:pos x="14" y="18"/>
                </a:cxn>
                <a:cxn ang="0">
                  <a:pos x="14" y="21"/>
                </a:cxn>
                <a:cxn ang="0">
                  <a:pos x="16" y="25"/>
                </a:cxn>
                <a:cxn ang="0">
                  <a:pos x="20" y="29"/>
                </a:cxn>
                <a:cxn ang="0">
                  <a:pos x="25" y="32"/>
                </a:cxn>
                <a:cxn ang="0">
                  <a:pos x="29" y="32"/>
                </a:cxn>
                <a:cxn ang="0">
                  <a:pos x="33" y="32"/>
                </a:cxn>
                <a:cxn ang="0">
                  <a:pos x="38" y="31"/>
                </a:cxn>
                <a:cxn ang="0">
                  <a:pos x="40" y="28"/>
                </a:cxn>
                <a:cxn ang="0">
                  <a:pos x="42" y="27"/>
                </a:cxn>
                <a:cxn ang="0">
                  <a:pos x="43" y="24"/>
                </a:cxn>
                <a:cxn ang="0">
                  <a:pos x="45" y="22"/>
                </a:cxn>
                <a:cxn ang="0">
                  <a:pos x="48" y="22"/>
                </a:cxn>
                <a:cxn ang="0">
                  <a:pos x="49" y="25"/>
                </a:cxn>
                <a:cxn ang="0">
                  <a:pos x="50" y="28"/>
                </a:cxn>
                <a:cxn ang="0">
                  <a:pos x="50" y="32"/>
                </a:cxn>
                <a:cxn ang="0">
                  <a:pos x="49" y="34"/>
                </a:cxn>
                <a:cxn ang="0">
                  <a:pos x="48" y="37"/>
                </a:cxn>
                <a:cxn ang="0">
                  <a:pos x="45" y="39"/>
                </a:cxn>
                <a:cxn ang="0">
                  <a:pos x="42" y="42"/>
                </a:cxn>
                <a:cxn ang="0">
                  <a:pos x="38" y="44"/>
                </a:cxn>
                <a:cxn ang="0">
                  <a:pos x="33" y="46"/>
                </a:cxn>
                <a:cxn ang="0">
                  <a:pos x="27" y="48"/>
                </a:cxn>
                <a:cxn ang="0">
                  <a:pos x="23" y="48"/>
                </a:cxn>
                <a:cxn ang="0">
                  <a:pos x="19" y="48"/>
                </a:cxn>
                <a:cxn ang="0">
                  <a:pos x="16" y="46"/>
                </a:cxn>
                <a:cxn ang="0">
                  <a:pos x="12" y="44"/>
                </a:cxn>
                <a:cxn ang="0">
                  <a:pos x="9" y="42"/>
                </a:cxn>
                <a:cxn ang="0">
                  <a:pos x="6" y="39"/>
                </a:cxn>
                <a:cxn ang="0">
                  <a:pos x="3" y="35"/>
                </a:cxn>
                <a:cxn ang="0">
                  <a:pos x="2" y="32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9"/>
                </a:cxn>
                <a:cxn ang="0">
                  <a:pos x="3" y="17"/>
                </a:cxn>
                <a:cxn ang="0">
                  <a:pos x="4" y="12"/>
                </a:cxn>
                <a:cxn ang="0">
                  <a:pos x="7" y="9"/>
                </a:cxn>
                <a:cxn ang="0">
                  <a:pos x="10" y="7"/>
                </a:cxn>
                <a:cxn ang="0">
                  <a:pos x="14" y="5"/>
                </a:cxn>
              </a:cxnLst>
              <a:rect l="0" t="0" r="r" b="b"/>
              <a:pathLst>
                <a:path w="50" h="48">
                  <a:moveTo>
                    <a:pt x="14" y="5"/>
                  </a:moveTo>
                  <a:lnTo>
                    <a:pt x="14" y="5"/>
                  </a:lnTo>
                  <a:lnTo>
                    <a:pt x="16" y="4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39" y="14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5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2" y="29"/>
                  </a:lnTo>
                  <a:lnTo>
                    <a:pt x="22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5" y="31"/>
                  </a:lnTo>
                  <a:lnTo>
                    <a:pt x="25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9" y="32"/>
                  </a:lnTo>
                  <a:lnTo>
                    <a:pt x="29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5" y="32"/>
                  </a:lnTo>
                  <a:lnTo>
                    <a:pt x="35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9" y="31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40" y="29"/>
                  </a:lnTo>
                  <a:lnTo>
                    <a:pt x="40" y="29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45" y="24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9"/>
                  </a:lnTo>
                  <a:lnTo>
                    <a:pt x="50" y="29"/>
                  </a:lnTo>
                  <a:lnTo>
                    <a:pt x="50" y="29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7"/>
                  </a:lnTo>
                  <a:lnTo>
                    <a:pt x="48" y="37"/>
                  </a:lnTo>
                  <a:lnTo>
                    <a:pt x="46" y="37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3" y="39"/>
                  </a:lnTo>
                  <a:lnTo>
                    <a:pt x="43" y="41"/>
                  </a:lnTo>
                  <a:lnTo>
                    <a:pt x="43" y="41"/>
                  </a:lnTo>
                  <a:lnTo>
                    <a:pt x="42" y="41"/>
                  </a:lnTo>
                  <a:lnTo>
                    <a:pt x="42" y="41"/>
                  </a:lnTo>
                  <a:lnTo>
                    <a:pt x="42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39" y="44"/>
                  </a:lnTo>
                  <a:lnTo>
                    <a:pt x="39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5" y="45"/>
                  </a:lnTo>
                  <a:lnTo>
                    <a:pt x="35" y="45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9" y="46"/>
                  </a:lnTo>
                  <a:lnTo>
                    <a:pt x="29" y="48"/>
                  </a:lnTo>
                  <a:lnTo>
                    <a:pt x="27" y="48"/>
                  </a:lnTo>
                  <a:lnTo>
                    <a:pt x="27" y="48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5" y="48"/>
                  </a:lnTo>
                  <a:lnTo>
                    <a:pt x="25" y="48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19" y="48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3" y="45"/>
                  </a:lnTo>
                  <a:lnTo>
                    <a:pt x="13" y="45"/>
                  </a:lnTo>
                  <a:lnTo>
                    <a:pt x="13" y="45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9" y="42"/>
                  </a:lnTo>
                  <a:lnTo>
                    <a:pt x="9" y="42"/>
                  </a:lnTo>
                  <a:lnTo>
                    <a:pt x="9" y="42"/>
                  </a:lnTo>
                  <a:lnTo>
                    <a:pt x="9" y="42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6" y="39"/>
                  </a:lnTo>
                  <a:lnTo>
                    <a:pt x="6" y="39"/>
                  </a:lnTo>
                  <a:lnTo>
                    <a:pt x="6" y="39"/>
                  </a:lnTo>
                  <a:lnTo>
                    <a:pt x="4" y="38"/>
                  </a:lnTo>
                  <a:lnTo>
                    <a:pt x="4" y="38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2" y="34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8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2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7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9" y="8"/>
                  </a:lnTo>
                  <a:lnTo>
                    <a:pt x="9" y="8"/>
                  </a:lnTo>
                  <a:lnTo>
                    <a:pt x="9" y="8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6" name="Freeform 461"/>
            <p:cNvSpPr>
              <a:spLocks/>
            </p:cNvSpPr>
            <p:nvPr userDrawn="1"/>
          </p:nvSpPr>
          <p:spPr bwMode="auto">
            <a:xfrm>
              <a:off x="8466150" y="131763"/>
              <a:ext cx="42863" cy="33337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1" y="21"/>
                </a:cxn>
                <a:cxn ang="0">
                  <a:pos x="34" y="20"/>
                </a:cxn>
                <a:cxn ang="0">
                  <a:pos x="33" y="15"/>
                </a:cxn>
                <a:cxn ang="0">
                  <a:pos x="30" y="13"/>
                </a:cxn>
                <a:cxn ang="0">
                  <a:pos x="28" y="11"/>
                </a:cxn>
                <a:cxn ang="0">
                  <a:pos x="25" y="10"/>
                </a:cxn>
                <a:cxn ang="0">
                  <a:pos x="25" y="7"/>
                </a:cxn>
                <a:cxn ang="0">
                  <a:pos x="27" y="5"/>
                </a:cxn>
                <a:cxn ang="0">
                  <a:pos x="33" y="3"/>
                </a:cxn>
                <a:cxn ang="0">
                  <a:pos x="38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50" y="3"/>
                </a:cxn>
                <a:cxn ang="0">
                  <a:pos x="48" y="4"/>
                </a:cxn>
                <a:cxn ang="0">
                  <a:pos x="47" y="7"/>
                </a:cxn>
                <a:cxn ang="0">
                  <a:pos x="54" y="27"/>
                </a:cxn>
                <a:cxn ang="0">
                  <a:pos x="56" y="31"/>
                </a:cxn>
                <a:cxn ang="0">
                  <a:pos x="59" y="34"/>
                </a:cxn>
                <a:cxn ang="0">
                  <a:pos x="60" y="34"/>
                </a:cxn>
                <a:cxn ang="0">
                  <a:pos x="61" y="37"/>
                </a:cxn>
                <a:cxn ang="0">
                  <a:pos x="60" y="40"/>
                </a:cxn>
                <a:cxn ang="0">
                  <a:pos x="51" y="44"/>
                </a:cxn>
                <a:cxn ang="0">
                  <a:pos x="46" y="45"/>
                </a:cxn>
                <a:cxn ang="0">
                  <a:pos x="41" y="45"/>
                </a:cxn>
                <a:cxn ang="0">
                  <a:pos x="38" y="44"/>
                </a:cxn>
                <a:cxn ang="0">
                  <a:pos x="38" y="41"/>
                </a:cxn>
                <a:cxn ang="0">
                  <a:pos x="40" y="40"/>
                </a:cxn>
                <a:cxn ang="0">
                  <a:pos x="40" y="38"/>
                </a:cxn>
                <a:cxn ang="0">
                  <a:pos x="38" y="30"/>
                </a:cxn>
                <a:cxn ang="0">
                  <a:pos x="36" y="28"/>
                </a:cxn>
                <a:cxn ang="0">
                  <a:pos x="28" y="31"/>
                </a:cxn>
                <a:cxn ang="0">
                  <a:pos x="27" y="32"/>
                </a:cxn>
                <a:cxn ang="0">
                  <a:pos x="27" y="34"/>
                </a:cxn>
                <a:cxn ang="0">
                  <a:pos x="31" y="41"/>
                </a:cxn>
                <a:cxn ang="0">
                  <a:pos x="33" y="42"/>
                </a:cxn>
                <a:cxn ang="0">
                  <a:pos x="34" y="42"/>
                </a:cxn>
                <a:cxn ang="0">
                  <a:pos x="36" y="45"/>
                </a:cxn>
                <a:cxn ang="0">
                  <a:pos x="34" y="47"/>
                </a:cxn>
                <a:cxn ang="0">
                  <a:pos x="31" y="50"/>
                </a:cxn>
                <a:cxn ang="0">
                  <a:pos x="24" y="52"/>
                </a:cxn>
                <a:cxn ang="0">
                  <a:pos x="17" y="54"/>
                </a:cxn>
                <a:cxn ang="0">
                  <a:pos x="13" y="54"/>
                </a:cxn>
                <a:cxn ang="0">
                  <a:pos x="11" y="50"/>
                </a:cxn>
                <a:cxn ang="0">
                  <a:pos x="14" y="48"/>
                </a:cxn>
                <a:cxn ang="0">
                  <a:pos x="14" y="45"/>
                </a:cxn>
                <a:cxn ang="0">
                  <a:pos x="13" y="41"/>
                </a:cxn>
                <a:cxn ang="0">
                  <a:pos x="5" y="23"/>
                </a:cxn>
                <a:cxn ang="0">
                  <a:pos x="2" y="21"/>
                </a:cxn>
                <a:cxn ang="0">
                  <a:pos x="0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3"/>
                </a:cxn>
                <a:cxn ang="0">
                  <a:pos x="11" y="10"/>
                </a:cxn>
                <a:cxn ang="0">
                  <a:pos x="17" y="8"/>
                </a:cxn>
                <a:cxn ang="0">
                  <a:pos x="21" y="8"/>
                </a:cxn>
                <a:cxn ang="0">
                  <a:pos x="23" y="10"/>
                </a:cxn>
                <a:cxn ang="0">
                  <a:pos x="23" y="13"/>
                </a:cxn>
                <a:cxn ang="0">
                  <a:pos x="21" y="14"/>
                </a:cxn>
                <a:cxn ang="0">
                  <a:pos x="21" y="17"/>
                </a:cxn>
              </a:cxnLst>
              <a:rect l="0" t="0" r="r" b="b"/>
              <a:pathLst>
                <a:path w="61" h="54">
                  <a:moveTo>
                    <a:pt x="23" y="23"/>
                  </a:move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4" y="23"/>
                  </a:lnTo>
                  <a:lnTo>
                    <a:pt x="24" y="23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30" y="23"/>
                  </a:lnTo>
                  <a:lnTo>
                    <a:pt x="30" y="21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5" y="11"/>
                  </a:lnTo>
                  <a:lnTo>
                    <a:pt x="25" y="11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4" y="3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50" y="1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48" y="3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54" y="25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6" y="31"/>
                  </a:lnTo>
                  <a:lnTo>
                    <a:pt x="56" y="31"/>
                  </a:lnTo>
                  <a:lnTo>
                    <a:pt x="57" y="31"/>
                  </a:lnTo>
                  <a:lnTo>
                    <a:pt x="57" y="32"/>
                  </a:lnTo>
                  <a:lnTo>
                    <a:pt x="57" y="32"/>
                  </a:lnTo>
                  <a:lnTo>
                    <a:pt x="57" y="32"/>
                  </a:lnTo>
                  <a:lnTo>
                    <a:pt x="57" y="32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2"/>
                  </a:lnTo>
                  <a:lnTo>
                    <a:pt x="59" y="32"/>
                  </a:lnTo>
                  <a:lnTo>
                    <a:pt x="59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7"/>
                  </a:lnTo>
                  <a:lnTo>
                    <a:pt x="61" y="37"/>
                  </a:lnTo>
                  <a:lnTo>
                    <a:pt x="61" y="37"/>
                  </a:lnTo>
                  <a:lnTo>
                    <a:pt x="61" y="37"/>
                  </a:lnTo>
                  <a:lnTo>
                    <a:pt x="61" y="38"/>
                  </a:lnTo>
                  <a:lnTo>
                    <a:pt x="61" y="38"/>
                  </a:lnTo>
                  <a:lnTo>
                    <a:pt x="61" y="38"/>
                  </a:lnTo>
                  <a:lnTo>
                    <a:pt x="61" y="38"/>
                  </a:lnTo>
                  <a:lnTo>
                    <a:pt x="60" y="38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9" y="40"/>
                  </a:lnTo>
                  <a:lnTo>
                    <a:pt x="59" y="40"/>
                  </a:lnTo>
                  <a:lnTo>
                    <a:pt x="57" y="41"/>
                  </a:lnTo>
                  <a:lnTo>
                    <a:pt x="57" y="41"/>
                  </a:lnTo>
                  <a:lnTo>
                    <a:pt x="56" y="41"/>
                  </a:lnTo>
                  <a:lnTo>
                    <a:pt x="56" y="42"/>
                  </a:lnTo>
                  <a:lnTo>
                    <a:pt x="54" y="42"/>
                  </a:lnTo>
                  <a:lnTo>
                    <a:pt x="53" y="42"/>
                  </a:lnTo>
                  <a:lnTo>
                    <a:pt x="53" y="42"/>
                  </a:lnTo>
                  <a:lnTo>
                    <a:pt x="51" y="44"/>
                  </a:lnTo>
                  <a:lnTo>
                    <a:pt x="51" y="44"/>
                  </a:lnTo>
                  <a:lnTo>
                    <a:pt x="50" y="44"/>
                  </a:lnTo>
                  <a:lnTo>
                    <a:pt x="50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7" y="44"/>
                  </a:lnTo>
                  <a:lnTo>
                    <a:pt x="47" y="45"/>
                  </a:lnTo>
                  <a:lnTo>
                    <a:pt x="46" y="45"/>
                  </a:lnTo>
                  <a:lnTo>
                    <a:pt x="46" y="45"/>
                  </a:lnTo>
                  <a:lnTo>
                    <a:pt x="46" y="45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7" y="31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30" y="40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1" y="50"/>
                  </a:lnTo>
                  <a:lnTo>
                    <a:pt x="31" y="50"/>
                  </a:lnTo>
                  <a:lnTo>
                    <a:pt x="31" y="50"/>
                  </a:lnTo>
                  <a:lnTo>
                    <a:pt x="30" y="50"/>
                  </a:lnTo>
                  <a:lnTo>
                    <a:pt x="30" y="51"/>
                  </a:lnTo>
                  <a:lnTo>
                    <a:pt x="30" y="51"/>
                  </a:lnTo>
                  <a:lnTo>
                    <a:pt x="28" y="51"/>
                  </a:lnTo>
                  <a:lnTo>
                    <a:pt x="28" y="51"/>
                  </a:lnTo>
                  <a:lnTo>
                    <a:pt x="27" y="51"/>
                  </a:lnTo>
                  <a:lnTo>
                    <a:pt x="27" y="52"/>
                  </a:lnTo>
                  <a:lnTo>
                    <a:pt x="25" y="52"/>
                  </a:lnTo>
                  <a:lnTo>
                    <a:pt x="25" y="52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3" y="52"/>
                  </a:lnTo>
                  <a:lnTo>
                    <a:pt x="23" y="54"/>
                  </a:lnTo>
                  <a:lnTo>
                    <a:pt x="21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7" y="54"/>
                  </a:lnTo>
                  <a:lnTo>
                    <a:pt x="17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7" y="25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3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7" name="Freeform 462"/>
            <p:cNvSpPr>
              <a:spLocks noEditPoints="1"/>
            </p:cNvSpPr>
            <p:nvPr userDrawn="1"/>
          </p:nvSpPr>
          <p:spPr bwMode="auto">
            <a:xfrm>
              <a:off x="8509013" y="123825"/>
              <a:ext cx="38101" cy="3016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1" y="0"/>
                </a:cxn>
                <a:cxn ang="0">
                  <a:pos x="35" y="2"/>
                </a:cxn>
                <a:cxn ang="0">
                  <a:pos x="39" y="3"/>
                </a:cxn>
                <a:cxn ang="0">
                  <a:pos x="44" y="5"/>
                </a:cxn>
                <a:cxn ang="0">
                  <a:pos x="46" y="8"/>
                </a:cxn>
                <a:cxn ang="0">
                  <a:pos x="48" y="10"/>
                </a:cxn>
                <a:cxn ang="0">
                  <a:pos x="49" y="13"/>
                </a:cxn>
                <a:cxn ang="0">
                  <a:pos x="51" y="17"/>
                </a:cxn>
                <a:cxn ang="0">
                  <a:pos x="52" y="22"/>
                </a:cxn>
                <a:cxn ang="0">
                  <a:pos x="52" y="25"/>
                </a:cxn>
                <a:cxn ang="0">
                  <a:pos x="51" y="29"/>
                </a:cxn>
                <a:cxn ang="0">
                  <a:pos x="49" y="32"/>
                </a:cxn>
                <a:cxn ang="0">
                  <a:pos x="48" y="36"/>
                </a:cxn>
                <a:cxn ang="0">
                  <a:pos x="45" y="39"/>
                </a:cxn>
                <a:cxn ang="0">
                  <a:pos x="42" y="40"/>
                </a:cxn>
                <a:cxn ang="0">
                  <a:pos x="38" y="43"/>
                </a:cxn>
                <a:cxn ang="0">
                  <a:pos x="33" y="44"/>
                </a:cxn>
                <a:cxn ang="0">
                  <a:pos x="28" y="46"/>
                </a:cxn>
                <a:cxn ang="0">
                  <a:pos x="23" y="46"/>
                </a:cxn>
                <a:cxn ang="0">
                  <a:pos x="19" y="44"/>
                </a:cxn>
                <a:cxn ang="0">
                  <a:pos x="15" y="43"/>
                </a:cxn>
                <a:cxn ang="0">
                  <a:pos x="10" y="42"/>
                </a:cxn>
                <a:cxn ang="0">
                  <a:pos x="8" y="39"/>
                </a:cxn>
                <a:cxn ang="0">
                  <a:pos x="5" y="36"/>
                </a:cxn>
                <a:cxn ang="0">
                  <a:pos x="3" y="33"/>
                </a:cxn>
                <a:cxn ang="0">
                  <a:pos x="2" y="30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2" y="19"/>
                </a:cxn>
                <a:cxn ang="0">
                  <a:pos x="2" y="15"/>
                </a:cxn>
                <a:cxn ang="0">
                  <a:pos x="5" y="12"/>
                </a:cxn>
                <a:cxn ang="0">
                  <a:pos x="8" y="9"/>
                </a:cxn>
                <a:cxn ang="0">
                  <a:pos x="10" y="6"/>
                </a:cxn>
                <a:cxn ang="0">
                  <a:pos x="13" y="3"/>
                </a:cxn>
                <a:cxn ang="0">
                  <a:pos x="18" y="2"/>
                </a:cxn>
                <a:cxn ang="0">
                  <a:pos x="16" y="19"/>
                </a:cxn>
                <a:cxn ang="0">
                  <a:pos x="19" y="25"/>
                </a:cxn>
                <a:cxn ang="0">
                  <a:pos x="23" y="30"/>
                </a:cxn>
                <a:cxn ang="0">
                  <a:pos x="25" y="32"/>
                </a:cxn>
                <a:cxn ang="0">
                  <a:pos x="28" y="35"/>
                </a:cxn>
                <a:cxn ang="0">
                  <a:pos x="32" y="35"/>
                </a:cxn>
                <a:cxn ang="0">
                  <a:pos x="33" y="35"/>
                </a:cxn>
                <a:cxn ang="0">
                  <a:pos x="35" y="33"/>
                </a:cxn>
                <a:cxn ang="0">
                  <a:pos x="36" y="32"/>
                </a:cxn>
                <a:cxn ang="0">
                  <a:pos x="36" y="29"/>
                </a:cxn>
                <a:cxn ang="0">
                  <a:pos x="36" y="26"/>
                </a:cxn>
                <a:cxn ang="0">
                  <a:pos x="33" y="22"/>
                </a:cxn>
                <a:cxn ang="0">
                  <a:pos x="31" y="16"/>
                </a:cxn>
                <a:cxn ang="0">
                  <a:pos x="28" y="15"/>
                </a:cxn>
                <a:cxn ang="0">
                  <a:pos x="26" y="12"/>
                </a:cxn>
                <a:cxn ang="0">
                  <a:pos x="23" y="12"/>
                </a:cxn>
                <a:cxn ang="0">
                  <a:pos x="21" y="12"/>
                </a:cxn>
                <a:cxn ang="0">
                  <a:pos x="18" y="12"/>
                </a:cxn>
                <a:cxn ang="0">
                  <a:pos x="18" y="13"/>
                </a:cxn>
                <a:cxn ang="0">
                  <a:pos x="16" y="16"/>
                </a:cxn>
                <a:cxn ang="0">
                  <a:pos x="16" y="17"/>
                </a:cxn>
              </a:cxnLst>
              <a:rect l="0" t="0" r="r" b="b"/>
              <a:pathLst>
                <a:path w="52" h="46">
                  <a:moveTo>
                    <a:pt x="21" y="0"/>
                  </a:move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2" y="3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9"/>
                  </a:lnTo>
                  <a:lnTo>
                    <a:pt x="46" y="9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1" y="32"/>
                  </a:lnTo>
                  <a:lnTo>
                    <a:pt x="51" y="32"/>
                  </a:lnTo>
                  <a:lnTo>
                    <a:pt x="49" y="32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6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4" y="39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39" y="42"/>
                  </a:lnTo>
                  <a:lnTo>
                    <a:pt x="39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1" y="44"/>
                  </a:lnTo>
                  <a:lnTo>
                    <a:pt x="29" y="44"/>
                  </a:lnTo>
                  <a:lnTo>
                    <a:pt x="29" y="4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2" y="46"/>
                  </a:lnTo>
                  <a:lnTo>
                    <a:pt x="22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2" y="43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3" y="35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21" y="0"/>
                  </a:lnTo>
                  <a:close/>
                  <a:moveTo>
                    <a:pt x="16" y="19"/>
                  </a:moveTo>
                  <a:lnTo>
                    <a:pt x="16" y="19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8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6"/>
                  </a:lnTo>
                  <a:lnTo>
                    <a:pt x="21" y="26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35"/>
                  </a:lnTo>
                  <a:lnTo>
                    <a:pt x="28" y="35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6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3" y="22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2" y="19"/>
                  </a:lnTo>
                  <a:lnTo>
                    <a:pt x="32" y="19"/>
                  </a:lnTo>
                  <a:lnTo>
                    <a:pt x="32" y="17"/>
                  </a:lnTo>
                  <a:lnTo>
                    <a:pt x="31" y="17"/>
                  </a:lnTo>
                  <a:lnTo>
                    <a:pt x="31" y="16"/>
                  </a:lnTo>
                  <a:lnTo>
                    <a:pt x="31" y="16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8" y="15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6" y="13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8" name="Freeform 463"/>
            <p:cNvSpPr>
              <a:spLocks noEditPoints="1"/>
            </p:cNvSpPr>
            <p:nvPr userDrawn="1"/>
          </p:nvSpPr>
          <p:spPr bwMode="auto">
            <a:xfrm>
              <a:off x="8550289" y="120650"/>
              <a:ext cx="36514" cy="25400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3" y="0"/>
                </a:cxn>
                <a:cxn ang="0">
                  <a:pos x="38" y="1"/>
                </a:cxn>
                <a:cxn ang="0">
                  <a:pos x="41" y="3"/>
                </a:cxn>
                <a:cxn ang="0">
                  <a:pos x="45" y="6"/>
                </a:cxn>
                <a:cxn ang="0">
                  <a:pos x="46" y="8"/>
                </a:cxn>
                <a:cxn ang="0">
                  <a:pos x="49" y="11"/>
                </a:cxn>
                <a:cxn ang="0">
                  <a:pos x="51" y="16"/>
                </a:cxn>
                <a:cxn ang="0">
                  <a:pos x="51" y="18"/>
                </a:cxn>
                <a:cxn ang="0">
                  <a:pos x="51" y="23"/>
                </a:cxn>
                <a:cxn ang="0">
                  <a:pos x="51" y="27"/>
                </a:cxn>
                <a:cxn ang="0">
                  <a:pos x="49" y="30"/>
                </a:cxn>
                <a:cxn ang="0">
                  <a:pos x="48" y="34"/>
                </a:cxn>
                <a:cxn ang="0">
                  <a:pos x="45" y="37"/>
                </a:cxn>
                <a:cxn ang="0">
                  <a:pos x="42" y="40"/>
                </a:cxn>
                <a:cxn ang="0">
                  <a:pos x="39" y="41"/>
                </a:cxn>
                <a:cxn ang="0">
                  <a:pos x="35" y="43"/>
                </a:cxn>
                <a:cxn ang="0">
                  <a:pos x="29" y="44"/>
                </a:cxn>
                <a:cxn ang="0">
                  <a:pos x="25" y="44"/>
                </a:cxn>
                <a:cxn ang="0">
                  <a:pos x="19" y="44"/>
                </a:cxn>
                <a:cxn ang="0">
                  <a:pos x="15" y="43"/>
                </a:cxn>
                <a:cxn ang="0">
                  <a:pos x="12" y="41"/>
                </a:cxn>
                <a:cxn ang="0">
                  <a:pos x="8" y="38"/>
                </a:cxn>
                <a:cxn ang="0">
                  <a:pos x="5" y="35"/>
                </a:cxn>
                <a:cxn ang="0">
                  <a:pos x="3" y="33"/>
                </a:cxn>
                <a:cxn ang="0">
                  <a:pos x="2" y="30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2" y="14"/>
                </a:cxn>
                <a:cxn ang="0">
                  <a:pos x="3" y="11"/>
                </a:cxn>
                <a:cxn ang="0">
                  <a:pos x="5" y="8"/>
                </a:cxn>
                <a:cxn ang="0">
                  <a:pos x="8" y="6"/>
                </a:cxn>
                <a:cxn ang="0">
                  <a:pos x="12" y="3"/>
                </a:cxn>
                <a:cxn ang="0">
                  <a:pos x="16" y="1"/>
                </a:cxn>
                <a:cxn ang="0">
                  <a:pos x="21" y="0"/>
                </a:cxn>
                <a:cxn ang="0">
                  <a:pos x="16" y="17"/>
                </a:cxn>
                <a:cxn ang="0">
                  <a:pos x="18" y="23"/>
                </a:cxn>
                <a:cxn ang="0">
                  <a:pos x="21" y="28"/>
                </a:cxn>
                <a:cxn ang="0">
                  <a:pos x="23" y="31"/>
                </a:cxn>
                <a:cxn ang="0">
                  <a:pos x="25" y="33"/>
                </a:cxn>
                <a:cxn ang="0">
                  <a:pos x="29" y="34"/>
                </a:cxn>
                <a:cxn ang="0">
                  <a:pos x="32" y="34"/>
                </a:cxn>
                <a:cxn ang="0">
                  <a:pos x="33" y="33"/>
                </a:cxn>
                <a:cxn ang="0">
                  <a:pos x="35" y="31"/>
                </a:cxn>
                <a:cxn ang="0">
                  <a:pos x="35" y="28"/>
                </a:cxn>
                <a:cxn ang="0">
                  <a:pos x="35" y="27"/>
                </a:cxn>
                <a:cxn ang="0">
                  <a:pos x="33" y="21"/>
                </a:cxn>
                <a:cxn ang="0">
                  <a:pos x="31" y="16"/>
                </a:cxn>
                <a:cxn ang="0">
                  <a:pos x="29" y="13"/>
                </a:cxn>
                <a:cxn ang="0">
                  <a:pos x="26" y="11"/>
                </a:cxn>
                <a:cxn ang="0">
                  <a:pos x="25" y="10"/>
                </a:cxn>
                <a:cxn ang="0">
                  <a:pos x="21" y="10"/>
                </a:cxn>
                <a:cxn ang="0">
                  <a:pos x="19" y="10"/>
                </a:cxn>
                <a:cxn ang="0">
                  <a:pos x="18" y="11"/>
                </a:cxn>
                <a:cxn ang="0">
                  <a:pos x="16" y="13"/>
                </a:cxn>
                <a:cxn ang="0">
                  <a:pos x="16" y="16"/>
                </a:cxn>
              </a:cxnLst>
              <a:rect l="0" t="0" r="r" b="b"/>
              <a:pathLst>
                <a:path w="51" h="44">
                  <a:moveTo>
                    <a:pt x="23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6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6" y="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51" y="14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1" y="18"/>
                  </a:lnTo>
                  <a:lnTo>
                    <a:pt x="51" y="18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3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5"/>
                  </a:lnTo>
                  <a:lnTo>
                    <a:pt x="51" y="25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3"/>
                  </a:lnTo>
                  <a:lnTo>
                    <a:pt x="48" y="33"/>
                  </a:lnTo>
                  <a:lnTo>
                    <a:pt x="48" y="33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6" y="34"/>
                  </a:lnTo>
                  <a:lnTo>
                    <a:pt x="46" y="35"/>
                  </a:lnTo>
                  <a:lnTo>
                    <a:pt x="46" y="35"/>
                  </a:lnTo>
                  <a:lnTo>
                    <a:pt x="46" y="3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2" y="38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1" y="44"/>
                  </a:lnTo>
                  <a:lnTo>
                    <a:pt x="31" y="44"/>
                  </a:lnTo>
                  <a:lnTo>
                    <a:pt x="29" y="44"/>
                  </a:lnTo>
                  <a:lnTo>
                    <a:pt x="29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8" y="43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3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5" y="8"/>
                  </a:lnTo>
                  <a:lnTo>
                    <a:pt x="5" y="8"/>
                  </a:lnTo>
                  <a:lnTo>
                    <a:pt x="5" y="8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8" y="7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close/>
                  <a:moveTo>
                    <a:pt x="16" y="17"/>
                  </a:moveTo>
                  <a:lnTo>
                    <a:pt x="16" y="17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8" y="20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6" y="33"/>
                  </a:lnTo>
                  <a:lnTo>
                    <a:pt x="26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3" y="34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0"/>
                  </a:lnTo>
                  <a:lnTo>
                    <a:pt x="32" y="20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7"/>
                  </a:lnTo>
                  <a:lnTo>
                    <a:pt x="31" y="17"/>
                  </a:lnTo>
                  <a:lnTo>
                    <a:pt x="31" y="16"/>
                  </a:lnTo>
                  <a:lnTo>
                    <a:pt x="31" y="16"/>
                  </a:lnTo>
                  <a:lnTo>
                    <a:pt x="29" y="16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7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9" name="Freeform 464"/>
            <p:cNvSpPr>
              <a:spLocks/>
            </p:cNvSpPr>
            <p:nvPr userDrawn="1"/>
          </p:nvSpPr>
          <p:spPr bwMode="auto">
            <a:xfrm>
              <a:off x="8588390" y="119063"/>
              <a:ext cx="28576" cy="2540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1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4" y="1"/>
                </a:cxn>
                <a:cxn ang="0">
                  <a:pos x="26" y="3"/>
                </a:cxn>
                <a:cxn ang="0">
                  <a:pos x="27" y="4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3" y="7"/>
                </a:cxn>
                <a:cxn ang="0">
                  <a:pos x="22" y="9"/>
                </a:cxn>
                <a:cxn ang="0">
                  <a:pos x="22" y="11"/>
                </a:cxn>
                <a:cxn ang="0">
                  <a:pos x="22" y="13"/>
                </a:cxn>
                <a:cxn ang="0">
                  <a:pos x="22" y="34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3" y="37"/>
                </a:cxn>
                <a:cxn ang="0">
                  <a:pos x="24" y="37"/>
                </a:cxn>
                <a:cxn ang="0">
                  <a:pos x="27" y="37"/>
                </a:cxn>
                <a:cxn ang="0">
                  <a:pos x="29" y="37"/>
                </a:cxn>
                <a:cxn ang="0">
                  <a:pos x="32" y="36"/>
                </a:cxn>
                <a:cxn ang="0">
                  <a:pos x="33" y="36"/>
                </a:cxn>
                <a:cxn ang="0">
                  <a:pos x="33" y="34"/>
                </a:cxn>
                <a:cxn ang="0">
                  <a:pos x="35" y="31"/>
                </a:cxn>
                <a:cxn ang="0">
                  <a:pos x="35" y="30"/>
                </a:cxn>
                <a:cxn ang="0">
                  <a:pos x="36" y="28"/>
                </a:cxn>
                <a:cxn ang="0">
                  <a:pos x="39" y="28"/>
                </a:cxn>
                <a:cxn ang="0">
                  <a:pos x="39" y="28"/>
                </a:cxn>
                <a:cxn ang="0">
                  <a:pos x="40" y="30"/>
                </a:cxn>
                <a:cxn ang="0">
                  <a:pos x="42" y="31"/>
                </a:cxn>
                <a:cxn ang="0">
                  <a:pos x="42" y="33"/>
                </a:cxn>
                <a:cxn ang="0">
                  <a:pos x="42" y="34"/>
                </a:cxn>
                <a:cxn ang="0">
                  <a:pos x="42" y="37"/>
                </a:cxn>
                <a:cxn ang="0">
                  <a:pos x="40" y="40"/>
                </a:cxn>
                <a:cxn ang="0">
                  <a:pos x="39" y="43"/>
                </a:cxn>
                <a:cxn ang="0">
                  <a:pos x="37" y="44"/>
                </a:cxn>
                <a:cxn ang="0">
                  <a:pos x="35" y="44"/>
                </a:cxn>
                <a:cxn ang="0">
                  <a:pos x="3" y="44"/>
                </a:cxn>
                <a:cxn ang="0">
                  <a:pos x="1" y="44"/>
                </a:cxn>
                <a:cxn ang="0">
                  <a:pos x="0" y="43"/>
                </a:cxn>
                <a:cxn ang="0">
                  <a:pos x="0" y="41"/>
                </a:cxn>
                <a:cxn ang="0">
                  <a:pos x="0" y="40"/>
                </a:cxn>
                <a:cxn ang="0">
                  <a:pos x="0" y="38"/>
                </a:cxn>
                <a:cxn ang="0">
                  <a:pos x="1" y="37"/>
                </a:cxn>
                <a:cxn ang="0">
                  <a:pos x="3" y="36"/>
                </a:cxn>
                <a:cxn ang="0">
                  <a:pos x="4" y="33"/>
                </a:cxn>
                <a:cxn ang="0">
                  <a:pos x="4" y="30"/>
                </a:cxn>
                <a:cxn ang="0">
                  <a:pos x="4" y="10"/>
                </a:cxn>
                <a:cxn ang="0">
                  <a:pos x="4" y="9"/>
                </a:cxn>
                <a:cxn ang="0">
                  <a:pos x="3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4"/>
                </a:cxn>
              </a:cxnLst>
              <a:rect l="0" t="0" r="r" b="b"/>
              <a:pathLst>
                <a:path w="42" h="44"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14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30" y="37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2" y="44"/>
                  </a:lnTo>
                  <a:lnTo>
                    <a:pt x="27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0" name="Freeform 465"/>
            <p:cNvSpPr>
              <a:spLocks noEditPoints="1"/>
            </p:cNvSpPr>
            <p:nvPr userDrawn="1"/>
          </p:nvSpPr>
          <p:spPr bwMode="auto">
            <a:xfrm>
              <a:off x="8637604" y="120650"/>
              <a:ext cx="38101" cy="26988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39" y="3"/>
                </a:cxn>
                <a:cxn ang="0">
                  <a:pos x="43" y="6"/>
                </a:cxn>
                <a:cxn ang="0">
                  <a:pos x="46" y="9"/>
                </a:cxn>
                <a:cxn ang="0">
                  <a:pos x="49" y="12"/>
                </a:cxn>
                <a:cxn ang="0">
                  <a:pos x="50" y="16"/>
                </a:cxn>
                <a:cxn ang="0">
                  <a:pos x="52" y="19"/>
                </a:cxn>
                <a:cxn ang="0">
                  <a:pos x="52" y="23"/>
                </a:cxn>
                <a:cxn ang="0">
                  <a:pos x="52" y="26"/>
                </a:cxn>
                <a:cxn ang="0">
                  <a:pos x="50" y="30"/>
                </a:cxn>
                <a:cxn ang="0">
                  <a:pos x="49" y="34"/>
                </a:cxn>
                <a:cxn ang="0">
                  <a:pos x="47" y="37"/>
                </a:cxn>
                <a:cxn ang="0">
                  <a:pos x="45" y="40"/>
                </a:cxn>
                <a:cxn ang="0">
                  <a:pos x="40" y="42"/>
                </a:cxn>
                <a:cxn ang="0">
                  <a:pos x="37" y="44"/>
                </a:cxn>
                <a:cxn ang="0">
                  <a:pos x="33" y="44"/>
                </a:cxn>
                <a:cxn ang="0">
                  <a:pos x="29" y="46"/>
                </a:cxn>
                <a:cxn ang="0">
                  <a:pos x="24" y="46"/>
                </a:cxn>
                <a:cxn ang="0">
                  <a:pos x="19" y="44"/>
                </a:cxn>
                <a:cxn ang="0">
                  <a:pos x="14" y="43"/>
                </a:cxn>
                <a:cxn ang="0">
                  <a:pos x="10" y="40"/>
                </a:cxn>
                <a:cxn ang="0">
                  <a:pos x="7" y="39"/>
                </a:cxn>
                <a:cxn ang="0">
                  <a:pos x="4" y="34"/>
                </a:cxn>
                <a:cxn ang="0">
                  <a:pos x="3" y="32"/>
                </a:cxn>
                <a:cxn ang="0">
                  <a:pos x="1" y="29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" y="17"/>
                </a:cxn>
                <a:cxn ang="0">
                  <a:pos x="3" y="13"/>
                </a:cxn>
                <a:cxn ang="0">
                  <a:pos x="4" y="10"/>
                </a:cxn>
                <a:cxn ang="0">
                  <a:pos x="7" y="7"/>
                </a:cxn>
                <a:cxn ang="0">
                  <a:pos x="10" y="5"/>
                </a:cxn>
                <a:cxn ang="0">
                  <a:pos x="14" y="3"/>
                </a:cxn>
                <a:cxn ang="0">
                  <a:pos x="19" y="2"/>
                </a:cxn>
                <a:cxn ang="0">
                  <a:pos x="23" y="0"/>
                </a:cxn>
                <a:cxn ang="0">
                  <a:pos x="27" y="0"/>
                </a:cxn>
                <a:cxn ang="0">
                  <a:pos x="19" y="16"/>
                </a:cxn>
                <a:cxn ang="0">
                  <a:pos x="19" y="23"/>
                </a:cxn>
                <a:cxn ang="0">
                  <a:pos x="20" y="29"/>
                </a:cxn>
                <a:cxn ang="0">
                  <a:pos x="22" y="32"/>
                </a:cxn>
                <a:cxn ang="0">
                  <a:pos x="23" y="33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30" y="36"/>
                </a:cxn>
                <a:cxn ang="0">
                  <a:pos x="32" y="34"/>
                </a:cxn>
                <a:cxn ang="0">
                  <a:pos x="33" y="32"/>
                </a:cxn>
                <a:cxn ang="0">
                  <a:pos x="33" y="30"/>
                </a:cxn>
                <a:cxn ang="0">
                  <a:pos x="33" y="24"/>
                </a:cxn>
                <a:cxn ang="0">
                  <a:pos x="33" y="19"/>
                </a:cxn>
                <a:cxn ang="0">
                  <a:pos x="32" y="16"/>
                </a:cxn>
                <a:cxn ang="0">
                  <a:pos x="30" y="13"/>
                </a:cxn>
                <a:cxn ang="0">
                  <a:pos x="29" y="12"/>
                </a:cxn>
                <a:cxn ang="0">
                  <a:pos x="24" y="10"/>
                </a:cxn>
                <a:cxn ang="0">
                  <a:pos x="23" y="10"/>
                </a:cxn>
                <a:cxn ang="0">
                  <a:pos x="22" y="12"/>
                </a:cxn>
                <a:cxn ang="0">
                  <a:pos x="20" y="13"/>
                </a:cxn>
                <a:cxn ang="0">
                  <a:pos x="19" y="15"/>
                </a:cxn>
              </a:cxnLst>
              <a:rect l="0" t="0" r="r" b="b"/>
              <a:pathLst>
                <a:path w="52" h="46">
                  <a:moveTo>
                    <a:pt x="30" y="0"/>
                  </a:moveTo>
                  <a:lnTo>
                    <a:pt x="30" y="2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6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2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6" y="9"/>
                  </a:lnTo>
                  <a:lnTo>
                    <a:pt x="47" y="9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50" y="15"/>
                  </a:lnTo>
                  <a:lnTo>
                    <a:pt x="50" y="15"/>
                  </a:lnTo>
                  <a:lnTo>
                    <a:pt x="50" y="15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2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9"/>
                  </a:lnTo>
                  <a:lnTo>
                    <a:pt x="52" y="29"/>
                  </a:lnTo>
                  <a:lnTo>
                    <a:pt x="50" y="29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47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9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2"/>
                  </a:lnTo>
                  <a:lnTo>
                    <a:pt x="42" y="42"/>
                  </a:lnTo>
                  <a:lnTo>
                    <a:pt x="42" y="42"/>
                  </a:lnTo>
                  <a:lnTo>
                    <a:pt x="40" y="42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4" y="44"/>
                  </a:lnTo>
                  <a:lnTo>
                    <a:pt x="34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9" y="46"/>
                  </a:lnTo>
                  <a:lnTo>
                    <a:pt x="29" y="46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3" y="43"/>
                  </a:lnTo>
                  <a:lnTo>
                    <a:pt x="13" y="42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39"/>
                  </a:lnTo>
                  <a:lnTo>
                    <a:pt x="9" y="39"/>
                  </a:lnTo>
                  <a:lnTo>
                    <a:pt x="7" y="39"/>
                  </a:lnTo>
                  <a:lnTo>
                    <a:pt x="7" y="39"/>
                  </a:lnTo>
                  <a:lnTo>
                    <a:pt x="7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0"/>
                  </a:lnTo>
                  <a:close/>
                  <a:moveTo>
                    <a:pt x="19" y="16"/>
                  </a:moveTo>
                  <a:lnTo>
                    <a:pt x="19" y="16"/>
                  </a:lnTo>
                  <a:lnTo>
                    <a:pt x="19" y="17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6"/>
                  </a:lnTo>
                  <a:lnTo>
                    <a:pt x="20" y="27"/>
                  </a:lnTo>
                  <a:lnTo>
                    <a:pt x="20" y="27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3" y="29"/>
                  </a:lnTo>
                  <a:lnTo>
                    <a:pt x="33" y="27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2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7" y="10"/>
                  </a:lnTo>
                  <a:lnTo>
                    <a:pt x="27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9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1" name="Freeform 466"/>
            <p:cNvSpPr>
              <a:spLocks/>
            </p:cNvSpPr>
            <p:nvPr userDrawn="1"/>
          </p:nvSpPr>
          <p:spPr bwMode="auto">
            <a:xfrm>
              <a:off x="8674116" y="123825"/>
              <a:ext cx="34926" cy="30163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33" y="5"/>
                </a:cxn>
                <a:cxn ang="0">
                  <a:pos x="49" y="8"/>
                </a:cxn>
                <a:cxn ang="0">
                  <a:pos x="52" y="9"/>
                </a:cxn>
                <a:cxn ang="0">
                  <a:pos x="52" y="12"/>
                </a:cxn>
                <a:cxn ang="0">
                  <a:pos x="53" y="16"/>
                </a:cxn>
                <a:cxn ang="0">
                  <a:pos x="52" y="19"/>
                </a:cxn>
                <a:cxn ang="0">
                  <a:pos x="50" y="20"/>
                </a:cxn>
                <a:cxn ang="0">
                  <a:pos x="49" y="22"/>
                </a:cxn>
                <a:cxn ang="0">
                  <a:pos x="46" y="20"/>
                </a:cxn>
                <a:cxn ang="0">
                  <a:pos x="44" y="19"/>
                </a:cxn>
                <a:cxn ang="0">
                  <a:pos x="43" y="16"/>
                </a:cxn>
                <a:cxn ang="0">
                  <a:pos x="42" y="15"/>
                </a:cxn>
                <a:cxn ang="0">
                  <a:pos x="33" y="12"/>
                </a:cxn>
                <a:cxn ang="0">
                  <a:pos x="32" y="10"/>
                </a:cxn>
                <a:cxn ang="0">
                  <a:pos x="30" y="12"/>
                </a:cxn>
                <a:cxn ang="0">
                  <a:pos x="29" y="13"/>
                </a:cxn>
                <a:cxn ang="0">
                  <a:pos x="27" y="19"/>
                </a:cxn>
                <a:cxn ang="0">
                  <a:pos x="29" y="20"/>
                </a:cxn>
                <a:cxn ang="0">
                  <a:pos x="30" y="22"/>
                </a:cxn>
                <a:cxn ang="0">
                  <a:pos x="33" y="20"/>
                </a:cxn>
                <a:cxn ang="0">
                  <a:pos x="34" y="19"/>
                </a:cxn>
                <a:cxn ang="0">
                  <a:pos x="36" y="17"/>
                </a:cxn>
                <a:cxn ang="0">
                  <a:pos x="39" y="17"/>
                </a:cxn>
                <a:cxn ang="0">
                  <a:pos x="39" y="17"/>
                </a:cxn>
                <a:cxn ang="0">
                  <a:pos x="40" y="20"/>
                </a:cxn>
                <a:cxn ang="0">
                  <a:pos x="40" y="23"/>
                </a:cxn>
                <a:cxn ang="0">
                  <a:pos x="39" y="27"/>
                </a:cxn>
                <a:cxn ang="0">
                  <a:pos x="37" y="32"/>
                </a:cxn>
                <a:cxn ang="0">
                  <a:pos x="36" y="35"/>
                </a:cxn>
                <a:cxn ang="0">
                  <a:pos x="34" y="36"/>
                </a:cxn>
                <a:cxn ang="0">
                  <a:pos x="32" y="36"/>
                </a:cxn>
                <a:cxn ang="0">
                  <a:pos x="30" y="35"/>
                </a:cxn>
                <a:cxn ang="0">
                  <a:pos x="30" y="32"/>
                </a:cxn>
                <a:cxn ang="0">
                  <a:pos x="30" y="29"/>
                </a:cxn>
                <a:cxn ang="0">
                  <a:pos x="27" y="27"/>
                </a:cxn>
                <a:cxn ang="0">
                  <a:pos x="26" y="29"/>
                </a:cxn>
                <a:cxn ang="0">
                  <a:pos x="24" y="30"/>
                </a:cxn>
                <a:cxn ang="0">
                  <a:pos x="23" y="36"/>
                </a:cxn>
                <a:cxn ang="0">
                  <a:pos x="23" y="39"/>
                </a:cxn>
                <a:cxn ang="0">
                  <a:pos x="26" y="40"/>
                </a:cxn>
                <a:cxn ang="0">
                  <a:pos x="27" y="42"/>
                </a:cxn>
                <a:cxn ang="0">
                  <a:pos x="27" y="44"/>
                </a:cxn>
                <a:cxn ang="0">
                  <a:pos x="26" y="46"/>
                </a:cxn>
                <a:cxn ang="0">
                  <a:pos x="24" y="46"/>
                </a:cxn>
                <a:cxn ang="0">
                  <a:pos x="20" y="46"/>
                </a:cxn>
                <a:cxn ang="0">
                  <a:pos x="13" y="46"/>
                </a:cxn>
                <a:cxn ang="0">
                  <a:pos x="6" y="43"/>
                </a:cxn>
                <a:cxn ang="0">
                  <a:pos x="1" y="42"/>
                </a:cxn>
                <a:cxn ang="0">
                  <a:pos x="1" y="39"/>
                </a:cxn>
                <a:cxn ang="0">
                  <a:pos x="1" y="37"/>
                </a:cxn>
                <a:cxn ang="0">
                  <a:pos x="3" y="36"/>
                </a:cxn>
                <a:cxn ang="0">
                  <a:pos x="4" y="36"/>
                </a:cxn>
                <a:cxn ang="0">
                  <a:pos x="6" y="35"/>
                </a:cxn>
                <a:cxn ang="0">
                  <a:pos x="7" y="32"/>
                </a:cxn>
                <a:cxn ang="0">
                  <a:pos x="13" y="13"/>
                </a:cxn>
                <a:cxn ang="0">
                  <a:pos x="13" y="10"/>
                </a:cxn>
                <a:cxn ang="0">
                  <a:pos x="13" y="8"/>
                </a:cxn>
                <a:cxn ang="0">
                  <a:pos x="11" y="6"/>
                </a:cxn>
                <a:cxn ang="0">
                  <a:pos x="11" y="5"/>
                </a:cxn>
              </a:cxnLst>
              <a:rect l="0" t="0" r="r" b="b"/>
              <a:pathLst>
                <a:path w="53" h="46">
                  <a:moveTo>
                    <a:pt x="11" y="3"/>
                  </a:moveTo>
                  <a:lnTo>
                    <a:pt x="11" y="3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5"/>
                  </a:lnTo>
                  <a:lnTo>
                    <a:pt x="37" y="5"/>
                  </a:lnTo>
                  <a:lnTo>
                    <a:pt x="42" y="6"/>
                  </a:lnTo>
                  <a:lnTo>
                    <a:pt x="43" y="6"/>
                  </a:lnTo>
                  <a:lnTo>
                    <a:pt x="44" y="6"/>
                  </a:lnTo>
                  <a:lnTo>
                    <a:pt x="47" y="8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52" y="9"/>
                  </a:lnTo>
                  <a:lnTo>
                    <a:pt x="52" y="9"/>
                  </a:lnTo>
                  <a:lnTo>
                    <a:pt x="52" y="9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3"/>
                  </a:lnTo>
                  <a:lnTo>
                    <a:pt x="53" y="13"/>
                  </a:lnTo>
                  <a:lnTo>
                    <a:pt x="53" y="13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7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4" y="20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4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7" y="19"/>
                  </a:lnTo>
                  <a:lnTo>
                    <a:pt x="27" y="19"/>
                  </a:lnTo>
                  <a:lnTo>
                    <a:pt x="27" y="19"/>
                  </a:lnTo>
                  <a:lnTo>
                    <a:pt x="27" y="19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9" y="22"/>
                  </a:lnTo>
                  <a:lnTo>
                    <a:pt x="29" y="22"/>
                  </a:lnTo>
                  <a:lnTo>
                    <a:pt x="29" y="22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3" y="22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4" y="20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40" y="17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0" y="23"/>
                  </a:lnTo>
                  <a:lnTo>
                    <a:pt x="40" y="23"/>
                  </a:lnTo>
                  <a:lnTo>
                    <a:pt x="40" y="23"/>
                  </a:lnTo>
                  <a:lnTo>
                    <a:pt x="40" y="25"/>
                  </a:lnTo>
                  <a:lnTo>
                    <a:pt x="40" y="25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7" y="32"/>
                  </a:lnTo>
                  <a:lnTo>
                    <a:pt x="37" y="32"/>
                  </a:lnTo>
                  <a:lnTo>
                    <a:pt x="37" y="32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4" y="39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3" y="46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0" y="44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6" y="43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4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1" y="42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29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0" y="22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3" y="9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3" y="8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2" name="Freeform 467"/>
            <p:cNvSpPr>
              <a:spLocks/>
            </p:cNvSpPr>
            <p:nvPr userDrawn="1"/>
          </p:nvSpPr>
          <p:spPr bwMode="auto">
            <a:xfrm>
              <a:off x="8723330" y="139700"/>
              <a:ext cx="52388" cy="349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3" y="0"/>
                </a:cxn>
                <a:cxn ang="0">
                  <a:pos x="31" y="3"/>
                </a:cxn>
                <a:cxn ang="0">
                  <a:pos x="35" y="5"/>
                </a:cxn>
                <a:cxn ang="0">
                  <a:pos x="36" y="7"/>
                </a:cxn>
                <a:cxn ang="0">
                  <a:pos x="38" y="13"/>
                </a:cxn>
                <a:cxn ang="0">
                  <a:pos x="38" y="25"/>
                </a:cxn>
                <a:cxn ang="0">
                  <a:pos x="41" y="27"/>
                </a:cxn>
                <a:cxn ang="0">
                  <a:pos x="48" y="22"/>
                </a:cxn>
                <a:cxn ang="0">
                  <a:pos x="56" y="17"/>
                </a:cxn>
                <a:cxn ang="0">
                  <a:pos x="61" y="15"/>
                </a:cxn>
                <a:cxn ang="0">
                  <a:pos x="68" y="18"/>
                </a:cxn>
                <a:cxn ang="0">
                  <a:pos x="72" y="21"/>
                </a:cxn>
                <a:cxn ang="0">
                  <a:pos x="74" y="22"/>
                </a:cxn>
                <a:cxn ang="0">
                  <a:pos x="74" y="25"/>
                </a:cxn>
                <a:cxn ang="0">
                  <a:pos x="71" y="27"/>
                </a:cxn>
                <a:cxn ang="0">
                  <a:pos x="69" y="27"/>
                </a:cxn>
                <a:cxn ang="0">
                  <a:pos x="65" y="30"/>
                </a:cxn>
                <a:cxn ang="0">
                  <a:pos x="58" y="47"/>
                </a:cxn>
                <a:cxn ang="0">
                  <a:pos x="56" y="52"/>
                </a:cxn>
                <a:cxn ang="0">
                  <a:pos x="58" y="57"/>
                </a:cxn>
                <a:cxn ang="0">
                  <a:pos x="56" y="58"/>
                </a:cxn>
                <a:cxn ang="0">
                  <a:pos x="54" y="59"/>
                </a:cxn>
                <a:cxn ang="0">
                  <a:pos x="51" y="59"/>
                </a:cxn>
                <a:cxn ang="0">
                  <a:pos x="41" y="55"/>
                </a:cxn>
                <a:cxn ang="0">
                  <a:pos x="36" y="52"/>
                </a:cxn>
                <a:cxn ang="0">
                  <a:pos x="35" y="51"/>
                </a:cxn>
                <a:cxn ang="0">
                  <a:pos x="35" y="48"/>
                </a:cxn>
                <a:cxn ang="0">
                  <a:pos x="36" y="47"/>
                </a:cxn>
                <a:cxn ang="0">
                  <a:pos x="38" y="47"/>
                </a:cxn>
                <a:cxn ang="0">
                  <a:pos x="41" y="44"/>
                </a:cxn>
                <a:cxn ang="0">
                  <a:pos x="45" y="37"/>
                </a:cxn>
                <a:cxn ang="0">
                  <a:pos x="43" y="35"/>
                </a:cxn>
                <a:cxn ang="0">
                  <a:pos x="41" y="37"/>
                </a:cxn>
                <a:cxn ang="0">
                  <a:pos x="31" y="45"/>
                </a:cxn>
                <a:cxn ang="0">
                  <a:pos x="26" y="47"/>
                </a:cxn>
                <a:cxn ang="0">
                  <a:pos x="25" y="47"/>
                </a:cxn>
                <a:cxn ang="0">
                  <a:pos x="23" y="44"/>
                </a:cxn>
                <a:cxn ang="0">
                  <a:pos x="23" y="30"/>
                </a:cxn>
                <a:cxn ang="0">
                  <a:pos x="23" y="25"/>
                </a:cxn>
                <a:cxn ang="0">
                  <a:pos x="22" y="25"/>
                </a:cxn>
                <a:cxn ang="0">
                  <a:pos x="19" y="30"/>
                </a:cxn>
                <a:cxn ang="0">
                  <a:pos x="16" y="35"/>
                </a:cxn>
                <a:cxn ang="0">
                  <a:pos x="16" y="38"/>
                </a:cxn>
                <a:cxn ang="0">
                  <a:pos x="18" y="40"/>
                </a:cxn>
                <a:cxn ang="0">
                  <a:pos x="18" y="41"/>
                </a:cxn>
                <a:cxn ang="0">
                  <a:pos x="16" y="44"/>
                </a:cxn>
                <a:cxn ang="0">
                  <a:pos x="13" y="44"/>
                </a:cxn>
                <a:cxn ang="0">
                  <a:pos x="5" y="40"/>
                </a:cxn>
                <a:cxn ang="0">
                  <a:pos x="2" y="38"/>
                </a:cxn>
                <a:cxn ang="0">
                  <a:pos x="0" y="37"/>
                </a:cxn>
                <a:cxn ang="0">
                  <a:pos x="2" y="34"/>
                </a:cxn>
                <a:cxn ang="0">
                  <a:pos x="3" y="34"/>
                </a:cxn>
                <a:cxn ang="0">
                  <a:pos x="8" y="31"/>
                </a:cxn>
                <a:cxn ang="0">
                  <a:pos x="10" y="27"/>
                </a:cxn>
                <a:cxn ang="0">
                  <a:pos x="19" y="10"/>
                </a:cxn>
                <a:cxn ang="0">
                  <a:pos x="19" y="5"/>
                </a:cxn>
                <a:cxn ang="0">
                  <a:pos x="18" y="4"/>
                </a:cxn>
              </a:cxnLst>
              <a:rect l="0" t="0" r="r" b="b"/>
              <a:pathLst>
                <a:path w="74" h="59">
                  <a:moveTo>
                    <a:pt x="18" y="1"/>
                  </a:move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5" y="4"/>
                  </a:lnTo>
                  <a:lnTo>
                    <a:pt x="35" y="4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38" y="13"/>
                  </a:lnTo>
                  <a:lnTo>
                    <a:pt x="38" y="15"/>
                  </a:lnTo>
                  <a:lnTo>
                    <a:pt x="38" y="18"/>
                  </a:lnTo>
                  <a:lnTo>
                    <a:pt x="38" y="20"/>
                  </a:lnTo>
                  <a:lnTo>
                    <a:pt x="38" y="21"/>
                  </a:lnTo>
                  <a:lnTo>
                    <a:pt x="38" y="22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9" y="25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2" y="27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43" y="25"/>
                  </a:lnTo>
                  <a:lnTo>
                    <a:pt x="45" y="24"/>
                  </a:lnTo>
                  <a:lnTo>
                    <a:pt x="46" y="24"/>
                  </a:lnTo>
                  <a:lnTo>
                    <a:pt x="48" y="22"/>
                  </a:lnTo>
                  <a:lnTo>
                    <a:pt x="48" y="21"/>
                  </a:lnTo>
                  <a:lnTo>
                    <a:pt x="49" y="20"/>
                  </a:lnTo>
                  <a:lnTo>
                    <a:pt x="51" y="20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5" y="17"/>
                  </a:lnTo>
                  <a:lnTo>
                    <a:pt x="55" y="17"/>
                  </a:lnTo>
                  <a:lnTo>
                    <a:pt x="56" y="17"/>
                  </a:lnTo>
                  <a:lnTo>
                    <a:pt x="56" y="15"/>
                  </a:lnTo>
                  <a:lnTo>
                    <a:pt x="56" y="15"/>
                  </a:lnTo>
                  <a:lnTo>
                    <a:pt x="56" y="15"/>
                  </a:lnTo>
                  <a:lnTo>
                    <a:pt x="58" y="15"/>
                  </a:lnTo>
                  <a:lnTo>
                    <a:pt x="58" y="15"/>
                  </a:lnTo>
                  <a:lnTo>
                    <a:pt x="58" y="15"/>
                  </a:lnTo>
                  <a:lnTo>
                    <a:pt x="59" y="15"/>
                  </a:lnTo>
                  <a:lnTo>
                    <a:pt x="59" y="15"/>
                  </a:lnTo>
                  <a:lnTo>
                    <a:pt x="59" y="15"/>
                  </a:lnTo>
                  <a:lnTo>
                    <a:pt x="61" y="15"/>
                  </a:lnTo>
                  <a:lnTo>
                    <a:pt x="61" y="15"/>
                  </a:lnTo>
                  <a:lnTo>
                    <a:pt x="61" y="15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69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5"/>
                  </a:lnTo>
                  <a:lnTo>
                    <a:pt x="74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8" y="27"/>
                  </a:lnTo>
                  <a:lnTo>
                    <a:pt x="68" y="27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7" y="28"/>
                  </a:lnTo>
                  <a:lnTo>
                    <a:pt x="67" y="28"/>
                  </a:lnTo>
                  <a:lnTo>
                    <a:pt x="67" y="30"/>
                  </a:lnTo>
                  <a:lnTo>
                    <a:pt x="67" y="30"/>
                  </a:lnTo>
                  <a:lnTo>
                    <a:pt x="65" y="30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5" y="32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8" y="47"/>
                  </a:lnTo>
                  <a:lnTo>
                    <a:pt x="56" y="47"/>
                  </a:lnTo>
                  <a:lnTo>
                    <a:pt x="56" y="48"/>
                  </a:lnTo>
                  <a:lnTo>
                    <a:pt x="56" y="50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56" y="54"/>
                  </a:lnTo>
                  <a:lnTo>
                    <a:pt x="56" y="54"/>
                  </a:lnTo>
                  <a:lnTo>
                    <a:pt x="56" y="54"/>
                  </a:lnTo>
                  <a:lnTo>
                    <a:pt x="56" y="54"/>
                  </a:lnTo>
                  <a:lnTo>
                    <a:pt x="58" y="55"/>
                  </a:lnTo>
                  <a:lnTo>
                    <a:pt x="58" y="55"/>
                  </a:lnTo>
                  <a:lnTo>
                    <a:pt x="58" y="55"/>
                  </a:lnTo>
                  <a:lnTo>
                    <a:pt x="58" y="55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6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2" y="59"/>
                  </a:lnTo>
                  <a:lnTo>
                    <a:pt x="52" y="59"/>
                  </a:lnTo>
                  <a:lnTo>
                    <a:pt x="52" y="59"/>
                  </a:lnTo>
                  <a:lnTo>
                    <a:pt x="51" y="59"/>
                  </a:lnTo>
                  <a:lnTo>
                    <a:pt x="51" y="59"/>
                  </a:lnTo>
                  <a:lnTo>
                    <a:pt x="51" y="59"/>
                  </a:lnTo>
                  <a:lnTo>
                    <a:pt x="51" y="59"/>
                  </a:lnTo>
                  <a:lnTo>
                    <a:pt x="49" y="59"/>
                  </a:lnTo>
                  <a:lnTo>
                    <a:pt x="49" y="59"/>
                  </a:lnTo>
                  <a:lnTo>
                    <a:pt x="49" y="58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46" y="58"/>
                  </a:lnTo>
                  <a:lnTo>
                    <a:pt x="41" y="55"/>
                  </a:lnTo>
                  <a:lnTo>
                    <a:pt x="41" y="55"/>
                  </a:lnTo>
                  <a:lnTo>
                    <a:pt x="41" y="55"/>
                  </a:lnTo>
                  <a:lnTo>
                    <a:pt x="39" y="55"/>
                  </a:lnTo>
                  <a:lnTo>
                    <a:pt x="39" y="55"/>
                  </a:lnTo>
                  <a:lnTo>
                    <a:pt x="39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5" y="52"/>
                  </a:lnTo>
                  <a:lnTo>
                    <a:pt x="35" y="52"/>
                  </a:lnTo>
                  <a:lnTo>
                    <a:pt x="35" y="52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9" y="47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2" y="40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1" y="35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39" y="38"/>
                  </a:lnTo>
                  <a:lnTo>
                    <a:pt x="38" y="38"/>
                  </a:lnTo>
                  <a:lnTo>
                    <a:pt x="36" y="40"/>
                  </a:lnTo>
                  <a:lnTo>
                    <a:pt x="35" y="41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2" y="44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29" y="45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2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19" y="30"/>
                  </a:lnTo>
                  <a:lnTo>
                    <a:pt x="19" y="31"/>
                  </a:lnTo>
                  <a:lnTo>
                    <a:pt x="18" y="31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9" y="42"/>
                  </a:lnTo>
                  <a:lnTo>
                    <a:pt x="6" y="41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5" y="34"/>
                  </a:lnTo>
                  <a:lnTo>
                    <a:pt x="5" y="32"/>
                  </a:lnTo>
                  <a:lnTo>
                    <a:pt x="5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9" y="31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2" y="27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9" y="13"/>
                  </a:lnTo>
                  <a:lnTo>
                    <a:pt x="19" y="11"/>
                  </a:lnTo>
                  <a:lnTo>
                    <a:pt x="19" y="11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1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3" name="Freeform 468"/>
            <p:cNvSpPr>
              <a:spLocks noEditPoints="1"/>
            </p:cNvSpPr>
            <p:nvPr userDrawn="1"/>
          </p:nvSpPr>
          <p:spPr bwMode="auto">
            <a:xfrm>
              <a:off x="8763018" y="158750"/>
              <a:ext cx="34926" cy="31750"/>
            </a:xfrm>
            <a:custGeom>
              <a:avLst/>
              <a:gdLst/>
              <a:ahLst/>
              <a:cxnLst>
                <a:cxn ang="0">
                  <a:pos x="32" y="34"/>
                </a:cxn>
                <a:cxn ang="0">
                  <a:pos x="31" y="34"/>
                </a:cxn>
                <a:cxn ang="0">
                  <a:pos x="28" y="31"/>
                </a:cxn>
                <a:cxn ang="0">
                  <a:pos x="22" y="28"/>
                </a:cxn>
                <a:cxn ang="0">
                  <a:pos x="19" y="27"/>
                </a:cxn>
                <a:cxn ang="0">
                  <a:pos x="18" y="27"/>
                </a:cxn>
                <a:cxn ang="0">
                  <a:pos x="18" y="27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19" y="31"/>
                </a:cxn>
                <a:cxn ang="0">
                  <a:pos x="19" y="33"/>
                </a:cxn>
                <a:cxn ang="0">
                  <a:pos x="18" y="34"/>
                </a:cxn>
                <a:cxn ang="0">
                  <a:pos x="16" y="35"/>
                </a:cxn>
                <a:cxn ang="0">
                  <a:pos x="13" y="35"/>
                </a:cxn>
                <a:cxn ang="0">
                  <a:pos x="9" y="33"/>
                </a:cxn>
                <a:cxn ang="0">
                  <a:pos x="5" y="31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2" y="23"/>
                </a:cxn>
                <a:cxn ang="0">
                  <a:pos x="5" y="23"/>
                </a:cxn>
                <a:cxn ang="0">
                  <a:pos x="6" y="23"/>
                </a:cxn>
                <a:cxn ang="0">
                  <a:pos x="11" y="23"/>
                </a:cxn>
                <a:cxn ang="0">
                  <a:pos x="31" y="8"/>
                </a:cxn>
                <a:cxn ang="0">
                  <a:pos x="36" y="4"/>
                </a:cxn>
                <a:cxn ang="0">
                  <a:pos x="39" y="1"/>
                </a:cxn>
                <a:cxn ang="0">
                  <a:pos x="41" y="0"/>
                </a:cxn>
                <a:cxn ang="0">
                  <a:pos x="42" y="0"/>
                </a:cxn>
                <a:cxn ang="0">
                  <a:pos x="45" y="1"/>
                </a:cxn>
                <a:cxn ang="0">
                  <a:pos x="46" y="3"/>
                </a:cxn>
                <a:cxn ang="0">
                  <a:pos x="49" y="4"/>
                </a:cxn>
                <a:cxn ang="0">
                  <a:pos x="51" y="7"/>
                </a:cxn>
                <a:cxn ang="0">
                  <a:pos x="52" y="13"/>
                </a:cxn>
                <a:cxn ang="0">
                  <a:pos x="51" y="21"/>
                </a:cxn>
                <a:cxn ang="0">
                  <a:pos x="49" y="37"/>
                </a:cxn>
                <a:cxn ang="0">
                  <a:pos x="48" y="44"/>
                </a:cxn>
                <a:cxn ang="0">
                  <a:pos x="48" y="45"/>
                </a:cxn>
                <a:cxn ang="0">
                  <a:pos x="49" y="47"/>
                </a:cxn>
                <a:cxn ang="0">
                  <a:pos x="51" y="48"/>
                </a:cxn>
                <a:cxn ang="0">
                  <a:pos x="51" y="50"/>
                </a:cxn>
                <a:cxn ang="0">
                  <a:pos x="49" y="51"/>
                </a:cxn>
                <a:cxn ang="0">
                  <a:pos x="46" y="52"/>
                </a:cxn>
                <a:cxn ang="0">
                  <a:pos x="44" y="51"/>
                </a:cxn>
                <a:cxn ang="0">
                  <a:pos x="41" y="51"/>
                </a:cxn>
                <a:cxn ang="0">
                  <a:pos x="36" y="48"/>
                </a:cxn>
                <a:cxn ang="0">
                  <a:pos x="29" y="44"/>
                </a:cxn>
                <a:cxn ang="0">
                  <a:pos x="26" y="41"/>
                </a:cxn>
                <a:cxn ang="0">
                  <a:pos x="25" y="40"/>
                </a:cxn>
                <a:cxn ang="0">
                  <a:pos x="26" y="37"/>
                </a:cxn>
                <a:cxn ang="0">
                  <a:pos x="28" y="37"/>
                </a:cxn>
                <a:cxn ang="0">
                  <a:pos x="29" y="37"/>
                </a:cxn>
                <a:cxn ang="0">
                  <a:pos x="31" y="37"/>
                </a:cxn>
                <a:cxn ang="0">
                  <a:pos x="32" y="35"/>
                </a:cxn>
                <a:cxn ang="0">
                  <a:pos x="35" y="23"/>
                </a:cxn>
                <a:cxn ang="0">
                  <a:pos x="36" y="18"/>
                </a:cxn>
                <a:cxn ang="0">
                  <a:pos x="36" y="16"/>
                </a:cxn>
                <a:cxn ang="0">
                  <a:pos x="34" y="16"/>
                </a:cxn>
                <a:cxn ang="0">
                  <a:pos x="32" y="17"/>
                </a:cxn>
              </a:cxnLst>
              <a:rect l="0" t="0" r="r" b="b"/>
              <a:pathLst>
                <a:path w="52" h="52">
                  <a:moveTo>
                    <a:pt x="32" y="35"/>
                  </a:move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29" y="33"/>
                  </a:lnTo>
                  <a:lnTo>
                    <a:pt x="29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2" y="27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1"/>
                  </a:lnTo>
                  <a:lnTo>
                    <a:pt x="18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8" y="33"/>
                  </a:lnTo>
                  <a:lnTo>
                    <a:pt x="8" y="33"/>
                  </a:lnTo>
                  <a:lnTo>
                    <a:pt x="6" y="33"/>
                  </a:lnTo>
                  <a:lnTo>
                    <a:pt x="6" y="31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4" y="7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41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8"/>
                  </a:lnTo>
                  <a:lnTo>
                    <a:pt x="52" y="8"/>
                  </a:lnTo>
                  <a:lnTo>
                    <a:pt x="52" y="10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52" y="13"/>
                  </a:lnTo>
                  <a:lnTo>
                    <a:pt x="52" y="14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2" y="17"/>
                  </a:lnTo>
                  <a:lnTo>
                    <a:pt x="51" y="18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4"/>
                  </a:lnTo>
                  <a:lnTo>
                    <a:pt x="49" y="30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9" y="37"/>
                  </a:lnTo>
                  <a:lnTo>
                    <a:pt x="49" y="38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1"/>
                  </a:lnTo>
                  <a:lnTo>
                    <a:pt x="48" y="43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1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2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4" y="51"/>
                  </a:lnTo>
                  <a:lnTo>
                    <a:pt x="44" y="51"/>
                  </a:lnTo>
                  <a:lnTo>
                    <a:pt x="44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39" y="50"/>
                  </a:lnTo>
                  <a:lnTo>
                    <a:pt x="39" y="50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8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5" y="48"/>
                  </a:lnTo>
                  <a:lnTo>
                    <a:pt x="35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2" y="45"/>
                  </a:lnTo>
                  <a:lnTo>
                    <a:pt x="31" y="45"/>
                  </a:lnTo>
                  <a:lnTo>
                    <a:pt x="29" y="44"/>
                  </a:lnTo>
                  <a:lnTo>
                    <a:pt x="29" y="44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26" y="43"/>
                  </a:lnTo>
                  <a:lnTo>
                    <a:pt x="26" y="43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5" y="41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2" y="37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close/>
                  <a:moveTo>
                    <a:pt x="26" y="21"/>
                  </a:moveTo>
                  <a:lnTo>
                    <a:pt x="35" y="25"/>
                  </a:lnTo>
                  <a:lnTo>
                    <a:pt x="35" y="24"/>
                  </a:lnTo>
                  <a:lnTo>
                    <a:pt x="35" y="23"/>
                  </a:lnTo>
                  <a:lnTo>
                    <a:pt x="36" y="21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29" y="20"/>
                  </a:lnTo>
                  <a:lnTo>
                    <a:pt x="26" y="21"/>
                  </a:lnTo>
                  <a:lnTo>
                    <a:pt x="2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4" name="Freeform 469"/>
            <p:cNvSpPr>
              <a:spLocks/>
            </p:cNvSpPr>
            <p:nvPr userDrawn="1"/>
          </p:nvSpPr>
          <p:spPr bwMode="auto">
            <a:xfrm>
              <a:off x="8797944" y="174625"/>
              <a:ext cx="47626" cy="34925"/>
            </a:xfrm>
            <a:custGeom>
              <a:avLst/>
              <a:gdLst/>
              <a:ahLst/>
              <a:cxnLst>
                <a:cxn ang="0">
                  <a:pos x="40" y="55"/>
                </a:cxn>
                <a:cxn ang="0">
                  <a:pos x="38" y="58"/>
                </a:cxn>
                <a:cxn ang="0">
                  <a:pos x="35" y="59"/>
                </a:cxn>
                <a:cxn ang="0">
                  <a:pos x="33" y="59"/>
                </a:cxn>
                <a:cxn ang="0">
                  <a:pos x="32" y="56"/>
                </a:cxn>
                <a:cxn ang="0">
                  <a:pos x="30" y="52"/>
                </a:cxn>
                <a:cxn ang="0">
                  <a:pos x="28" y="44"/>
                </a:cxn>
                <a:cxn ang="0">
                  <a:pos x="26" y="29"/>
                </a:cxn>
                <a:cxn ang="0">
                  <a:pos x="25" y="27"/>
                </a:cxn>
                <a:cxn ang="0">
                  <a:pos x="22" y="27"/>
                </a:cxn>
                <a:cxn ang="0">
                  <a:pos x="16" y="34"/>
                </a:cxn>
                <a:cxn ang="0">
                  <a:pos x="16" y="35"/>
                </a:cxn>
                <a:cxn ang="0">
                  <a:pos x="16" y="38"/>
                </a:cxn>
                <a:cxn ang="0">
                  <a:pos x="16" y="39"/>
                </a:cxn>
                <a:cxn ang="0">
                  <a:pos x="16" y="41"/>
                </a:cxn>
                <a:cxn ang="0">
                  <a:pos x="15" y="42"/>
                </a:cxn>
                <a:cxn ang="0">
                  <a:pos x="12" y="42"/>
                </a:cxn>
                <a:cxn ang="0">
                  <a:pos x="10" y="42"/>
                </a:cxn>
                <a:cxn ang="0">
                  <a:pos x="6" y="39"/>
                </a:cxn>
                <a:cxn ang="0">
                  <a:pos x="2" y="37"/>
                </a:cxn>
                <a:cxn ang="0">
                  <a:pos x="0" y="34"/>
                </a:cxn>
                <a:cxn ang="0">
                  <a:pos x="0" y="32"/>
                </a:cxn>
                <a:cxn ang="0">
                  <a:pos x="0" y="31"/>
                </a:cxn>
                <a:cxn ang="0">
                  <a:pos x="2" y="29"/>
                </a:cxn>
                <a:cxn ang="0">
                  <a:pos x="5" y="29"/>
                </a:cxn>
                <a:cxn ang="0">
                  <a:pos x="6" y="28"/>
                </a:cxn>
                <a:cxn ang="0">
                  <a:pos x="10" y="25"/>
                </a:cxn>
                <a:cxn ang="0">
                  <a:pos x="22" y="12"/>
                </a:cxn>
                <a:cxn ang="0">
                  <a:pos x="23" y="10"/>
                </a:cxn>
                <a:cxn ang="0">
                  <a:pos x="23" y="7"/>
                </a:cxn>
                <a:cxn ang="0">
                  <a:pos x="23" y="4"/>
                </a:cxn>
                <a:cxn ang="0">
                  <a:pos x="23" y="2"/>
                </a:cxn>
                <a:cxn ang="0">
                  <a:pos x="25" y="1"/>
                </a:cxn>
                <a:cxn ang="0">
                  <a:pos x="26" y="0"/>
                </a:cxn>
                <a:cxn ang="0">
                  <a:pos x="29" y="1"/>
                </a:cxn>
                <a:cxn ang="0">
                  <a:pos x="33" y="4"/>
                </a:cxn>
                <a:cxn ang="0">
                  <a:pos x="38" y="8"/>
                </a:cxn>
                <a:cxn ang="0">
                  <a:pos x="39" y="11"/>
                </a:cxn>
                <a:cxn ang="0">
                  <a:pos x="43" y="32"/>
                </a:cxn>
                <a:cxn ang="0">
                  <a:pos x="46" y="34"/>
                </a:cxn>
                <a:cxn ang="0">
                  <a:pos x="46" y="34"/>
                </a:cxn>
                <a:cxn ang="0">
                  <a:pos x="52" y="28"/>
                </a:cxn>
                <a:cxn ang="0">
                  <a:pos x="52" y="27"/>
                </a:cxn>
                <a:cxn ang="0">
                  <a:pos x="52" y="25"/>
                </a:cxn>
                <a:cxn ang="0">
                  <a:pos x="51" y="22"/>
                </a:cxn>
                <a:cxn ang="0">
                  <a:pos x="52" y="21"/>
                </a:cxn>
                <a:cxn ang="0">
                  <a:pos x="53" y="20"/>
                </a:cxn>
                <a:cxn ang="0">
                  <a:pos x="56" y="20"/>
                </a:cxn>
                <a:cxn ang="0">
                  <a:pos x="58" y="21"/>
                </a:cxn>
                <a:cxn ang="0">
                  <a:pos x="64" y="25"/>
                </a:cxn>
                <a:cxn ang="0">
                  <a:pos x="66" y="27"/>
                </a:cxn>
                <a:cxn ang="0">
                  <a:pos x="68" y="28"/>
                </a:cxn>
                <a:cxn ang="0">
                  <a:pos x="68" y="31"/>
                </a:cxn>
                <a:cxn ang="0">
                  <a:pos x="68" y="32"/>
                </a:cxn>
                <a:cxn ang="0">
                  <a:pos x="65" y="34"/>
                </a:cxn>
                <a:cxn ang="0">
                  <a:pos x="62" y="34"/>
                </a:cxn>
                <a:cxn ang="0">
                  <a:pos x="59" y="34"/>
                </a:cxn>
                <a:cxn ang="0">
                  <a:pos x="58" y="35"/>
                </a:cxn>
              </a:cxnLst>
              <a:rect l="0" t="0" r="r" b="b"/>
              <a:pathLst>
                <a:path w="68" h="59">
                  <a:moveTo>
                    <a:pt x="55" y="38"/>
                  </a:moveTo>
                  <a:lnTo>
                    <a:pt x="45" y="51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0" y="55"/>
                  </a:lnTo>
                  <a:lnTo>
                    <a:pt x="40" y="55"/>
                  </a:lnTo>
                  <a:lnTo>
                    <a:pt x="40" y="55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36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8"/>
                  </a:lnTo>
                  <a:lnTo>
                    <a:pt x="33" y="58"/>
                  </a:lnTo>
                  <a:lnTo>
                    <a:pt x="32" y="58"/>
                  </a:lnTo>
                  <a:lnTo>
                    <a:pt x="32" y="58"/>
                  </a:lnTo>
                  <a:lnTo>
                    <a:pt x="32" y="58"/>
                  </a:lnTo>
                  <a:lnTo>
                    <a:pt x="32" y="58"/>
                  </a:lnTo>
                  <a:lnTo>
                    <a:pt x="32" y="56"/>
                  </a:lnTo>
                  <a:lnTo>
                    <a:pt x="32" y="56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30" y="52"/>
                  </a:lnTo>
                  <a:lnTo>
                    <a:pt x="29" y="52"/>
                  </a:lnTo>
                  <a:lnTo>
                    <a:pt x="29" y="51"/>
                  </a:lnTo>
                  <a:lnTo>
                    <a:pt x="29" y="49"/>
                  </a:lnTo>
                  <a:lnTo>
                    <a:pt x="29" y="48"/>
                  </a:lnTo>
                  <a:lnTo>
                    <a:pt x="29" y="48"/>
                  </a:lnTo>
                  <a:lnTo>
                    <a:pt x="29" y="47"/>
                  </a:lnTo>
                  <a:lnTo>
                    <a:pt x="28" y="45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8" y="37"/>
                  </a:lnTo>
                  <a:lnTo>
                    <a:pt x="26" y="32"/>
                  </a:lnTo>
                  <a:lnTo>
                    <a:pt x="26" y="31"/>
                  </a:lnTo>
                  <a:lnTo>
                    <a:pt x="26" y="31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5" y="28"/>
                  </a:lnTo>
                  <a:lnTo>
                    <a:pt x="25" y="28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19" y="31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39"/>
                  </a:lnTo>
                  <a:lnTo>
                    <a:pt x="6" y="39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6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9" y="28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3" y="4"/>
                  </a:lnTo>
                  <a:lnTo>
                    <a:pt x="36" y="5"/>
                  </a:lnTo>
                  <a:lnTo>
                    <a:pt x="36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39" y="11"/>
                  </a:lnTo>
                  <a:lnTo>
                    <a:pt x="39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21"/>
                  </a:lnTo>
                  <a:lnTo>
                    <a:pt x="42" y="24"/>
                  </a:lnTo>
                  <a:lnTo>
                    <a:pt x="43" y="27"/>
                  </a:lnTo>
                  <a:lnTo>
                    <a:pt x="43" y="29"/>
                  </a:lnTo>
                  <a:lnTo>
                    <a:pt x="43" y="32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9" y="32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2" y="22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3" y="21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9" y="21"/>
                  </a:lnTo>
                  <a:lnTo>
                    <a:pt x="59" y="21"/>
                  </a:lnTo>
                  <a:lnTo>
                    <a:pt x="59" y="21"/>
                  </a:lnTo>
                  <a:lnTo>
                    <a:pt x="59" y="22"/>
                  </a:lnTo>
                  <a:lnTo>
                    <a:pt x="61" y="22"/>
                  </a:lnTo>
                  <a:lnTo>
                    <a:pt x="61" y="22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65" y="27"/>
                  </a:lnTo>
                  <a:lnTo>
                    <a:pt x="65" y="27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6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8" y="32"/>
                  </a:lnTo>
                  <a:lnTo>
                    <a:pt x="68" y="32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66" y="34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8"/>
                  </a:lnTo>
                  <a:lnTo>
                    <a:pt x="55" y="38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5" name="Freeform 470"/>
            <p:cNvSpPr>
              <a:spLocks noEditPoints="1"/>
            </p:cNvSpPr>
            <p:nvPr userDrawn="1"/>
          </p:nvSpPr>
          <p:spPr bwMode="auto">
            <a:xfrm>
              <a:off x="8826519" y="203200"/>
              <a:ext cx="38101" cy="31750"/>
            </a:xfrm>
            <a:custGeom>
              <a:avLst/>
              <a:gdLst/>
              <a:ahLst/>
              <a:cxnLst>
                <a:cxn ang="0">
                  <a:pos x="28" y="31"/>
                </a:cxn>
                <a:cxn ang="0">
                  <a:pos x="28" y="30"/>
                </a:cxn>
                <a:cxn ang="0">
                  <a:pos x="25" y="27"/>
                </a:cxn>
                <a:cxn ang="0">
                  <a:pos x="21" y="23"/>
                </a:cxn>
                <a:cxn ang="0">
                  <a:pos x="18" y="21"/>
                </a:cxn>
                <a:cxn ang="0">
                  <a:pos x="16" y="21"/>
                </a:cxn>
                <a:cxn ang="0">
                  <a:pos x="16" y="21"/>
                </a:cxn>
                <a:cxn ang="0">
                  <a:pos x="15" y="23"/>
                </a:cxn>
                <a:cxn ang="0">
                  <a:pos x="15" y="24"/>
                </a:cxn>
                <a:cxn ang="0">
                  <a:pos x="16" y="26"/>
                </a:cxn>
                <a:cxn ang="0">
                  <a:pos x="16" y="27"/>
                </a:cxn>
                <a:cxn ang="0">
                  <a:pos x="15" y="28"/>
                </a:cxn>
                <a:cxn ang="0">
                  <a:pos x="13" y="28"/>
                </a:cxn>
                <a:cxn ang="0">
                  <a:pos x="10" y="27"/>
                </a:cxn>
                <a:cxn ang="0">
                  <a:pos x="6" y="24"/>
                </a:cxn>
                <a:cxn ang="0">
                  <a:pos x="3" y="21"/>
                </a:cxn>
                <a:cxn ang="0">
                  <a:pos x="0" y="17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3" y="13"/>
                </a:cxn>
                <a:cxn ang="0">
                  <a:pos x="5" y="14"/>
                </a:cxn>
                <a:cxn ang="0">
                  <a:pos x="6" y="14"/>
                </a:cxn>
                <a:cxn ang="0">
                  <a:pos x="10" y="14"/>
                </a:cxn>
                <a:cxn ang="0">
                  <a:pos x="33" y="6"/>
                </a:cxn>
                <a:cxn ang="0">
                  <a:pos x="41" y="3"/>
                </a:cxn>
                <a:cxn ang="0">
                  <a:pos x="45" y="0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52" y="3"/>
                </a:cxn>
                <a:cxn ang="0">
                  <a:pos x="54" y="6"/>
                </a:cxn>
                <a:cxn ang="0">
                  <a:pos x="54" y="8"/>
                </a:cxn>
                <a:cxn ang="0">
                  <a:pos x="54" y="14"/>
                </a:cxn>
                <a:cxn ang="0">
                  <a:pos x="51" y="23"/>
                </a:cxn>
                <a:cxn ang="0">
                  <a:pos x="44" y="37"/>
                </a:cxn>
                <a:cxn ang="0">
                  <a:pos x="42" y="44"/>
                </a:cxn>
                <a:cxn ang="0">
                  <a:pos x="42" y="45"/>
                </a:cxn>
                <a:cxn ang="0">
                  <a:pos x="42" y="47"/>
                </a:cxn>
                <a:cxn ang="0">
                  <a:pos x="42" y="48"/>
                </a:cxn>
                <a:cxn ang="0">
                  <a:pos x="42" y="50"/>
                </a:cxn>
                <a:cxn ang="0">
                  <a:pos x="41" y="51"/>
                </a:cxn>
                <a:cxn ang="0">
                  <a:pos x="38" y="51"/>
                </a:cxn>
                <a:cxn ang="0">
                  <a:pos x="36" y="51"/>
                </a:cxn>
                <a:cxn ang="0">
                  <a:pos x="32" y="48"/>
                </a:cxn>
                <a:cxn ang="0">
                  <a:pos x="29" y="45"/>
                </a:cxn>
                <a:cxn ang="0">
                  <a:pos x="23" y="41"/>
                </a:cxn>
                <a:cxn ang="0">
                  <a:pos x="21" y="37"/>
                </a:cxn>
                <a:cxn ang="0">
                  <a:pos x="21" y="34"/>
                </a:cxn>
                <a:cxn ang="0">
                  <a:pos x="22" y="33"/>
                </a:cxn>
                <a:cxn ang="0">
                  <a:pos x="23" y="33"/>
                </a:cxn>
                <a:cxn ang="0">
                  <a:pos x="25" y="33"/>
                </a:cxn>
                <a:cxn ang="0">
                  <a:pos x="26" y="33"/>
                </a:cxn>
                <a:cxn ang="0">
                  <a:pos x="28" y="33"/>
                </a:cxn>
                <a:cxn ang="0">
                  <a:pos x="35" y="21"/>
                </a:cxn>
                <a:cxn ang="0">
                  <a:pos x="36" y="16"/>
                </a:cxn>
                <a:cxn ang="0">
                  <a:pos x="36" y="14"/>
                </a:cxn>
                <a:cxn ang="0">
                  <a:pos x="35" y="14"/>
                </a:cxn>
                <a:cxn ang="0">
                  <a:pos x="32" y="14"/>
                </a:cxn>
              </a:cxnLst>
              <a:rect l="0" t="0" r="r" b="b"/>
              <a:pathLst>
                <a:path w="54" h="53">
                  <a:moveTo>
                    <a:pt x="28" y="33"/>
                  </a:moveTo>
                  <a:lnTo>
                    <a:pt x="28" y="33"/>
                  </a:lnTo>
                  <a:lnTo>
                    <a:pt x="28" y="33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6"/>
                  </a:lnTo>
                  <a:lnTo>
                    <a:pt x="23" y="26"/>
                  </a:lnTo>
                  <a:lnTo>
                    <a:pt x="23" y="26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22" y="23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5" y="24"/>
                  </a:lnTo>
                  <a:lnTo>
                    <a:pt x="5" y="23"/>
                  </a:lnTo>
                  <a:lnTo>
                    <a:pt x="3" y="23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3"/>
                  </a:lnTo>
                  <a:lnTo>
                    <a:pt x="33" y="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6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9" y="4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2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1" y="1"/>
                  </a:lnTo>
                  <a:lnTo>
                    <a:pt x="51" y="1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54" y="13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4" y="16"/>
                  </a:lnTo>
                  <a:lnTo>
                    <a:pt x="52" y="17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3"/>
                  </a:lnTo>
                  <a:lnTo>
                    <a:pt x="49" y="24"/>
                  </a:lnTo>
                  <a:lnTo>
                    <a:pt x="49" y="26"/>
                  </a:lnTo>
                  <a:lnTo>
                    <a:pt x="48" y="30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4" y="37"/>
                  </a:lnTo>
                  <a:lnTo>
                    <a:pt x="44" y="38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2" y="41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39" y="51"/>
                  </a:lnTo>
                  <a:lnTo>
                    <a:pt x="39" y="53"/>
                  </a:lnTo>
                  <a:lnTo>
                    <a:pt x="39" y="53"/>
                  </a:lnTo>
                  <a:lnTo>
                    <a:pt x="39" y="51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5" y="50"/>
                  </a:lnTo>
                  <a:lnTo>
                    <a:pt x="35" y="50"/>
                  </a:lnTo>
                  <a:lnTo>
                    <a:pt x="35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31" y="47"/>
                  </a:lnTo>
                  <a:lnTo>
                    <a:pt x="31" y="47"/>
                  </a:lnTo>
                  <a:lnTo>
                    <a:pt x="29" y="47"/>
                  </a:lnTo>
                  <a:lnTo>
                    <a:pt x="29" y="45"/>
                  </a:lnTo>
                  <a:lnTo>
                    <a:pt x="29" y="45"/>
                  </a:lnTo>
                  <a:lnTo>
                    <a:pt x="28" y="45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3"/>
                  </a:lnTo>
                  <a:lnTo>
                    <a:pt x="25" y="43"/>
                  </a:lnTo>
                  <a:lnTo>
                    <a:pt x="25" y="41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2" y="37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close/>
                  <a:moveTo>
                    <a:pt x="26" y="17"/>
                  </a:moveTo>
                  <a:lnTo>
                    <a:pt x="33" y="24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2" y="14"/>
                  </a:lnTo>
                  <a:lnTo>
                    <a:pt x="29" y="16"/>
                  </a:lnTo>
                  <a:lnTo>
                    <a:pt x="26" y="17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6" name="Freeform 471"/>
            <p:cNvSpPr>
              <a:spLocks/>
            </p:cNvSpPr>
            <p:nvPr userDrawn="1"/>
          </p:nvSpPr>
          <p:spPr bwMode="auto">
            <a:xfrm>
              <a:off x="8863033" y="225425"/>
              <a:ext cx="38101" cy="31750"/>
            </a:xfrm>
            <a:custGeom>
              <a:avLst/>
              <a:gdLst/>
              <a:ahLst/>
              <a:cxnLst>
                <a:cxn ang="0">
                  <a:pos x="49" y="15"/>
                </a:cxn>
                <a:cxn ang="0">
                  <a:pos x="51" y="20"/>
                </a:cxn>
                <a:cxn ang="0">
                  <a:pos x="53" y="22"/>
                </a:cxn>
                <a:cxn ang="0">
                  <a:pos x="55" y="23"/>
                </a:cxn>
                <a:cxn ang="0">
                  <a:pos x="55" y="27"/>
                </a:cxn>
                <a:cxn ang="0">
                  <a:pos x="53" y="30"/>
                </a:cxn>
                <a:cxn ang="0">
                  <a:pos x="51" y="33"/>
                </a:cxn>
                <a:cxn ang="0">
                  <a:pos x="46" y="34"/>
                </a:cxn>
                <a:cxn ang="0">
                  <a:pos x="45" y="34"/>
                </a:cxn>
                <a:cxn ang="0">
                  <a:pos x="42" y="34"/>
                </a:cxn>
                <a:cxn ang="0">
                  <a:pos x="41" y="32"/>
                </a:cxn>
                <a:cxn ang="0">
                  <a:pos x="39" y="30"/>
                </a:cxn>
                <a:cxn ang="0">
                  <a:pos x="41" y="26"/>
                </a:cxn>
                <a:cxn ang="0">
                  <a:pos x="41" y="22"/>
                </a:cxn>
                <a:cxn ang="0">
                  <a:pos x="41" y="19"/>
                </a:cxn>
                <a:cxn ang="0">
                  <a:pos x="39" y="16"/>
                </a:cxn>
                <a:cxn ang="0">
                  <a:pos x="35" y="13"/>
                </a:cxn>
                <a:cxn ang="0">
                  <a:pos x="30" y="13"/>
                </a:cxn>
                <a:cxn ang="0">
                  <a:pos x="26" y="15"/>
                </a:cxn>
                <a:cxn ang="0">
                  <a:pos x="22" y="17"/>
                </a:cxn>
                <a:cxn ang="0">
                  <a:pos x="19" y="22"/>
                </a:cxn>
                <a:cxn ang="0">
                  <a:pos x="16" y="27"/>
                </a:cxn>
                <a:cxn ang="0">
                  <a:pos x="16" y="32"/>
                </a:cxn>
                <a:cxn ang="0">
                  <a:pos x="18" y="36"/>
                </a:cxn>
                <a:cxn ang="0">
                  <a:pos x="20" y="37"/>
                </a:cxn>
                <a:cxn ang="0">
                  <a:pos x="22" y="36"/>
                </a:cxn>
                <a:cxn ang="0">
                  <a:pos x="23" y="33"/>
                </a:cxn>
                <a:cxn ang="0">
                  <a:pos x="22" y="30"/>
                </a:cxn>
                <a:cxn ang="0">
                  <a:pos x="22" y="29"/>
                </a:cxn>
                <a:cxn ang="0">
                  <a:pos x="25" y="27"/>
                </a:cxn>
                <a:cxn ang="0">
                  <a:pos x="28" y="27"/>
                </a:cxn>
                <a:cxn ang="0">
                  <a:pos x="32" y="30"/>
                </a:cxn>
                <a:cxn ang="0">
                  <a:pos x="36" y="34"/>
                </a:cxn>
                <a:cxn ang="0">
                  <a:pos x="39" y="39"/>
                </a:cxn>
                <a:cxn ang="0">
                  <a:pos x="41" y="43"/>
                </a:cxn>
                <a:cxn ang="0">
                  <a:pos x="41" y="46"/>
                </a:cxn>
                <a:cxn ang="0">
                  <a:pos x="39" y="49"/>
                </a:cxn>
                <a:cxn ang="0">
                  <a:pos x="36" y="49"/>
                </a:cxn>
                <a:cxn ang="0">
                  <a:pos x="33" y="46"/>
                </a:cxn>
                <a:cxn ang="0">
                  <a:pos x="28" y="47"/>
                </a:cxn>
                <a:cxn ang="0">
                  <a:pos x="22" y="47"/>
                </a:cxn>
                <a:cxn ang="0">
                  <a:pos x="18" y="46"/>
                </a:cxn>
                <a:cxn ang="0">
                  <a:pos x="15" y="44"/>
                </a:cxn>
                <a:cxn ang="0">
                  <a:pos x="10" y="40"/>
                </a:cxn>
                <a:cxn ang="0">
                  <a:pos x="6" y="36"/>
                </a:cxn>
                <a:cxn ang="0">
                  <a:pos x="3" y="32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2" y="16"/>
                </a:cxn>
                <a:cxn ang="0">
                  <a:pos x="3" y="12"/>
                </a:cxn>
                <a:cxn ang="0">
                  <a:pos x="7" y="9"/>
                </a:cxn>
                <a:cxn ang="0">
                  <a:pos x="12" y="5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8" y="3"/>
                </a:cxn>
                <a:cxn ang="0">
                  <a:pos x="42" y="7"/>
                </a:cxn>
                <a:cxn ang="0">
                  <a:pos x="46" y="10"/>
                </a:cxn>
              </a:cxnLst>
              <a:rect l="0" t="0" r="r" b="b"/>
              <a:pathLst>
                <a:path w="55" h="49">
                  <a:moveTo>
                    <a:pt x="46" y="10"/>
                  </a:moveTo>
                  <a:lnTo>
                    <a:pt x="46" y="10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8" y="12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8" y="15"/>
                  </a:lnTo>
                  <a:lnTo>
                    <a:pt x="49" y="15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51" y="17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5" y="22"/>
                  </a:lnTo>
                  <a:lnTo>
                    <a:pt x="55" y="22"/>
                  </a:lnTo>
                  <a:lnTo>
                    <a:pt x="55" y="22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5" y="29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2" y="30"/>
                  </a:lnTo>
                  <a:lnTo>
                    <a:pt x="52" y="32"/>
                  </a:lnTo>
                  <a:lnTo>
                    <a:pt x="52" y="32"/>
                  </a:lnTo>
                  <a:lnTo>
                    <a:pt x="52" y="32"/>
                  </a:lnTo>
                  <a:lnTo>
                    <a:pt x="51" y="32"/>
                  </a:lnTo>
                  <a:lnTo>
                    <a:pt x="51" y="32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1" y="22"/>
                  </a:lnTo>
                  <a:lnTo>
                    <a:pt x="41" y="22"/>
                  </a:lnTo>
                  <a:lnTo>
                    <a:pt x="41" y="22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6"/>
                  </a:lnTo>
                  <a:lnTo>
                    <a:pt x="39" y="16"/>
                  </a:lnTo>
                  <a:lnTo>
                    <a:pt x="39" y="16"/>
                  </a:lnTo>
                  <a:lnTo>
                    <a:pt x="38" y="16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3" y="13"/>
                  </a:lnTo>
                  <a:lnTo>
                    <a:pt x="33" y="13"/>
                  </a:lnTo>
                  <a:lnTo>
                    <a:pt x="32" y="13"/>
                  </a:lnTo>
                  <a:lnTo>
                    <a:pt x="32" y="13"/>
                  </a:lnTo>
                  <a:lnTo>
                    <a:pt x="32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6"/>
                  </a:lnTo>
                  <a:lnTo>
                    <a:pt x="25" y="16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8" y="22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6" y="23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19" y="37"/>
                  </a:lnTo>
                  <a:lnTo>
                    <a:pt x="19" y="37"/>
                  </a:lnTo>
                  <a:lnTo>
                    <a:pt x="19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2" y="37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2" y="33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5" y="33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6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38" y="39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9"/>
                  </a:lnTo>
                  <a:lnTo>
                    <a:pt x="39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3" y="47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7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39"/>
                  </a:lnTo>
                  <a:lnTo>
                    <a:pt x="7" y="39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6" y="37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7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5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8" y="3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9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7" name="Freeform 472"/>
            <p:cNvSpPr>
              <a:spLocks/>
            </p:cNvSpPr>
            <p:nvPr userDrawn="1"/>
          </p:nvSpPr>
          <p:spPr bwMode="auto">
            <a:xfrm>
              <a:off x="8878908" y="247650"/>
              <a:ext cx="42863" cy="34925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0" y="1"/>
                </a:cxn>
                <a:cxn ang="0">
                  <a:pos x="43" y="3"/>
                </a:cxn>
                <a:cxn ang="0">
                  <a:pos x="56" y="24"/>
                </a:cxn>
                <a:cxn ang="0">
                  <a:pos x="60" y="31"/>
                </a:cxn>
                <a:cxn ang="0">
                  <a:pos x="60" y="34"/>
                </a:cxn>
                <a:cxn ang="0">
                  <a:pos x="57" y="37"/>
                </a:cxn>
                <a:cxn ang="0">
                  <a:pos x="52" y="40"/>
                </a:cxn>
                <a:cxn ang="0">
                  <a:pos x="49" y="40"/>
                </a:cxn>
                <a:cxn ang="0">
                  <a:pos x="47" y="38"/>
                </a:cxn>
                <a:cxn ang="0">
                  <a:pos x="47" y="35"/>
                </a:cxn>
                <a:cxn ang="0">
                  <a:pos x="49" y="33"/>
                </a:cxn>
                <a:cxn ang="0">
                  <a:pos x="50" y="28"/>
                </a:cxn>
                <a:cxn ang="0">
                  <a:pos x="46" y="21"/>
                </a:cxn>
                <a:cxn ang="0">
                  <a:pos x="44" y="20"/>
                </a:cxn>
                <a:cxn ang="0">
                  <a:pos x="41" y="20"/>
                </a:cxn>
                <a:cxn ang="0">
                  <a:pos x="36" y="23"/>
                </a:cxn>
                <a:cxn ang="0">
                  <a:pos x="34" y="25"/>
                </a:cxn>
                <a:cxn ang="0">
                  <a:pos x="36" y="27"/>
                </a:cxn>
                <a:cxn ang="0">
                  <a:pos x="39" y="28"/>
                </a:cxn>
                <a:cxn ang="0">
                  <a:pos x="41" y="27"/>
                </a:cxn>
                <a:cxn ang="0">
                  <a:pos x="44" y="27"/>
                </a:cxn>
                <a:cxn ang="0">
                  <a:pos x="46" y="30"/>
                </a:cxn>
                <a:cxn ang="0">
                  <a:pos x="44" y="33"/>
                </a:cxn>
                <a:cxn ang="0">
                  <a:pos x="40" y="35"/>
                </a:cxn>
                <a:cxn ang="0">
                  <a:pos x="34" y="38"/>
                </a:cxn>
                <a:cxn ang="0">
                  <a:pos x="30" y="40"/>
                </a:cxn>
                <a:cxn ang="0">
                  <a:pos x="27" y="40"/>
                </a:cxn>
                <a:cxn ang="0">
                  <a:pos x="26" y="38"/>
                </a:cxn>
                <a:cxn ang="0">
                  <a:pos x="26" y="35"/>
                </a:cxn>
                <a:cxn ang="0">
                  <a:pos x="28" y="34"/>
                </a:cxn>
                <a:cxn ang="0">
                  <a:pos x="30" y="31"/>
                </a:cxn>
                <a:cxn ang="0">
                  <a:pos x="28" y="30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7" y="35"/>
                </a:cxn>
                <a:cxn ang="0">
                  <a:pos x="18" y="38"/>
                </a:cxn>
                <a:cxn ang="0">
                  <a:pos x="23" y="43"/>
                </a:cxn>
                <a:cxn ang="0">
                  <a:pos x="26" y="45"/>
                </a:cxn>
                <a:cxn ang="0">
                  <a:pos x="33" y="45"/>
                </a:cxn>
                <a:cxn ang="0">
                  <a:pos x="34" y="47"/>
                </a:cxn>
                <a:cxn ang="0">
                  <a:pos x="36" y="48"/>
                </a:cxn>
                <a:cxn ang="0">
                  <a:pos x="36" y="50"/>
                </a:cxn>
                <a:cxn ang="0">
                  <a:pos x="34" y="51"/>
                </a:cxn>
                <a:cxn ang="0">
                  <a:pos x="30" y="54"/>
                </a:cxn>
                <a:cxn ang="0">
                  <a:pos x="26" y="55"/>
                </a:cxn>
                <a:cxn ang="0">
                  <a:pos x="21" y="55"/>
                </a:cxn>
                <a:cxn ang="0">
                  <a:pos x="18" y="54"/>
                </a:cxn>
                <a:cxn ang="0">
                  <a:pos x="16" y="48"/>
                </a:cxn>
                <a:cxn ang="0">
                  <a:pos x="0" y="23"/>
                </a:cxn>
                <a:cxn ang="0">
                  <a:pos x="0" y="21"/>
                </a:cxn>
                <a:cxn ang="0">
                  <a:pos x="3" y="20"/>
                </a:cxn>
                <a:cxn ang="0">
                  <a:pos x="5" y="20"/>
                </a:cxn>
                <a:cxn ang="0">
                  <a:pos x="8" y="21"/>
                </a:cxn>
                <a:cxn ang="0">
                  <a:pos x="13" y="20"/>
                </a:cxn>
                <a:cxn ang="0">
                  <a:pos x="30" y="10"/>
                </a:cxn>
                <a:cxn ang="0">
                  <a:pos x="33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7" y="0"/>
                </a:cxn>
              </a:cxnLst>
              <a:rect l="0" t="0" r="r" b="b"/>
              <a:pathLst>
                <a:path w="60" h="55">
                  <a:moveTo>
                    <a:pt x="37" y="0"/>
                  </a:move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43" y="4"/>
                  </a:lnTo>
                  <a:lnTo>
                    <a:pt x="52" y="17"/>
                  </a:lnTo>
                  <a:lnTo>
                    <a:pt x="53" y="18"/>
                  </a:lnTo>
                  <a:lnTo>
                    <a:pt x="53" y="20"/>
                  </a:lnTo>
                  <a:lnTo>
                    <a:pt x="54" y="21"/>
                  </a:lnTo>
                  <a:lnTo>
                    <a:pt x="56" y="23"/>
                  </a:lnTo>
                  <a:lnTo>
                    <a:pt x="56" y="24"/>
                  </a:lnTo>
                  <a:lnTo>
                    <a:pt x="57" y="25"/>
                  </a:lnTo>
                  <a:lnTo>
                    <a:pt x="59" y="27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5"/>
                  </a:lnTo>
                  <a:lnTo>
                    <a:pt x="59" y="35"/>
                  </a:lnTo>
                  <a:lnTo>
                    <a:pt x="59" y="35"/>
                  </a:lnTo>
                  <a:lnTo>
                    <a:pt x="59" y="35"/>
                  </a:lnTo>
                  <a:lnTo>
                    <a:pt x="57" y="35"/>
                  </a:lnTo>
                  <a:lnTo>
                    <a:pt x="57" y="37"/>
                  </a:lnTo>
                  <a:lnTo>
                    <a:pt x="57" y="37"/>
                  </a:lnTo>
                  <a:lnTo>
                    <a:pt x="56" y="37"/>
                  </a:lnTo>
                  <a:lnTo>
                    <a:pt x="56" y="38"/>
                  </a:lnTo>
                  <a:lnTo>
                    <a:pt x="56" y="38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3" y="40"/>
                  </a:lnTo>
                  <a:lnTo>
                    <a:pt x="52" y="40"/>
                  </a:lnTo>
                  <a:lnTo>
                    <a:pt x="52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8"/>
                  </a:lnTo>
                  <a:lnTo>
                    <a:pt x="49" y="38"/>
                  </a:lnTo>
                  <a:lnTo>
                    <a:pt x="49" y="38"/>
                  </a:lnTo>
                  <a:lnTo>
                    <a:pt x="47" y="38"/>
                  </a:lnTo>
                  <a:lnTo>
                    <a:pt x="47" y="38"/>
                  </a:lnTo>
                  <a:lnTo>
                    <a:pt x="47" y="38"/>
                  </a:lnTo>
                  <a:lnTo>
                    <a:pt x="47" y="38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4"/>
                  </a:lnTo>
                  <a:lnTo>
                    <a:pt x="47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1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21"/>
                  </a:lnTo>
                  <a:lnTo>
                    <a:pt x="40" y="21"/>
                  </a:lnTo>
                  <a:lnTo>
                    <a:pt x="40" y="21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4" y="27"/>
                  </a:lnTo>
                  <a:lnTo>
                    <a:pt x="44" y="27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6" y="31"/>
                  </a:lnTo>
                  <a:lnTo>
                    <a:pt x="46" y="31"/>
                  </a:lnTo>
                  <a:lnTo>
                    <a:pt x="46" y="31"/>
                  </a:lnTo>
                  <a:lnTo>
                    <a:pt x="46" y="31"/>
                  </a:lnTo>
                  <a:lnTo>
                    <a:pt x="44" y="31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1" y="34"/>
                  </a:lnTo>
                  <a:lnTo>
                    <a:pt x="41" y="35"/>
                  </a:lnTo>
                  <a:lnTo>
                    <a:pt x="40" y="35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37" y="37"/>
                  </a:lnTo>
                  <a:lnTo>
                    <a:pt x="37" y="38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30" y="34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1"/>
                  </a:lnTo>
                  <a:lnTo>
                    <a:pt x="30" y="31"/>
                  </a:lnTo>
                  <a:lnTo>
                    <a:pt x="30" y="31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7" y="30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1" y="31"/>
                  </a:lnTo>
                  <a:lnTo>
                    <a:pt x="20" y="31"/>
                  </a:lnTo>
                  <a:lnTo>
                    <a:pt x="20" y="33"/>
                  </a:lnTo>
                  <a:lnTo>
                    <a:pt x="20" y="33"/>
                  </a:lnTo>
                  <a:lnTo>
                    <a:pt x="20" y="33"/>
                  </a:lnTo>
                  <a:lnTo>
                    <a:pt x="18" y="33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7" y="34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8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1" y="41"/>
                  </a:lnTo>
                  <a:lnTo>
                    <a:pt x="21" y="41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3" y="43"/>
                  </a:lnTo>
                  <a:lnTo>
                    <a:pt x="23" y="43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7" y="45"/>
                  </a:lnTo>
                  <a:lnTo>
                    <a:pt x="27" y="45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31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4" y="51"/>
                  </a:lnTo>
                  <a:lnTo>
                    <a:pt x="34" y="51"/>
                  </a:lnTo>
                  <a:lnTo>
                    <a:pt x="34" y="51"/>
                  </a:lnTo>
                  <a:lnTo>
                    <a:pt x="34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3" y="53"/>
                  </a:lnTo>
                  <a:lnTo>
                    <a:pt x="33" y="53"/>
                  </a:lnTo>
                  <a:lnTo>
                    <a:pt x="31" y="53"/>
                  </a:lnTo>
                  <a:lnTo>
                    <a:pt x="31" y="53"/>
                  </a:lnTo>
                  <a:lnTo>
                    <a:pt x="31" y="54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6" y="55"/>
                  </a:lnTo>
                  <a:lnTo>
                    <a:pt x="26" y="55"/>
                  </a:lnTo>
                  <a:lnTo>
                    <a:pt x="24" y="55"/>
                  </a:lnTo>
                  <a:lnTo>
                    <a:pt x="24" y="55"/>
                  </a:lnTo>
                  <a:lnTo>
                    <a:pt x="24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21" y="55"/>
                  </a:lnTo>
                  <a:lnTo>
                    <a:pt x="21" y="55"/>
                  </a:lnTo>
                  <a:lnTo>
                    <a:pt x="21" y="55"/>
                  </a:lnTo>
                  <a:lnTo>
                    <a:pt x="20" y="55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7" y="51"/>
                  </a:lnTo>
                  <a:lnTo>
                    <a:pt x="17" y="51"/>
                  </a:lnTo>
                  <a:lnTo>
                    <a:pt x="17" y="51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3" y="4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20"/>
                  </a:lnTo>
                  <a:lnTo>
                    <a:pt x="21" y="16"/>
                  </a:lnTo>
                  <a:lnTo>
                    <a:pt x="26" y="13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1" y="10"/>
                  </a:lnTo>
                  <a:lnTo>
                    <a:pt x="31" y="10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8" name="Freeform 473"/>
            <p:cNvSpPr>
              <a:spLocks/>
            </p:cNvSpPr>
            <p:nvPr userDrawn="1"/>
          </p:nvSpPr>
          <p:spPr bwMode="auto">
            <a:xfrm>
              <a:off x="8897959" y="277813"/>
              <a:ext cx="49213" cy="396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4" y="2"/>
                </a:cxn>
                <a:cxn ang="0">
                  <a:pos x="48" y="9"/>
                </a:cxn>
                <a:cxn ang="0">
                  <a:pos x="49" y="13"/>
                </a:cxn>
                <a:cxn ang="0">
                  <a:pos x="49" y="16"/>
                </a:cxn>
                <a:cxn ang="0">
                  <a:pos x="45" y="20"/>
                </a:cxn>
                <a:cxn ang="0">
                  <a:pos x="38" y="30"/>
                </a:cxn>
                <a:cxn ang="0">
                  <a:pos x="38" y="33"/>
                </a:cxn>
                <a:cxn ang="0">
                  <a:pos x="47" y="33"/>
                </a:cxn>
                <a:cxn ang="0">
                  <a:pos x="57" y="34"/>
                </a:cxn>
                <a:cxn ang="0">
                  <a:pos x="61" y="36"/>
                </a:cxn>
                <a:cxn ang="0">
                  <a:pos x="65" y="43"/>
                </a:cxn>
                <a:cxn ang="0">
                  <a:pos x="67" y="47"/>
                </a:cxn>
                <a:cxn ang="0">
                  <a:pos x="65" y="50"/>
                </a:cxn>
                <a:cxn ang="0">
                  <a:pos x="64" y="51"/>
                </a:cxn>
                <a:cxn ang="0">
                  <a:pos x="61" y="51"/>
                </a:cxn>
                <a:cxn ang="0">
                  <a:pos x="59" y="50"/>
                </a:cxn>
                <a:cxn ang="0">
                  <a:pos x="55" y="50"/>
                </a:cxn>
                <a:cxn ang="0">
                  <a:pos x="36" y="59"/>
                </a:cxn>
                <a:cxn ang="0">
                  <a:pos x="31" y="61"/>
                </a:cxn>
                <a:cxn ang="0">
                  <a:pos x="29" y="66"/>
                </a:cxn>
                <a:cxn ang="0">
                  <a:pos x="28" y="66"/>
                </a:cxn>
                <a:cxn ang="0">
                  <a:pos x="25" y="66"/>
                </a:cxn>
                <a:cxn ang="0">
                  <a:pos x="22" y="63"/>
                </a:cxn>
                <a:cxn ang="0">
                  <a:pos x="18" y="54"/>
                </a:cxn>
                <a:cxn ang="0">
                  <a:pos x="16" y="50"/>
                </a:cxn>
                <a:cxn ang="0">
                  <a:pos x="16" y="47"/>
                </a:cxn>
                <a:cxn ang="0">
                  <a:pos x="18" y="44"/>
                </a:cxn>
                <a:cxn ang="0">
                  <a:pos x="21" y="44"/>
                </a:cxn>
                <a:cxn ang="0">
                  <a:pos x="22" y="46"/>
                </a:cxn>
                <a:cxn ang="0">
                  <a:pos x="25" y="46"/>
                </a:cxn>
                <a:cxn ang="0">
                  <a:pos x="35" y="43"/>
                </a:cxn>
                <a:cxn ang="0">
                  <a:pos x="35" y="41"/>
                </a:cxn>
                <a:cxn ang="0">
                  <a:pos x="32" y="40"/>
                </a:cxn>
                <a:cxn ang="0">
                  <a:pos x="18" y="40"/>
                </a:cxn>
                <a:cxn ang="0">
                  <a:pos x="13" y="40"/>
                </a:cxn>
                <a:cxn ang="0">
                  <a:pos x="12" y="37"/>
                </a:cxn>
                <a:cxn ang="0">
                  <a:pos x="13" y="34"/>
                </a:cxn>
                <a:cxn ang="0">
                  <a:pos x="24" y="24"/>
                </a:cxn>
                <a:cxn ang="0">
                  <a:pos x="25" y="22"/>
                </a:cxn>
                <a:cxn ang="0">
                  <a:pos x="25" y="20"/>
                </a:cxn>
                <a:cxn ang="0">
                  <a:pos x="21" y="22"/>
                </a:cxn>
                <a:cxn ang="0">
                  <a:pos x="13" y="24"/>
                </a:cxn>
                <a:cxn ang="0">
                  <a:pos x="12" y="26"/>
                </a:cxn>
                <a:cxn ang="0">
                  <a:pos x="12" y="29"/>
                </a:cxn>
                <a:cxn ang="0">
                  <a:pos x="11" y="30"/>
                </a:cxn>
                <a:cxn ang="0">
                  <a:pos x="8" y="30"/>
                </a:cxn>
                <a:cxn ang="0">
                  <a:pos x="5" y="29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2" y="16"/>
                </a:cxn>
                <a:cxn ang="0">
                  <a:pos x="3" y="14"/>
                </a:cxn>
                <a:cxn ang="0">
                  <a:pos x="6" y="16"/>
                </a:cxn>
                <a:cxn ang="0">
                  <a:pos x="9" y="16"/>
                </a:cxn>
                <a:cxn ang="0">
                  <a:pos x="16" y="14"/>
                </a:cxn>
                <a:cxn ang="0">
                  <a:pos x="35" y="7"/>
                </a:cxn>
                <a:cxn ang="0">
                  <a:pos x="36" y="5"/>
                </a:cxn>
                <a:cxn ang="0">
                  <a:pos x="36" y="2"/>
                </a:cxn>
              </a:cxnLst>
              <a:rect l="0" t="0" r="r" b="b"/>
              <a:pathLst>
                <a:path w="67" h="66">
                  <a:moveTo>
                    <a:pt x="39" y="0"/>
                  </a:move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5"/>
                  </a:lnTo>
                  <a:lnTo>
                    <a:pt x="47" y="5"/>
                  </a:lnTo>
                  <a:lnTo>
                    <a:pt x="47" y="6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5" y="20"/>
                  </a:lnTo>
                  <a:lnTo>
                    <a:pt x="44" y="23"/>
                  </a:lnTo>
                  <a:lnTo>
                    <a:pt x="42" y="24"/>
                  </a:lnTo>
                  <a:lnTo>
                    <a:pt x="41" y="26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41" y="33"/>
                  </a:lnTo>
                  <a:lnTo>
                    <a:pt x="42" y="33"/>
                  </a:lnTo>
                  <a:lnTo>
                    <a:pt x="44" y="33"/>
                  </a:lnTo>
                  <a:lnTo>
                    <a:pt x="45" y="33"/>
                  </a:lnTo>
                  <a:lnTo>
                    <a:pt x="47" y="33"/>
                  </a:lnTo>
                  <a:lnTo>
                    <a:pt x="48" y="33"/>
                  </a:lnTo>
                  <a:lnTo>
                    <a:pt x="49" y="33"/>
                  </a:lnTo>
                  <a:lnTo>
                    <a:pt x="51" y="33"/>
                  </a:lnTo>
                  <a:lnTo>
                    <a:pt x="52" y="33"/>
                  </a:lnTo>
                  <a:lnTo>
                    <a:pt x="54" y="33"/>
                  </a:lnTo>
                  <a:lnTo>
                    <a:pt x="54" y="34"/>
                  </a:lnTo>
                  <a:lnTo>
                    <a:pt x="55" y="34"/>
                  </a:lnTo>
                  <a:lnTo>
                    <a:pt x="55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7"/>
                  </a:lnTo>
                  <a:lnTo>
                    <a:pt x="62" y="37"/>
                  </a:lnTo>
                  <a:lnTo>
                    <a:pt x="62" y="37"/>
                  </a:lnTo>
                  <a:lnTo>
                    <a:pt x="62" y="39"/>
                  </a:lnTo>
                  <a:lnTo>
                    <a:pt x="62" y="39"/>
                  </a:lnTo>
                  <a:lnTo>
                    <a:pt x="62" y="39"/>
                  </a:lnTo>
                  <a:lnTo>
                    <a:pt x="62" y="40"/>
                  </a:lnTo>
                  <a:lnTo>
                    <a:pt x="65" y="43"/>
                  </a:lnTo>
                  <a:lnTo>
                    <a:pt x="65" y="43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5" y="46"/>
                  </a:lnTo>
                  <a:lnTo>
                    <a:pt x="65" y="46"/>
                  </a:lnTo>
                  <a:lnTo>
                    <a:pt x="65" y="46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9"/>
                  </a:lnTo>
                  <a:lnTo>
                    <a:pt x="67" y="49"/>
                  </a:lnTo>
                  <a:lnTo>
                    <a:pt x="67" y="49"/>
                  </a:lnTo>
                  <a:lnTo>
                    <a:pt x="67" y="49"/>
                  </a:lnTo>
                  <a:lnTo>
                    <a:pt x="65" y="49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7" y="50"/>
                  </a:lnTo>
                  <a:lnTo>
                    <a:pt x="57" y="50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51"/>
                  </a:lnTo>
                  <a:lnTo>
                    <a:pt x="54" y="51"/>
                  </a:lnTo>
                  <a:lnTo>
                    <a:pt x="54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39" y="57"/>
                  </a:lnTo>
                  <a:lnTo>
                    <a:pt x="38" y="57"/>
                  </a:lnTo>
                  <a:lnTo>
                    <a:pt x="38" y="57"/>
                  </a:lnTo>
                  <a:lnTo>
                    <a:pt x="38" y="57"/>
                  </a:lnTo>
                  <a:lnTo>
                    <a:pt x="36" y="59"/>
                  </a:lnTo>
                  <a:lnTo>
                    <a:pt x="36" y="59"/>
                  </a:lnTo>
                  <a:lnTo>
                    <a:pt x="35" y="59"/>
                  </a:lnTo>
                  <a:lnTo>
                    <a:pt x="34" y="59"/>
                  </a:lnTo>
                  <a:lnTo>
                    <a:pt x="34" y="60"/>
                  </a:lnTo>
                  <a:lnTo>
                    <a:pt x="34" y="60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2" y="61"/>
                  </a:lnTo>
                  <a:lnTo>
                    <a:pt x="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3"/>
                  </a:lnTo>
                  <a:lnTo>
                    <a:pt x="31" y="63"/>
                  </a:lnTo>
                  <a:lnTo>
                    <a:pt x="31" y="63"/>
                  </a:lnTo>
                  <a:lnTo>
                    <a:pt x="31" y="64"/>
                  </a:lnTo>
                  <a:lnTo>
                    <a:pt x="31" y="64"/>
                  </a:lnTo>
                  <a:lnTo>
                    <a:pt x="31" y="64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3"/>
                  </a:lnTo>
                  <a:lnTo>
                    <a:pt x="22" y="63"/>
                  </a:lnTo>
                  <a:lnTo>
                    <a:pt x="22" y="63"/>
                  </a:lnTo>
                  <a:lnTo>
                    <a:pt x="22" y="61"/>
                  </a:lnTo>
                  <a:lnTo>
                    <a:pt x="21" y="61"/>
                  </a:lnTo>
                  <a:lnTo>
                    <a:pt x="21" y="61"/>
                  </a:lnTo>
                  <a:lnTo>
                    <a:pt x="21" y="60"/>
                  </a:lnTo>
                  <a:lnTo>
                    <a:pt x="21" y="60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6" y="53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31" y="44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29" y="40"/>
                  </a:lnTo>
                  <a:lnTo>
                    <a:pt x="28" y="40"/>
                  </a:lnTo>
                  <a:lnTo>
                    <a:pt x="25" y="40"/>
                  </a:lnTo>
                  <a:lnTo>
                    <a:pt x="24" y="40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6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5" y="33"/>
                  </a:lnTo>
                  <a:lnTo>
                    <a:pt x="15" y="33"/>
                  </a:lnTo>
                  <a:lnTo>
                    <a:pt x="15" y="32"/>
                  </a:lnTo>
                  <a:lnTo>
                    <a:pt x="16" y="32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18" y="29"/>
                  </a:lnTo>
                  <a:lnTo>
                    <a:pt x="21" y="27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9" name="Freeform 474"/>
            <p:cNvSpPr>
              <a:spLocks/>
            </p:cNvSpPr>
            <p:nvPr userDrawn="1"/>
          </p:nvSpPr>
          <p:spPr bwMode="auto">
            <a:xfrm>
              <a:off x="8915421" y="311150"/>
              <a:ext cx="39689" cy="3175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6" y="2"/>
                </a:cxn>
                <a:cxn ang="0">
                  <a:pos x="47" y="3"/>
                </a:cxn>
                <a:cxn ang="0">
                  <a:pos x="54" y="27"/>
                </a:cxn>
                <a:cxn ang="0">
                  <a:pos x="57" y="36"/>
                </a:cxn>
                <a:cxn ang="0">
                  <a:pos x="56" y="37"/>
                </a:cxn>
                <a:cxn ang="0">
                  <a:pos x="51" y="40"/>
                </a:cxn>
                <a:cxn ang="0">
                  <a:pos x="46" y="42"/>
                </a:cxn>
                <a:cxn ang="0">
                  <a:pos x="44" y="40"/>
                </a:cxn>
                <a:cxn ang="0">
                  <a:pos x="43" y="39"/>
                </a:cxn>
                <a:cxn ang="0">
                  <a:pos x="43" y="36"/>
                </a:cxn>
                <a:cxn ang="0">
                  <a:pos x="46" y="33"/>
                </a:cxn>
                <a:cxn ang="0">
                  <a:pos x="47" y="30"/>
                </a:cxn>
                <a:cxn ang="0">
                  <a:pos x="46" y="22"/>
                </a:cxn>
                <a:cxn ang="0">
                  <a:pos x="44" y="20"/>
                </a:cxn>
                <a:cxn ang="0">
                  <a:pos x="41" y="20"/>
                </a:cxn>
                <a:cxn ang="0">
                  <a:pos x="35" y="22"/>
                </a:cxn>
                <a:cxn ang="0">
                  <a:pos x="33" y="23"/>
                </a:cxn>
                <a:cxn ang="0">
                  <a:pos x="34" y="26"/>
                </a:cxn>
                <a:cxn ang="0">
                  <a:pos x="35" y="27"/>
                </a:cxn>
                <a:cxn ang="0">
                  <a:pos x="38" y="27"/>
                </a:cxn>
                <a:cxn ang="0">
                  <a:pos x="41" y="27"/>
                </a:cxn>
                <a:cxn ang="0">
                  <a:pos x="43" y="30"/>
                </a:cxn>
                <a:cxn ang="0">
                  <a:pos x="41" y="33"/>
                </a:cxn>
                <a:cxn ang="0">
                  <a:pos x="35" y="36"/>
                </a:cxn>
                <a:cxn ang="0">
                  <a:pos x="30" y="37"/>
                </a:cxn>
                <a:cxn ang="0">
                  <a:pos x="25" y="37"/>
                </a:cxn>
                <a:cxn ang="0">
                  <a:pos x="23" y="36"/>
                </a:cxn>
                <a:cxn ang="0">
                  <a:pos x="21" y="34"/>
                </a:cxn>
                <a:cxn ang="0">
                  <a:pos x="23" y="32"/>
                </a:cxn>
                <a:cxn ang="0">
                  <a:pos x="25" y="32"/>
                </a:cxn>
                <a:cxn ang="0">
                  <a:pos x="27" y="29"/>
                </a:cxn>
                <a:cxn ang="0">
                  <a:pos x="25" y="26"/>
                </a:cxn>
                <a:cxn ang="0">
                  <a:pos x="24" y="26"/>
                </a:cxn>
                <a:cxn ang="0">
                  <a:pos x="15" y="29"/>
                </a:cxn>
                <a:cxn ang="0">
                  <a:pos x="14" y="30"/>
                </a:cxn>
                <a:cxn ang="0">
                  <a:pos x="14" y="33"/>
                </a:cxn>
                <a:cxn ang="0">
                  <a:pos x="17" y="39"/>
                </a:cxn>
                <a:cxn ang="0">
                  <a:pos x="20" y="40"/>
                </a:cxn>
                <a:cxn ang="0">
                  <a:pos x="25" y="43"/>
                </a:cxn>
                <a:cxn ang="0">
                  <a:pos x="27" y="44"/>
                </a:cxn>
                <a:cxn ang="0">
                  <a:pos x="28" y="46"/>
                </a:cxn>
                <a:cxn ang="0">
                  <a:pos x="28" y="47"/>
                </a:cxn>
                <a:cxn ang="0">
                  <a:pos x="27" y="50"/>
                </a:cxn>
                <a:cxn ang="0">
                  <a:pos x="21" y="50"/>
                </a:cxn>
                <a:cxn ang="0">
                  <a:pos x="17" y="50"/>
                </a:cxn>
                <a:cxn ang="0">
                  <a:pos x="12" y="50"/>
                </a:cxn>
                <a:cxn ang="0">
                  <a:pos x="10" y="47"/>
                </a:cxn>
                <a:cxn ang="0">
                  <a:pos x="10" y="43"/>
                </a:cxn>
                <a:cxn ang="0">
                  <a:pos x="0" y="14"/>
                </a:cxn>
                <a:cxn ang="0">
                  <a:pos x="1" y="12"/>
                </a:cxn>
                <a:cxn ang="0">
                  <a:pos x="4" y="12"/>
                </a:cxn>
                <a:cxn ang="0">
                  <a:pos x="7" y="12"/>
                </a:cxn>
                <a:cxn ang="0">
                  <a:pos x="8" y="14"/>
                </a:cxn>
                <a:cxn ang="0">
                  <a:pos x="12" y="13"/>
                </a:cxn>
                <a:cxn ang="0">
                  <a:pos x="33" y="7"/>
                </a:cxn>
                <a:cxn ang="0">
                  <a:pos x="37" y="6"/>
                </a:cxn>
                <a:cxn ang="0">
                  <a:pos x="40" y="5"/>
                </a:cxn>
                <a:cxn ang="0">
                  <a:pos x="40" y="2"/>
                </a:cxn>
                <a:cxn ang="0">
                  <a:pos x="41" y="0"/>
                </a:cxn>
              </a:cxnLst>
              <a:rect l="0" t="0" r="r" b="b"/>
              <a:pathLst>
                <a:path w="57" h="50">
                  <a:moveTo>
                    <a:pt x="41" y="0"/>
                  </a:moveTo>
                  <a:lnTo>
                    <a:pt x="41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19"/>
                  </a:lnTo>
                  <a:lnTo>
                    <a:pt x="53" y="20"/>
                  </a:lnTo>
                  <a:lnTo>
                    <a:pt x="53" y="23"/>
                  </a:lnTo>
                  <a:lnTo>
                    <a:pt x="53" y="24"/>
                  </a:lnTo>
                  <a:lnTo>
                    <a:pt x="54" y="26"/>
                  </a:lnTo>
                  <a:lnTo>
                    <a:pt x="54" y="27"/>
                  </a:lnTo>
                  <a:lnTo>
                    <a:pt x="56" y="30"/>
                  </a:lnTo>
                  <a:lnTo>
                    <a:pt x="56" y="32"/>
                  </a:lnTo>
                  <a:lnTo>
                    <a:pt x="57" y="33"/>
                  </a:lnTo>
                  <a:lnTo>
                    <a:pt x="57" y="33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6" y="36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3" y="39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1" y="40"/>
                  </a:lnTo>
                  <a:lnTo>
                    <a:pt x="51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7" y="42"/>
                  </a:lnTo>
                  <a:lnTo>
                    <a:pt x="47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6"/>
                  </a:lnTo>
                  <a:lnTo>
                    <a:pt x="43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7" y="33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7" y="30"/>
                  </a:lnTo>
                  <a:lnTo>
                    <a:pt x="47" y="30"/>
                  </a:lnTo>
                  <a:lnTo>
                    <a:pt x="47" y="30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47" y="27"/>
                  </a:lnTo>
                  <a:lnTo>
                    <a:pt x="47" y="27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22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4" y="22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0" y="33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38" y="34"/>
                  </a:lnTo>
                  <a:lnTo>
                    <a:pt x="38" y="34"/>
                  </a:lnTo>
                  <a:lnTo>
                    <a:pt x="37" y="34"/>
                  </a:lnTo>
                  <a:lnTo>
                    <a:pt x="37" y="34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1" y="36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5" y="37"/>
                  </a:lnTo>
                  <a:lnTo>
                    <a:pt x="25" y="37"/>
                  </a:lnTo>
                  <a:lnTo>
                    <a:pt x="25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5" y="27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3" y="26"/>
                  </a:lnTo>
                  <a:lnTo>
                    <a:pt x="23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5" y="27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3"/>
                  </a:lnTo>
                  <a:lnTo>
                    <a:pt x="15" y="34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20" y="40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23" y="43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9"/>
                  </a:lnTo>
                  <a:lnTo>
                    <a:pt x="28" y="49"/>
                  </a:lnTo>
                  <a:lnTo>
                    <a:pt x="28" y="49"/>
                  </a:lnTo>
                  <a:lnTo>
                    <a:pt x="28" y="49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50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23" y="50"/>
                  </a:lnTo>
                  <a:lnTo>
                    <a:pt x="23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8" y="37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23" y="10"/>
                  </a:lnTo>
                  <a:lnTo>
                    <a:pt x="28" y="9"/>
                  </a:lnTo>
                  <a:lnTo>
                    <a:pt x="31" y="9"/>
                  </a:lnTo>
                  <a:lnTo>
                    <a:pt x="33" y="9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5"/>
                  </a:lnTo>
                  <a:lnTo>
                    <a:pt x="38" y="5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0" name="Freeform 475"/>
            <p:cNvSpPr>
              <a:spLocks/>
            </p:cNvSpPr>
            <p:nvPr userDrawn="1"/>
          </p:nvSpPr>
          <p:spPr bwMode="auto">
            <a:xfrm>
              <a:off x="8928121" y="342900"/>
              <a:ext cx="38101" cy="30163"/>
            </a:xfrm>
            <a:custGeom>
              <a:avLst/>
              <a:gdLst/>
              <a:ahLst/>
              <a:cxnLst>
                <a:cxn ang="0">
                  <a:pos x="16" y="51"/>
                </a:cxn>
                <a:cxn ang="0">
                  <a:pos x="11" y="51"/>
                </a:cxn>
                <a:cxn ang="0">
                  <a:pos x="8" y="51"/>
                </a:cxn>
                <a:cxn ang="0">
                  <a:pos x="7" y="50"/>
                </a:cxn>
                <a:cxn ang="0">
                  <a:pos x="7" y="47"/>
                </a:cxn>
                <a:cxn ang="0">
                  <a:pos x="8" y="43"/>
                </a:cxn>
                <a:cxn ang="0">
                  <a:pos x="14" y="34"/>
                </a:cxn>
                <a:cxn ang="0">
                  <a:pos x="23" y="23"/>
                </a:cxn>
                <a:cxn ang="0">
                  <a:pos x="24" y="20"/>
                </a:cxn>
                <a:cxn ang="0">
                  <a:pos x="21" y="19"/>
                </a:cxn>
                <a:cxn ang="0">
                  <a:pos x="13" y="20"/>
                </a:cxn>
                <a:cxn ang="0">
                  <a:pos x="10" y="21"/>
                </a:cxn>
                <a:cxn ang="0">
                  <a:pos x="10" y="23"/>
                </a:cxn>
                <a:cxn ang="0">
                  <a:pos x="8" y="24"/>
                </a:cxn>
                <a:cxn ang="0">
                  <a:pos x="7" y="26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1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9"/>
                </a:cxn>
                <a:cxn ang="0">
                  <a:pos x="6" y="9"/>
                </a:cxn>
                <a:cxn ang="0">
                  <a:pos x="7" y="10"/>
                </a:cxn>
                <a:cxn ang="0">
                  <a:pos x="8" y="10"/>
                </a:cxn>
                <a:cxn ang="0">
                  <a:pos x="14" y="10"/>
                </a:cxn>
                <a:cxn ang="0">
                  <a:pos x="31" y="7"/>
                </a:cxn>
                <a:cxn ang="0">
                  <a:pos x="34" y="7"/>
                </a:cxn>
                <a:cxn ang="0">
                  <a:pos x="39" y="4"/>
                </a:cxn>
                <a:cxn ang="0">
                  <a:pos x="39" y="3"/>
                </a:cxn>
                <a:cxn ang="0">
                  <a:pos x="40" y="1"/>
                </a:cxn>
                <a:cxn ang="0">
                  <a:pos x="43" y="1"/>
                </a:cxn>
                <a:cxn ang="0">
                  <a:pos x="44" y="1"/>
                </a:cxn>
                <a:cxn ang="0">
                  <a:pos x="46" y="4"/>
                </a:cxn>
                <a:cxn ang="0">
                  <a:pos x="47" y="9"/>
                </a:cxn>
                <a:cxn ang="0">
                  <a:pos x="47" y="14"/>
                </a:cxn>
                <a:cxn ang="0">
                  <a:pos x="46" y="17"/>
                </a:cxn>
                <a:cxn ang="0">
                  <a:pos x="34" y="37"/>
                </a:cxn>
                <a:cxn ang="0">
                  <a:pos x="34" y="38"/>
                </a:cxn>
                <a:cxn ang="0">
                  <a:pos x="36" y="40"/>
                </a:cxn>
                <a:cxn ang="0">
                  <a:pos x="43" y="38"/>
                </a:cxn>
                <a:cxn ang="0">
                  <a:pos x="44" y="37"/>
                </a:cxn>
                <a:cxn ang="0">
                  <a:pos x="46" y="36"/>
                </a:cxn>
                <a:cxn ang="0">
                  <a:pos x="46" y="34"/>
                </a:cxn>
                <a:cxn ang="0">
                  <a:pos x="49" y="33"/>
                </a:cxn>
                <a:cxn ang="0">
                  <a:pos x="50" y="33"/>
                </a:cxn>
                <a:cxn ang="0">
                  <a:pos x="52" y="34"/>
                </a:cxn>
                <a:cxn ang="0">
                  <a:pos x="53" y="37"/>
                </a:cxn>
                <a:cxn ang="0">
                  <a:pos x="54" y="43"/>
                </a:cxn>
                <a:cxn ang="0">
                  <a:pos x="54" y="47"/>
                </a:cxn>
                <a:cxn ang="0">
                  <a:pos x="54" y="48"/>
                </a:cxn>
                <a:cxn ang="0">
                  <a:pos x="53" y="50"/>
                </a:cxn>
                <a:cxn ang="0">
                  <a:pos x="52" y="51"/>
                </a:cxn>
                <a:cxn ang="0">
                  <a:pos x="49" y="50"/>
                </a:cxn>
                <a:cxn ang="0">
                  <a:pos x="47" y="48"/>
                </a:cxn>
                <a:cxn ang="0">
                  <a:pos x="44" y="47"/>
                </a:cxn>
                <a:cxn ang="0">
                  <a:pos x="41" y="47"/>
                </a:cxn>
              </a:cxnLst>
              <a:rect l="0" t="0" r="r" b="b"/>
              <a:pathLst>
                <a:path w="54" h="51">
                  <a:moveTo>
                    <a:pt x="39" y="47"/>
                  </a:moveTo>
                  <a:lnTo>
                    <a:pt x="21" y="51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8" y="51"/>
                  </a:lnTo>
                  <a:lnTo>
                    <a:pt x="17" y="51"/>
                  </a:lnTo>
                  <a:lnTo>
                    <a:pt x="17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7"/>
                  </a:lnTo>
                  <a:lnTo>
                    <a:pt x="7" y="47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8" y="43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11" y="40"/>
                  </a:lnTo>
                  <a:lnTo>
                    <a:pt x="11" y="38"/>
                  </a:lnTo>
                  <a:lnTo>
                    <a:pt x="13" y="37"/>
                  </a:lnTo>
                  <a:lnTo>
                    <a:pt x="13" y="36"/>
                  </a:lnTo>
                  <a:lnTo>
                    <a:pt x="14" y="34"/>
                  </a:lnTo>
                  <a:lnTo>
                    <a:pt x="16" y="33"/>
                  </a:lnTo>
                  <a:lnTo>
                    <a:pt x="18" y="28"/>
                  </a:lnTo>
                  <a:lnTo>
                    <a:pt x="21" y="26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3" y="24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6" y="20"/>
                  </a:lnTo>
                  <a:lnTo>
                    <a:pt x="13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9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6" y="17"/>
                  </a:lnTo>
                  <a:lnTo>
                    <a:pt x="46" y="19"/>
                  </a:lnTo>
                  <a:lnTo>
                    <a:pt x="44" y="20"/>
                  </a:lnTo>
                  <a:lnTo>
                    <a:pt x="44" y="21"/>
                  </a:lnTo>
                  <a:lnTo>
                    <a:pt x="40" y="27"/>
                  </a:lnTo>
                  <a:lnTo>
                    <a:pt x="39" y="30"/>
                  </a:lnTo>
                  <a:lnTo>
                    <a:pt x="37" y="31"/>
                  </a:lnTo>
                  <a:lnTo>
                    <a:pt x="36" y="34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9" y="38"/>
                  </a:lnTo>
                  <a:lnTo>
                    <a:pt x="41" y="38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7" y="34"/>
                  </a:lnTo>
                  <a:lnTo>
                    <a:pt x="47" y="34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3" y="36"/>
                  </a:lnTo>
                  <a:lnTo>
                    <a:pt x="53" y="36"/>
                  </a:lnTo>
                  <a:lnTo>
                    <a:pt x="53" y="36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7" y="50"/>
                  </a:lnTo>
                  <a:lnTo>
                    <a:pt x="47" y="50"/>
                  </a:lnTo>
                  <a:lnTo>
                    <a:pt x="47" y="50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6" y="48"/>
                  </a:lnTo>
                  <a:lnTo>
                    <a:pt x="46" y="48"/>
                  </a:lnTo>
                  <a:lnTo>
                    <a:pt x="46" y="47"/>
                  </a:lnTo>
                  <a:lnTo>
                    <a:pt x="46" y="47"/>
                  </a:lnTo>
                  <a:lnTo>
                    <a:pt x="44" y="47"/>
                  </a:lnTo>
                  <a:lnTo>
                    <a:pt x="44" y="47"/>
                  </a:lnTo>
                  <a:lnTo>
                    <a:pt x="44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0" y="47"/>
                  </a:lnTo>
                  <a:lnTo>
                    <a:pt x="40" y="47"/>
                  </a:lnTo>
                  <a:lnTo>
                    <a:pt x="40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1" name="Freeform 476"/>
            <p:cNvSpPr>
              <a:spLocks/>
            </p:cNvSpPr>
            <p:nvPr userDrawn="1"/>
          </p:nvSpPr>
          <p:spPr bwMode="auto">
            <a:xfrm>
              <a:off x="8934472" y="376238"/>
              <a:ext cx="36514" cy="2698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40" y="2"/>
                </a:cxn>
                <a:cxn ang="0">
                  <a:pos x="44" y="3"/>
                </a:cxn>
                <a:cxn ang="0">
                  <a:pos x="46" y="5"/>
                </a:cxn>
                <a:cxn ang="0">
                  <a:pos x="47" y="8"/>
                </a:cxn>
                <a:cxn ang="0">
                  <a:pos x="47" y="10"/>
                </a:cxn>
                <a:cxn ang="0">
                  <a:pos x="49" y="33"/>
                </a:cxn>
                <a:cxn ang="0">
                  <a:pos x="50" y="35"/>
                </a:cxn>
                <a:cxn ang="0">
                  <a:pos x="50" y="37"/>
                </a:cxn>
                <a:cxn ang="0">
                  <a:pos x="49" y="39"/>
                </a:cxn>
                <a:cxn ang="0">
                  <a:pos x="46" y="42"/>
                </a:cxn>
                <a:cxn ang="0">
                  <a:pos x="43" y="43"/>
                </a:cxn>
                <a:cxn ang="0">
                  <a:pos x="39" y="43"/>
                </a:cxn>
                <a:cxn ang="0">
                  <a:pos x="36" y="43"/>
                </a:cxn>
                <a:cxn ang="0">
                  <a:pos x="34" y="43"/>
                </a:cxn>
                <a:cxn ang="0">
                  <a:pos x="33" y="42"/>
                </a:cxn>
                <a:cxn ang="0">
                  <a:pos x="33" y="40"/>
                </a:cxn>
                <a:cxn ang="0">
                  <a:pos x="33" y="37"/>
                </a:cxn>
                <a:cxn ang="0">
                  <a:pos x="34" y="35"/>
                </a:cxn>
                <a:cxn ang="0">
                  <a:pos x="36" y="33"/>
                </a:cxn>
                <a:cxn ang="0">
                  <a:pos x="39" y="32"/>
                </a:cxn>
                <a:cxn ang="0">
                  <a:pos x="40" y="30"/>
                </a:cxn>
                <a:cxn ang="0">
                  <a:pos x="39" y="29"/>
                </a:cxn>
                <a:cxn ang="0">
                  <a:pos x="37" y="29"/>
                </a:cxn>
                <a:cxn ang="0">
                  <a:pos x="13" y="32"/>
                </a:cxn>
                <a:cxn ang="0">
                  <a:pos x="10" y="32"/>
                </a:cxn>
                <a:cxn ang="0">
                  <a:pos x="10" y="35"/>
                </a:cxn>
                <a:cxn ang="0">
                  <a:pos x="8" y="36"/>
                </a:cxn>
                <a:cxn ang="0">
                  <a:pos x="7" y="36"/>
                </a:cxn>
                <a:cxn ang="0">
                  <a:pos x="4" y="36"/>
                </a:cxn>
                <a:cxn ang="0">
                  <a:pos x="3" y="33"/>
                </a:cxn>
                <a:cxn ang="0">
                  <a:pos x="1" y="30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1" y="16"/>
                </a:cxn>
                <a:cxn ang="0">
                  <a:pos x="1" y="13"/>
                </a:cxn>
                <a:cxn ang="0">
                  <a:pos x="3" y="10"/>
                </a:cxn>
                <a:cxn ang="0">
                  <a:pos x="6" y="10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10" y="13"/>
                </a:cxn>
                <a:cxn ang="0">
                  <a:pos x="11" y="15"/>
                </a:cxn>
                <a:cxn ang="0">
                  <a:pos x="14" y="15"/>
                </a:cxn>
                <a:cxn ang="0">
                  <a:pos x="19" y="15"/>
                </a:cxn>
                <a:cxn ang="0">
                  <a:pos x="37" y="13"/>
                </a:cxn>
                <a:cxn ang="0">
                  <a:pos x="39" y="13"/>
                </a:cxn>
                <a:cxn ang="0">
                  <a:pos x="37" y="12"/>
                </a:cxn>
                <a:cxn ang="0">
                  <a:pos x="36" y="10"/>
                </a:cxn>
                <a:cxn ang="0">
                  <a:pos x="33" y="9"/>
                </a:cxn>
                <a:cxn ang="0">
                  <a:pos x="30" y="6"/>
                </a:cxn>
                <a:cxn ang="0">
                  <a:pos x="30" y="3"/>
                </a:cxn>
                <a:cxn ang="0">
                  <a:pos x="30" y="2"/>
                </a:cxn>
                <a:cxn ang="0">
                  <a:pos x="31" y="0"/>
                </a:cxn>
                <a:cxn ang="0">
                  <a:pos x="33" y="0"/>
                </a:cxn>
                <a:cxn ang="0">
                  <a:pos x="34" y="0"/>
                </a:cxn>
              </a:cxnLst>
              <a:rect l="0" t="0" r="r" b="b"/>
              <a:pathLst>
                <a:path w="50" h="43">
                  <a:moveTo>
                    <a:pt x="34" y="0"/>
                  </a:moveTo>
                  <a:lnTo>
                    <a:pt x="3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3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50" y="37"/>
                  </a:lnTo>
                  <a:lnTo>
                    <a:pt x="50" y="37"/>
                  </a:lnTo>
                  <a:lnTo>
                    <a:pt x="50" y="37"/>
                  </a:lnTo>
                  <a:lnTo>
                    <a:pt x="49" y="37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7" y="39"/>
                  </a:lnTo>
                  <a:lnTo>
                    <a:pt x="47" y="40"/>
                  </a:lnTo>
                  <a:lnTo>
                    <a:pt x="47" y="40"/>
                  </a:lnTo>
                  <a:lnTo>
                    <a:pt x="47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6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3" y="42"/>
                  </a:lnTo>
                  <a:lnTo>
                    <a:pt x="43" y="42"/>
                  </a:lnTo>
                  <a:lnTo>
                    <a:pt x="43" y="42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42" y="43"/>
                  </a:lnTo>
                  <a:lnTo>
                    <a:pt x="42" y="43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4" y="36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6" y="35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16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3" y="32"/>
                  </a:lnTo>
                  <a:lnTo>
                    <a:pt x="13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20" y="15"/>
                  </a:lnTo>
                  <a:lnTo>
                    <a:pt x="34" y="15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9" y="12"/>
                  </a:lnTo>
                  <a:lnTo>
                    <a:pt x="39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6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1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2" name="Freeform 477"/>
            <p:cNvSpPr>
              <a:spLocks/>
            </p:cNvSpPr>
            <p:nvPr userDrawn="1"/>
          </p:nvSpPr>
          <p:spPr bwMode="auto">
            <a:xfrm>
              <a:off x="8320097" y="173038"/>
              <a:ext cx="563573" cy="442912"/>
            </a:xfrm>
            <a:custGeom>
              <a:avLst/>
              <a:gdLst/>
              <a:ahLst/>
              <a:cxnLst>
                <a:cxn ang="0">
                  <a:pos x="362" y="2"/>
                </a:cxn>
                <a:cxn ang="0">
                  <a:pos x="284" y="16"/>
                </a:cxn>
                <a:cxn ang="0">
                  <a:pos x="211" y="44"/>
                </a:cxn>
                <a:cxn ang="0">
                  <a:pos x="146" y="83"/>
                </a:cxn>
                <a:cxn ang="0">
                  <a:pos x="92" y="131"/>
                </a:cxn>
                <a:cxn ang="0">
                  <a:pos x="48" y="189"/>
                </a:cxn>
                <a:cxn ang="0">
                  <a:pos x="18" y="253"/>
                </a:cxn>
                <a:cxn ang="0">
                  <a:pos x="1" y="323"/>
                </a:cxn>
                <a:cxn ang="0">
                  <a:pos x="1" y="397"/>
                </a:cxn>
                <a:cxn ang="0">
                  <a:pos x="18" y="467"/>
                </a:cxn>
                <a:cxn ang="0">
                  <a:pos x="48" y="532"/>
                </a:cxn>
                <a:cxn ang="0">
                  <a:pos x="92" y="589"/>
                </a:cxn>
                <a:cxn ang="0">
                  <a:pos x="146" y="639"/>
                </a:cxn>
                <a:cxn ang="0">
                  <a:pos x="211" y="677"/>
                </a:cxn>
                <a:cxn ang="0">
                  <a:pos x="284" y="705"/>
                </a:cxn>
                <a:cxn ang="0">
                  <a:pos x="362" y="720"/>
                </a:cxn>
                <a:cxn ang="0">
                  <a:pos x="445" y="720"/>
                </a:cxn>
                <a:cxn ang="0">
                  <a:pos x="523" y="705"/>
                </a:cxn>
                <a:cxn ang="0">
                  <a:pos x="595" y="677"/>
                </a:cxn>
                <a:cxn ang="0">
                  <a:pos x="660" y="639"/>
                </a:cxn>
                <a:cxn ang="0">
                  <a:pos x="714" y="589"/>
                </a:cxn>
                <a:cxn ang="0">
                  <a:pos x="759" y="532"/>
                </a:cxn>
                <a:cxn ang="0">
                  <a:pos x="789" y="467"/>
                </a:cxn>
                <a:cxn ang="0">
                  <a:pos x="806" y="397"/>
                </a:cxn>
                <a:cxn ang="0">
                  <a:pos x="806" y="323"/>
                </a:cxn>
                <a:cxn ang="0">
                  <a:pos x="789" y="253"/>
                </a:cxn>
                <a:cxn ang="0">
                  <a:pos x="759" y="189"/>
                </a:cxn>
                <a:cxn ang="0">
                  <a:pos x="714" y="131"/>
                </a:cxn>
                <a:cxn ang="0">
                  <a:pos x="660" y="83"/>
                </a:cxn>
                <a:cxn ang="0">
                  <a:pos x="595" y="44"/>
                </a:cxn>
                <a:cxn ang="0">
                  <a:pos x="523" y="16"/>
                </a:cxn>
                <a:cxn ang="0">
                  <a:pos x="445" y="2"/>
                </a:cxn>
              </a:cxnLst>
              <a:rect l="0" t="0" r="r" b="b"/>
              <a:pathLst>
                <a:path w="808" h="721">
                  <a:moveTo>
                    <a:pt x="404" y="0"/>
                  </a:moveTo>
                  <a:lnTo>
                    <a:pt x="362" y="2"/>
                  </a:lnTo>
                  <a:lnTo>
                    <a:pt x="322" y="7"/>
                  </a:lnTo>
                  <a:lnTo>
                    <a:pt x="284" y="16"/>
                  </a:lnTo>
                  <a:lnTo>
                    <a:pt x="247" y="29"/>
                  </a:lnTo>
                  <a:lnTo>
                    <a:pt x="211" y="44"/>
                  </a:lnTo>
                  <a:lnTo>
                    <a:pt x="178" y="61"/>
                  </a:lnTo>
                  <a:lnTo>
                    <a:pt x="146" y="83"/>
                  </a:lnTo>
                  <a:lnTo>
                    <a:pt x="118" y="105"/>
                  </a:lnTo>
                  <a:lnTo>
                    <a:pt x="92" y="131"/>
                  </a:lnTo>
                  <a:lnTo>
                    <a:pt x="69" y="159"/>
                  </a:lnTo>
                  <a:lnTo>
                    <a:pt x="48" y="189"/>
                  </a:lnTo>
                  <a:lnTo>
                    <a:pt x="31" y="221"/>
                  </a:lnTo>
                  <a:lnTo>
                    <a:pt x="18" y="253"/>
                  </a:lnTo>
                  <a:lnTo>
                    <a:pt x="8" y="287"/>
                  </a:lnTo>
                  <a:lnTo>
                    <a:pt x="1" y="323"/>
                  </a:lnTo>
                  <a:lnTo>
                    <a:pt x="0" y="360"/>
                  </a:lnTo>
                  <a:lnTo>
                    <a:pt x="1" y="397"/>
                  </a:lnTo>
                  <a:lnTo>
                    <a:pt x="8" y="432"/>
                  </a:lnTo>
                  <a:lnTo>
                    <a:pt x="18" y="467"/>
                  </a:lnTo>
                  <a:lnTo>
                    <a:pt x="31" y="501"/>
                  </a:lnTo>
                  <a:lnTo>
                    <a:pt x="48" y="532"/>
                  </a:lnTo>
                  <a:lnTo>
                    <a:pt x="69" y="562"/>
                  </a:lnTo>
                  <a:lnTo>
                    <a:pt x="92" y="589"/>
                  </a:lnTo>
                  <a:lnTo>
                    <a:pt x="118" y="614"/>
                  </a:lnTo>
                  <a:lnTo>
                    <a:pt x="146" y="639"/>
                  </a:lnTo>
                  <a:lnTo>
                    <a:pt x="178" y="660"/>
                  </a:lnTo>
                  <a:lnTo>
                    <a:pt x="211" y="677"/>
                  </a:lnTo>
                  <a:lnTo>
                    <a:pt x="247" y="693"/>
                  </a:lnTo>
                  <a:lnTo>
                    <a:pt x="284" y="705"/>
                  </a:lnTo>
                  <a:lnTo>
                    <a:pt x="322" y="714"/>
                  </a:lnTo>
                  <a:lnTo>
                    <a:pt x="362" y="720"/>
                  </a:lnTo>
                  <a:lnTo>
                    <a:pt x="404" y="721"/>
                  </a:lnTo>
                  <a:lnTo>
                    <a:pt x="445" y="720"/>
                  </a:lnTo>
                  <a:lnTo>
                    <a:pt x="484" y="714"/>
                  </a:lnTo>
                  <a:lnTo>
                    <a:pt x="523" y="705"/>
                  </a:lnTo>
                  <a:lnTo>
                    <a:pt x="561" y="693"/>
                  </a:lnTo>
                  <a:lnTo>
                    <a:pt x="595" y="677"/>
                  </a:lnTo>
                  <a:lnTo>
                    <a:pt x="630" y="660"/>
                  </a:lnTo>
                  <a:lnTo>
                    <a:pt x="660" y="639"/>
                  </a:lnTo>
                  <a:lnTo>
                    <a:pt x="689" y="614"/>
                  </a:lnTo>
                  <a:lnTo>
                    <a:pt x="714" y="589"/>
                  </a:lnTo>
                  <a:lnTo>
                    <a:pt x="739" y="562"/>
                  </a:lnTo>
                  <a:lnTo>
                    <a:pt x="759" y="532"/>
                  </a:lnTo>
                  <a:lnTo>
                    <a:pt x="776" y="501"/>
                  </a:lnTo>
                  <a:lnTo>
                    <a:pt x="789" y="467"/>
                  </a:lnTo>
                  <a:lnTo>
                    <a:pt x="799" y="432"/>
                  </a:lnTo>
                  <a:lnTo>
                    <a:pt x="806" y="397"/>
                  </a:lnTo>
                  <a:lnTo>
                    <a:pt x="808" y="360"/>
                  </a:lnTo>
                  <a:lnTo>
                    <a:pt x="806" y="323"/>
                  </a:lnTo>
                  <a:lnTo>
                    <a:pt x="799" y="287"/>
                  </a:lnTo>
                  <a:lnTo>
                    <a:pt x="789" y="253"/>
                  </a:lnTo>
                  <a:lnTo>
                    <a:pt x="776" y="221"/>
                  </a:lnTo>
                  <a:lnTo>
                    <a:pt x="759" y="189"/>
                  </a:lnTo>
                  <a:lnTo>
                    <a:pt x="739" y="159"/>
                  </a:lnTo>
                  <a:lnTo>
                    <a:pt x="714" y="131"/>
                  </a:lnTo>
                  <a:lnTo>
                    <a:pt x="689" y="105"/>
                  </a:lnTo>
                  <a:lnTo>
                    <a:pt x="660" y="83"/>
                  </a:lnTo>
                  <a:lnTo>
                    <a:pt x="630" y="61"/>
                  </a:lnTo>
                  <a:lnTo>
                    <a:pt x="595" y="44"/>
                  </a:lnTo>
                  <a:lnTo>
                    <a:pt x="561" y="29"/>
                  </a:lnTo>
                  <a:lnTo>
                    <a:pt x="523" y="16"/>
                  </a:lnTo>
                  <a:lnTo>
                    <a:pt x="484" y="7"/>
                  </a:lnTo>
                  <a:lnTo>
                    <a:pt x="445" y="2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99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3" name="Freeform 478"/>
            <p:cNvSpPr>
              <a:spLocks/>
            </p:cNvSpPr>
            <p:nvPr userDrawn="1"/>
          </p:nvSpPr>
          <p:spPr bwMode="auto">
            <a:xfrm>
              <a:off x="8320097" y="173038"/>
              <a:ext cx="563573" cy="442912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322" y="7"/>
                </a:cxn>
                <a:cxn ang="0">
                  <a:pos x="247" y="29"/>
                </a:cxn>
                <a:cxn ang="0">
                  <a:pos x="178" y="61"/>
                </a:cxn>
                <a:cxn ang="0">
                  <a:pos x="118" y="105"/>
                </a:cxn>
                <a:cxn ang="0">
                  <a:pos x="69" y="159"/>
                </a:cxn>
                <a:cxn ang="0">
                  <a:pos x="31" y="221"/>
                </a:cxn>
                <a:cxn ang="0">
                  <a:pos x="8" y="287"/>
                </a:cxn>
                <a:cxn ang="0">
                  <a:pos x="0" y="360"/>
                </a:cxn>
                <a:cxn ang="0">
                  <a:pos x="1" y="397"/>
                </a:cxn>
                <a:cxn ang="0">
                  <a:pos x="18" y="467"/>
                </a:cxn>
                <a:cxn ang="0">
                  <a:pos x="48" y="532"/>
                </a:cxn>
                <a:cxn ang="0">
                  <a:pos x="92" y="589"/>
                </a:cxn>
                <a:cxn ang="0">
                  <a:pos x="146" y="639"/>
                </a:cxn>
                <a:cxn ang="0">
                  <a:pos x="211" y="677"/>
                </a:cxn>
                <a:cxn ang="0">
                  <a:pos x="284" y="705"/>
                </a:cxn>
                <a:cxn ang="0">
                  <a:pos x="362" y="720"/>
                </a:cxn>
                <a:cxn ang="0">
                  <a:pos x="404" y="721"/>
                </a:cxn>
                <a:cxn ang="0">
                  <a:pos x="484" y="714"/>
                </a:cxn>
                <a:cxn ang="0">
                  <a:pos x="561" y="693"/>
                </a:cxn>
                <a:cxn ang="0">
                  <a:pos x="630" y="660"/>
                </a:cxn>
                <a:cxn ang="0">
                  <a:pos x="689" y="614"/>
                </a:cxn>
                <a:cxn ang="0">
                  <a:pos x="739" y="562"/>
                </a:cxn>
                <a:cxn ang="0">
                  <a:pos x="776" y="501"/>
                </a:cxn>
                <a:cxn ang="0">
                  <a:pos x="799" y="432"/>
                </a:cxn>
                <a:cxn ang="0">
                  <a:pos x="808" y="360"/>
                </a:cxn>
                <a:cxn ang="0">
                  <a:pos x="806" y="323"/>
                </a:cxn>
                <a:cxn ang="0">
                  <a:pos x="789" y="253"/>
                </a:cxn>
                <a:cxn ang="0">
                  <a:pos x="759" y="189"/>
                </a:cxn>
                <a:cxn ang="0">
                  <a:pos x="714" y="131"/>
                </a:cxn>
                <a:cxn ang="0">
                  <a:pos x="660" y="83"/>
                </a:cxn>
                <a:cxn ang="0">
                  <a:pos x="595" y="44"/>
                </a:cxn>
                <a:cxn ang="0">
                  <a:pos x="523" y="16"/>
                </a:cxn>
                <a:cxn ang="0">
                  <a:pos x="445" y="2"/>
                </a:cxn>
              </a:cxnLst>
              <a:rect l="0" t="0" r="r" b="b"/>
              <a:pathLst>
                <a:path w="808" h="721">
                  <a:moveTo>
                    <a:pt x="404" y="0"/>
                  </a:moveTo>
                  <a:lnTo>
                    <a:pt x="404" y="0"/>
                  </a:lnTo>
                  <a:lnTo>
                    <a:pt x="362" y="2"/>
                  </a:lnTo>
                  <a:lnTo>
                    <a:pt x="322" y="7"/>
                  </a:lnTo>
                  <a:lnTo>
                    <a:pt x="284" y="16"/>
                  </a:lnTo>
                  <a:lnTo>
                    <a:pt x="247" y="29"/>
                  </a:lnTo>
                  <a:lnTo>
                    <a:pt x="211" y="44"/>
                  </a:lnTo>
                  <a:lnTo>
                    <a:pt x="178" y="61"/>
                  </a:lnTo>
                  <a:lnTo>
                    <a:pt x="146" y="83"/>
                  </a:lnTo>
                  <a:lnTo>
                    <a:pt x="118" y="105"/>
                  </a:lnTo>
                  <a:lnTo>
                    <a:pt x="92" y="131"/>
                  </a:lnTo>
                  <a:lnTo>
                    <a:pt x="69" y="159"/>
                  </a:lnTo>
                  <a:lnTo>
                    <a:pt x="48" y="189"/>
                  </a:lnTo>
                  <a:lnTo>
                    <a:pt x="31" y="221"/>
                  </a:lnTo>
                  <a:lnTo>
                    <a:pt x="18" y="253"/>
                  </a:lnTo>
                  <a:lnTo>
                    <a:pt x="8" y="287"/>
                  </a:lnTo>
                  <a:lnTo>
                    <a:pt x="1" y="323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1" y="397"/>
                  </a:lnTo>
                  <a:lnTo>
                    <a:pt x="8" y="432"/>
                  </a:lnTo>
                  <a:lnTo>
                    <a:pt x="18" y="467"/>
                  </a:lnTo>
                  <a:lnTo>
                    <a:pt x="31" y="501"/>
                  </a:lnTo>
                  <a:lnTo>
                    <a:pt x="48" y="532"/>
                  </a:lnTo>
                  <a:lnTo>
                    <a:pt x="69" y="562"/>
                  </a:lnTo>
                  <a:lnTo>
                    <a:pt x="92" y="589"/>
                  </a:lnTo>
                  <a:lnTo>
                    <a:pt x="118" y="614"/>
                  </a:lnTo>
                  <a:lnTo>
                    <a:pt x="146" y="639"/>
                  </a:lnTo>
                  <a:lnTo>
                    <a:pt x="178" y="660"/>
                  </a:lnTo>
                  <a:lnTo>
                    <a:pt x="211" y="677"/>
                  </a:lnTo>
                  <a:lnTo>
                    <a:pt x="247" y="693"/>
                  </a:lnTo>
                  <a:lnTo>
                    <a:pt x="284" y="705"/>
                  </a:lnTo>
                  <a:lnTo>
                    <a:pt x="322" y="714"/>
                  </a:lnTo>
                  <a:lnTo>
                    <a:pt x="362" y="720"/>
                  </a:lnTo>
                  <a:lnTo>
                    <a:pt x="404" y="721"/>
                  </a:lnTo>
                  <a:lnTo>
                    <a:pt x="404" y="721"/>
                  </a:lnTo>
                  <a:lnTo>
                    <a:pt x="445" y="720"/>
                  </a:lnTo>
                  <a:lnTo>
                    <a:pt x="484" y="714"/>
                  </a:lnTo>
                  <a:lnTo>
                    <a:pt x="523" y="705"/>
                  </a:lnTo>
                  <a:lnTo>
                    <a:pt x="561" y="693"/>
                  </a:lnTo>
                  <a:lnTo>
                    <a:pt x="595" y="677"/>
                  </a:lnTo>
                  <a:lnTo>
                    <a:pt x="630" y="660"/>
                  </a:lnTo>
                  <a:lnTo>
                    <a:pt x="660" y="639"/>
                  </a:lnTo>
                  <a:lnTo>
                    <a:pt x="689" y="614"/>
                  </a:lnTo>
                  <a:lnTo>
                    <a:pt x="714" y="589"/>
                  </a:lnTo>
                  <a:lnTo>
                    <a:pt x="739" y="562"/>
                  </a:lnTo>
                  <a:lnTo>
                    <a:pt x="759" y="532"/>
                  </a:lnTo>
                  <a:lnTo>
                    <a:pt x="776" y="501"/>
                  </a:lnTo>
                  <a:lnTo>
                    <a:pt x="789" y="467"/>
                  </a:lnTo>
                  <a:lnTo>
                    <a:pt x="799" y="432"/>
                  </a:lnTo>
                  <a:lnTo>
                    <a:pt x="806" y="397"/>
                  </a:lnTo>
                  <a:lnTo>
                    <a:pt x="808" y="360"/>
                  </a:lnTo>
                  <a:lnTo>
                    <a:pt x="808" y="360"/>
                  </a:lnTo>
                  <a:lnTo>
                    <a:pt x="806" y="323"/>
                  </a:lnTo>
                  <a:lnTo>
                    <a:pt x="799" y="287"/>
                  </a:lnTo>
                  <a:lnTo>
                    <a:pt x="789" y="253"/>
                  </a:lnTo>
                  <a:lnTo>
                    <a:pt x="776" y="221"/>
                  </a:lnTo>
                  <a:lnTo>
                    <a:pt x="759" y="189"/>
                  </a:lnTo>
                  <a:lnTo>
                    <a:pt x="739" y="159"/>
                  </a:lnTo>
                  <a:lnTo>
                    <a:pt x="714" y="131"/>
                  </a:lnTo>
                  <a:lnTo>
                    <a:pt x="689" y="105"/>
                  </a:lnTo>
                  <a:lnTo>
                    <a:pt x="660" y="83"/>
                  </a:lnTo>
                  <a:lnTo>
                    <a:pt x="630" y="61"/>
                  </a:lnTo>
                  <a:lnTo>
                    <a:pt x="595" y="44"/>
                  </a:lnTo>
                  <a:lnTo>
                    <a:pt x="561" y="29"/>
                  </a:lnTo>
                  <a:lnTo>
                    <a:pt x="523" y="16"/>
                  </a:lnTo>
                  <a:lnTo>
                    <a:pt x="484" y="7"/>
                  </a:lnTo>
                  <a:lnTo>
                    <a:pt x="445" y="2"/>
                  </a:lnTo>
                  <a:lnTo>
                    <a:pt x="40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4" name="Freeform 479"/>
            <p:cNvSpPr>
              <a:spLocks noEditPoints="1"/>
            </p:cNvSpPr>
            <p:nvPr userDrawn="1"/>
          </p:nvSpPr>
          <p:spPr bwMode="auto">
            <a:xfrm>
              <a:off x="8320097" y="174625"/>
              <a:ext cx="561986" cy="387350"/>
            </a:xfrm>
            <a:custGeom>
              <a:avLst/>
              <a:gdLst/>
              <a:ahLst/>
              <a:cxnLst>
                <a:cxn ang="0">
                  <a:pos x="209" y="79"/>
                </a:cxn>
                <a:cxn ang="0">
                  <a:pos x="352" y="56"/>
                </a:cxn>
                <a:cxn ang="0">
                  <a:pos x="401" y="0"/>
                </a:cxn>
                <a:cxn ang="0">
                  <a:pos x="224" y="37"/>
                </a:cxn>
                <a:cxn ang="0">
                  <a:pos x="390" y="216"/>
                </a:cxn>
                <a:cxn ang="0">
                  <a:pos x="446" y="257"/>
                </a:cxn>
                <a:cxn ang="0">
                  <a:pos x="380" y="258"/>
                </a:cxn>
                <a:cxn ang="0">
                  <a:pos x="311" y="254"/>
                </a:cxn>
                <a:cxn ang="0">
                  <a:pos x="275" y="221"/>
                </a:cxn>
                <a:cxn ang="0">
                  <a:pos x="174" y="250"/>
                </a:cxn>
                <a:cxn ang="0">
                  <a:pos x="124" y="358"/>
                </a:cxn>
                <a:cxn ang="0">
                  <a:pos x="201" y="411"/>
                </a:cxn>
                <a:cxn ang="0">
                  <a:pos x="256" y="459"/>
                </a:cxn>
                <a:cxn ang="0">
                  <a:pos x="299" y="571"/>
                </a:cxn>
                <a:cxn ang="0">
                  <a:pos x="410" y="622"/>
                </a:cxn>
                <a:cxn ang="0">
                  <a:pos x="488" y="534"/>
                </a:cxn>
                <a:cxn ang="0">
                  <a:pos x="498" y="462"/>
                </a:cxn>
                <a:cxn ang="0">
                  <a:pos x="538" y="391"/>
                </a:cxn>
                <a:cxn ang="0">
                  <a:pos x="483" y="348"/>
                </a:cxn>
                <a:cxn ang="0">
                  <a:pos x="446" y="291"/>
                </a:cxn>
                <a:cxn ang="0">
                  <a:pos x="529" y="378"/>
                </a:cxn>
                <a:cxn ang="0">
                  <a:pos x="611" y="307"/>
                </a:cxn>
                <a:cxn ang="0">
                  <a:pos x="516" y="271"/>
                </a:cxn>
                <a:cxn ang="0">
                  <a:pos x="564" y="288"/>
                </a:cxn>
                <a:cxn ang="0">
                  <a:pos x="640" y="287"/>
                </a:cxn>
                <a:cxn ang="0">
                  <a:pos x="672" y="300"/>
                </a:cxn>
                <a:cxn ang="0">
                  <a:pos x="692" y="327"/>
                </a:cxn>
                <a:cxn ang="0">
                  <a:pos x="731" y="362"/>
                </a:cxn>
                <a:cxn ang="0">
                  <a:pos x="744" y="287"/>
                </a:cxn>
                <a:cxn ang="0">
                  <a:pos x="784" y="298"/>
                </a:cxn>
                <a:cxn ang="0">
                  <a:pos x="742" y="169"/>
                </a:cxn>
                <a:cxn ang="0">
                  <a:pos x="570" y="32"/>
                </a:cxn>
                <a:cxn ang="0">
                  <a:pos x="509" y="25"/>
                </a:cxn>
                <a:cxn ang="0">
                  <a:pos x="489" y="58"/>
                </a:cxn>
                <a:cxn ang="0">
                  <a:pos x="470" y="66"/>
                </a:cxn>
                <a:cxn ang="0">
                  <a:pos x="419" y="65"/>
                </a:cxn>
                <a:cxn ang="0">
                  <a:pos x="337" y="89"/>
                </a:cxn>
                <a:cxn ang="0">
                  <a:pos x="385" y="86"/>
                </a:cxn>
                <a:cxn ang="0">
                  <a:pos x="381" y="125"/>
                </a:cxn>
                <a:cxn ang="0">
                  <a:pos x="360" y="112"/>
                </a:cxn>
                <a:cxn ang="0">
                  <a:pos x="344" y="122"/>
                </a:cxn>
                <a:cxn ang="0">
                  <a:pos x="257" y="145"/>
                </a:cxn>
                <a:cxn ang="0">
                  <a:pos x="243" y="169"/>
                </a:cxn>
                <a:cxn ang="0">
                  <a:pos x="200" y="214"/>
                </a:cxn>
                <a:cxn ang="0">
                  <a:pos x="256" y="203"/>
                </a:cxn>
                <a:cxn ang="0">
                  <a:pos x="316" y="216"/>
                </a:cxn>
                <a:cxn ang="0">
                  <a:pos x="345" y="227"/>
                </a:cxn>
                <a:cxn ang="0">
                  <a:pos x="391" y="209"/>
                </a:cxn>
                <a:cxn ang="0">
                  <a:pos x="420" y="200"/>
                </a:cxn>
                <a:cxn ang="0">
                  <a:pos x="472" y="200"/>
                </a:cxn>
                <a:cxn ang="0">
                  <a:pos x="424" y="220"/>
                </a:cxn>
                <a:cxn ang="0">
                  <a:pos x="531" y="200"/>
                </a:cxn>
                <a:cxn ang="0">
                  <a:pos x="532" y="179"/>
                </a:cxn>
                <a:cxn ang="0">
                  <a:pos x="547" y="187"/>
                </a:cxn>
                <a:cxn ang="0">
                  <a:pos x="27" y="489"/>
                </a:cxn>
                <a:cxn ang="0">
                  <a:pos x="29" y="408"/>
                </a:cxn>
                <a:cxn ang="0">
                  <a:pos x="17" y="467"/>
                </a:cxn>
                <a:cxn ang="0">
                  <a:pos x="509" y="557"/>
                </a:cxn>
                <a:cxn ang="0">
                  <a:pos x="564" y="533"/>
                </a:cxn>
                <a:cxn ang="0">
                  <a:pos x="774" y="355"/>
                </a:cxn>
                <a:cxn ang="0">
                  <a:pos x="803" y="396"/>
                </a:cxn>
              </a:cxnLst>
              <a:rect l="0" t="0" r="r" b="b"/>
              <a:pathLst>
                <a:path w="804" h="631">
                  <a:moveTo>
                    <a:pt x="76" y="162"/>
                  </a:moveTo>
                  <a:lnTo>
                    <a:pt x="91" y="155"/>
                  </a:lnTo>
                  <a:lnTo>
                    <a:pt x="105" y="143"/>
                  </a:lnTo>
                  <a:lnTo>
                    <a:pt x="118" y="130"/>
                  </a:lnTo>
                  <a:lnTo>
                    <a:pt x="131" y="116"/>
                  </a:lnTo>
                  <a:lnTo>
                    <a:pt x="142" y="102"/>
                  </a:lnTo>
                  <a:lnTo>
                    <a:pt x="155" y="89"/>
                  </a:lnTo>
                  <a:lnTo>
                    <a:pt x="168" y="79"/>
                  </a:lnTo>
                  <a:lnTo>
                    <a:pt x="181" y="74"/>
                  </a:lnTo>
                  <a:lnTo>
                    <a:pt x="190" y="74"/>
                  </a:lnTo>
                  <a:lnTo>
                    <a:pt x="200" y="75"/>
                  </a:lnTo>
                  <a:lnTo>
                    <a:pt x="209" y="79"/>
                  </a:lnTo>
                  <a:lnTo>
                    <a:pt x="219" y="85"/>
                  </a:lnTo>
                  <a:lnTo>
                    <a:pt x="230" y="86"/>
                  </a:lnTo>
                  <a:lnTo>
                    <a:pt x="240" y="93"/>
                  </a:lnTo>
                  <a:lnTo>
                    <a:pt x="246" y="92"/>
                  </a:lnTo>
                  <a:lnTo>
                    <a:pt x="250" y="89"/>
                  </a:lnTo>
                  <a:lnTo>
                    <a:pt x="255" y="86"/>
                  </a:lnTo>
                  <a:lnTo>
                    <a:pt x="257" y="82"/>
                  </a:lnTo>
                  <a:lnTo>
                    <a:pt x="289" y="82"/>
                  </a:lnTo>
                  <a:lnTo>
                    <a:pt x="302" y="74"/>
                  </a:lnTo>
                  <a:lnTo>
                    <a:pt x="318" y="66"/>
                  </a:lnTo>
                  <a:lnTo>
                    <a:pt x="335" y="61"/>
                  </a:lnTo>
                  <a:lnTo>
                    <a:pt x="352" y="56"/>
                  </a:lnTo>
                  <a:lnTo>
                    <a:pt x="368" y="51"/>
                  </a:lnTo>
                  <a:lnTo>
                    <a:pt x="383" y="45"/>
                  </a:lnTo>
                  <a:lnTo>
                    <a:pt x="394" y="35"/>
                  </a:lnTo>
                  <a:lnTo>
                    <a:pt x="401" y="22"/>
                  </a:lnTo>
                  <a:lnTo>
                    <a:pt x="420" y="22"/>
                  </a:lnTo>
                  <a:lnTo>
                    <a:pt x="424" y="18"/>
                  </a:lnTo>
                  <a:lnTo>
                    <a:pt x="432" y="11"/>
                  </a:lnTo>
                  <a:lnTo>
                    <a:pt x="440" y="5"/>
                  </a:lnTo>
                  <a:lnTo>
                    <a:pt x="447" y="2"/>
                  </a:lnTo>
                  <a:lnTo>
                    <a:pt x="432" y="1"/>
                  </a:lnTo>
                  <a:lnTo>
                    <a:pt x="417" y="0"/>
                  </a:lnTo>
                  <a:lnTo>
                    <a:pt x="401" y="0"/>
                  </a:lnTo>
                  <a:lnTo>
                    <a:pt x="387" y="0"/>
                  </a:lnTo>
                  <a:lnTo>
                    <a:pt x="371" y="1"/>
                  </a:lnTo>
                  <a:lnTo>
                    <a:pt x="355" y="2"/>
                  </a:lnTo>
                  <a:lnTo>
                    <a:pt x="341" y="4"/>
                  </a:lnTo>
                  <a:lnTo>
                    <a:pt x="325" y="5"/>
                  </a:lnTo>
                  <a:lnTo>
                    <a:pt x="311" y="10"/>
                  </a:lnTo>
                  <a:lnTo>
                    <a:pt x="295" y="12"/>
                  </a:lnTo>
                  <a:lnTo>
                    <a:pt x="280" y="17"/>
                  </a:lnTo>
                  <a:lnTo>
                    <a:pt x="266" y="21"/>
                  </a:lnTo>
                  <a:lnTo>
                    <a:pt x="252" y="25"/>
                  </a:lnTo>
                  <a:lnTo>
                    <a:pt x="239" y="31"/>
                  </a:lnTo>
                  <a:lnTo>
                    <a:pt x="224" y="37"/>
                  </a:lnTo>
                  <a:lnTo>
                    <a:pt x="211" y="44"/>
                  </a:lnTo>
                  <a:lnTo>
                    <a:pt x="197" y="51"/>
                  </a:lnTo>
                  <a:lnTo>
                    <a:pt x="181" y="59"/>
                  </a:lnTo>
                  <a:lnTo>
                    <a:pt x="164" y="71"/>
                  </a:lnTo>
                  <a:lnTo>
                    <a:pt x="145" y="84"/>
                  </a:lnTo>
                  <a:lnTo>
                    <a:pt x="127" y="98"/>
                  </a:lnTo>
                  <a:lnTo>
                    <a:pt x="109" y="112"/>
                  </a:lnTo>
                  <a:lnTo>
                    <a:pt x="94" y="128"/>
                  </a:lnTo>
                  <a:lnTo>
                    <a:pt x="81" y="145"/>
                  </a:lnTo>
                  <a:lnTo>
                    <a:pt x="76" y="153"/>
                  </a:lnTo>
                  <a:lnTo>
                    <a:pt x="76" y="162"/>
                  </a:lnTo>
                  <a:close/>
                  <a:moveTo>
                    <a:pt x="390" y="216"/>
                  </a:moveTo>
                  <a:lnTo>
                    <a:pt x="397" y="219"/>
                  </a:lnTo>
                  <a:lnTo>
                    <a:pt x="397" y="243"/>
                  </a:lnTo>
                  <a:lnTo>
                    <a:pt x="403" y="244"/>
                  </a:lnTo>
                  <a:lnTo>
                    <a:pt x="408" y="246"/>
                  </a:lnTo>
                  <a:lnTo>
                    <a:pt x="414" y="248"/>
                  </a:lnTo>
                  <a:lnTo>
                    <a:pt x="417" y="250"/>
                  </a:lnTo>
                  <a:lnTo>
                    <a:pt x="423" y="247"/>
                  </a:lnTo>
                  <a:lnTo>
                    <a:pt x="430" y="246"/>
                  </a:lnTo>
                  <a:lnTo>
                    <a:pt x="437" y="246"/>
                  </a:lnTo>
                  <a:lnTo>
                    <a:pt x="443" y="246"/>
                  </a:lnTo>
                  <a:lnTo>
                    <a:pt x="450" y="254"/>
                  </a:lnTo>
                  <a:lnTo>
                    <a:pt x="446" y="257"/>
                  </a:lnTo>
                  <a:lnTo>
                    <a:pt x="443" y="260"/>
                  </a:lnTo>
                  <a:lnTo>
                    <a:pt x="439" y="264"/>
                  </a:lnTo>
                  <a:lnTo>
                    <a:pt x="436" y="267"/>
                  </a:lnTo>
                  <a:lnTo>
                    <a:pt x="432" y="264"/>
                  </a:lnTo>
                  <a:lnTo>
                    <a:pt x="429" y="264"/>
                  </a:lnTo>
                  <a:lnTo>
                    <a:pt x="426" y="264"/>
                  </a:lnTo>
                  <a:lnTo>
                    <a:pt x="421" y="267"/>
                  </a:lnTo>
                  <a:lnTo>
                    <a:pt x="414" y="267"/>
                  </a:lnTo>
                  <a:lnTo>
                    <a:pt x="406" y="264"/>
                  </a:lnTo>
                  <a:lnTo>
                    <a:pt x="397" y="263"/>
                  </a:lnTo>
                  <a:lnTo>
                    <a:pt x="388" y="261"/>
                  </a:lnTo>
                  <a:lnTo>
                    <a:pt x="380" y="258"/>
                  </a:lnTo>
                  <a:lnTo>
                    <a:pt x="373" y="258"/>
                  </a:lnTo>
                  <a:lnTo>
                    <a:pt x="370" y="260"/>
                  </a:lnTo>
                  <a:lnTo>
                    <a:pt x="364" y="260"/>
                  </a:lnTo>
                  <a:lnTo>
                    <a:pt x="358" y="260"/>
                  </a:lnTo>
                  <a:lnTo>
                    <a:pt x="352" y="260"/>
                  </a:lnTo>
                  <a:lnTo>
                    <a:pt x="347" y="260"/>
                  </a:lnTo>
                  <a:lnTo>
                    <a:pt x="339" y="258"/>
                  </a:lnTo>
                  <a:lnTo>
                    <a:pt x="334" y="258"/>
                  </a:lnTo>
                  <a:lnTo>
                    <a:pt x="329" y="258"/>
                  </a:lnTo>
                  <a:lnTo>
                    <a:pt x="327" y="263"/>
                  </a:lnTo>
                  <a:lnTo>
                    <a:pt x="319" y="260"/>
                  </a:lnTo>
                  <a:lnTo>
                    <a:pt x="311" y="254"/>
                  </a:lnTo>
                  <a:lnTo>
                    <a:pt x="302" y="247"/>
                  </a:lnTo>
                  <a:lnTo>
                    <a:pt x="295" y="243"/>
                  </a:lnTo>
                  <a:lnTo>
                    <a:pt x="295" y="240"/>
                  </a:lnTo>
                  <a:lnTo>
                    <a:pt x="296" y="236"/>
                  </a:lnTo>
                  <a:lnTo>
                    <a:pt x="298" y="233"/>
                  </a:lnTo>
                  <a:lnTo>
                    <a:pt x="298" y="230"/>
                  </a:lnTo>
                  <a:lnTo>
                    <a:pt x="295" y="230"/>
                  </a:lnTo>
                  <a:lnTo>
                    <a:pt x="291" y="227"/>
                  </a:lnTo>
                  <a:lnTo>
                    <a:pt x="286" y="226"/>
                  </a:lnTo>
                  <a:lnTo>
                    <a:pt x="280" y="226"/>
                  </a:lnTo>
                  <a:lnTo>
                    <a:pt x="278" y="223"/>
                  </a:lnTo>
                  <a:lnTo>
                    <a:pt x="275" y="221"/>
                  </a:lnTo>
                  <a:lnTo>
                    <a:pt x="270" y="219"/>
                  </a:lnTo>
                  <a:lnTo>
                    <a:pt x="266" y="219"/>
                  </a:lnTo>
                  <a:lnTo>
                    <a:pt x="266" y="210"/>
                  </a:lnTo>
                  <a:lnTo>
                    <a:pt x="259" y="214"/>
                  </a:lnTo>
                  <a:lnTo>
                    <a:pt x="249" y="220"/>
                  </a:lnTo>
                  <a:lnTo>
                    <a:pt x="237" y="224"/>
                  </a:lnTo>
                  <a:lnTo>
                    <a:pt x="227" y="226"/>
                  </a:lnTo>
                  <a:lnTo>
                    <a:pt x="217" y="229"/>
                  </a:lnTo>
                  <a:lnTo>
                    <a:pt x="207" y="233"/>
                  </a:lnTo>
                  <a:lnTo>
                    <a:pt x="197" y="238"/>
                  </a:lnTo>
                  <a:lnTo>
                    <a:pt x="186" y="244"/>
                  </a:lnTo>
                  <a:lnTo>
                    <a:pt x="174" y="250"/>
                  </a:lnTo>
                  <a:lnTo>
                    <a:pt x="163" y="254"/>
                  </a:lnTo>
                  <a:lnTo>
                    <a:pt x="152" y="257"/>
                  </a:lnTo>
                  <a:lnTo>
                    <a:pt x="142" y="258"/>
                  </a:lnTo>
                  <a:lnTo>
                    <a:pt x="134" y="268"/>
                  </a:lnTo>
                  <a:lnTo>
                    <a:pt x="128" y="280"/>
                  </a:lnTo>
                  <a:lnTo>
                    <a:pt x="124" y="290"/>
                  </a:lnTo>
                  <a:lnTo>
                    <a:pt x="121" y="300"/>
                  </a:lnTo>
                  <a:lnTo>
                    <a:pt x="119" y="311"/>
                  </a:lnTo>
                  <a:lnTo>
                    <a:pt x="118" y="322"/>
                  </a:lnTo>
                  <a:lnTo>
                    <a:pt x="118" y="337"/>
                  </a:lnTo>
                  <a:lnTo>
                    <a:pt x="118" y="351"/>
                  </a:lnTo>
                  <a:lnTo>
                    <a:pt x="124" y="358"/>
                  </a:lnTo>
                  <a:lnTo>
                    <a:pt x="128" y="365"/>
                  </a:lnTo>
                  <a:lnTo>
                    <a:pt x="132" y="372"/>
                  </a:lnTo>
                  <a:lnTo>
                    <a:pt x="137" y="381"/>
                  </a:lnTo>
                  <a:lnTo>
                    <a:pt x="141" y="391"/>
                  </a:lnTo>
                  <a:lnTo>
                    <a:pt x="145" y="399"/>
                  </a:lnTo>
                  <a:lnTo>
                    <a:pt x="151" y="406"/>
                  </a:lnTo>
                  <a:lnTo>
                    <a:pt x="157" y="415"/>
                  </a:lnTo>
                  <a:lnTo>
                    <a:pt x="163" y="413"/>
                  </a:lnTo>
                  <a:lnTo>
                    <a:pt x="171" y="412"/>
                  </a:lnTo>
                  <a:lnTo>
                    <a:pt x="180" y="412"/>
                  </a:lnTo>
                  <a:lnTo>
                    <a:pt x="191" y="411"/>
                  </a:lnTo>
                  <a:lnTo>
                    <a:pt x="201" y="411"/>
                  </a:lnTo>
                  <a:lnTo>
                    <a:pt x="211" y="411"/>
                  </a:lnTo>
                  <a:lnTo>
                    <a:pt x="220" y="411"/>
                  </a:lnTo>
                  <a:lnTo>
                    <a:pt x="227" y="411"/>
                  </a:lnTo>
                  <a:lnTo>
                    <a:pt x="227" y="426"/>
                  </a:lnTo>
                  <a:lnTo>
                    <a:pt x="236" y="426"/>
                  </a:lnTo>
                  <a:lnTo>
                    <a:pt x="242" y="428"/>
                  </a:lnTo>
                  <a:lnTo>
                    <a:pt x="249" y="428"/>
                  </a:lnTo>
                  <a:lnTo>
                    <a:pt x="256" y="426"/>
                  </a:lnTo>
                  <a:lnTo>
                    <a:pt x="257" y="433"/>
                  </a:lnTo>
                  <a:lnTo>
                    <a:pt x="257" y="440"/>
                  </a:lnTo>
                  <a:lnTo>
                    <a:pt x="256" y="449"/>
                  </a:lnTo>
                  <a:lnTo>
                    <a:pt x="256" y="459"/>
                  </a:lnTo>
                  <a:lnTo>
                    <a:pt x="262" y="466"/>
                  </a:lnTo>
                  <a:lnTo>
                    <a:pt x="269" y="472"/>
                  </a:lnTo>
                  <a:lnTo>
                    <a:pt x="275" y="477"/>
                  </a:lnTo>
                  <a:lnTo>
                    <a:pt x="280" y="483"/>
                  </a:lnTo>
                  <a:lnTo>
                    <a:pt x="285" y="489"/>
                  </a:lnTo>
                  <a:lnTo>
                    <a:pt x="288" y="497"/>
                  </a:lnTo>
                  <a:lnTo>
                    <a:pt x="289" y="507"/>
                  </a:lnTo>
                  <a:lnTo>
                    <a:pt x="291" y="519"/>
                  </a:lnTo>
                  <a:lnTo>
                    <a:pt x="283" y="527"/>
                  </a:lnTo>
                  <a:lnTo>
                    <a:pt x="285" y="543"/>
                  </a:lnTo>
                  <a:lnTo>
                    <a:pt x="291" y="558"/>
                  </a:lnTo>
                  <a:lnTo>
                    <a:pt x="299" y="571"/>
                  </a:lnTo>
                  <a:lnTo>
                    <a:pt x="309" y="585"/>
                  </a:lnTo>
                  <a:lnTo>
                    <a:pt x="321" y="597"/>
                  </a:lnTo>
                  <a:lnTo>
                    <a:pt x="334" y="610"/>
                  </a:lnTo>
                  <a:lnTo>
                    <a:pt x="345" y="620"/>
                  </a:lnTo>
                  <a:lnTo>
                    <a:pt x="355" y="631"/>
                  </a:lnTo>
                  <a:lnTo>
                    <a:pt x="362" y="631"/>
                  </a:lnTo>
                  <a:lnTo>
                    <a:pt x="371" y="630"/>
                  </a:lnTo>
                  <a:lnTo>
                    <a:pt x="378" y="628"/>
                  </a:lnTo>
                  <a:lnTo>
                    <a:pt x="387" y="627"/>
                  </a:lnTo>
                  <a:lnTo>
                    <a:pt x="394" y="625"/>
                  </a:lnTo>
                  <a:lnTo>
                    <a:pt x="401" y="624"/>
                  </a:lnTo>
                  <a:lnTo>
                    <a:pt x="410" y="622"/>
                  </a:lnTo>
                  <a:lnTo>
                    <a:pt x="417" y="622"/>
                  </a:lnTo>
                  <a:lnTo>
                    <a:pt x="424" y="611"/>
                  </a:lnTo>
                  <a:lnTo>
                    <a:pt x="432" y="602"/>
                  </a:lnTo>
                  <a:lnTo>
                    <a:pt x="442" y="595"/>
                  </a:lnTo>
                  <a:lnTo>
                    <a:pt x="450" y="591"/>
                  </a:lnTo>
                  <a:lnTo>
                    <a:pt x="450" y="567"/>
                  </a:lnTo>
                  <a:lnTo>
                    <a:pt x="457" y="566"/>
                  </a:lnTo>
                  <a:lnTo>
                    <a:pt x="465" y="563"/>
                  </a:lnTo>
                  <a:lnTo>
                    <a:pt x="472" y="557"/>
                  </a:lnTo>
                  <a:lnTo>
                    <a:pt x="478" y="550"/>
                  </a:lnTo>
                  <a:lnTo>
                    <a:pt x="483" y="543"/>
                  </a:lnTo>
                  <a:lnTo>
                    <a:pt x="488" y="534"/>
                  </a:lnTo>
                  <a:lnTo>
                    <a:pt x="492" y="526"/>
                  </a:lnTo>
                  <a:lnTo>
                    <a:pt x="495" y="519"/>
                  </a:lnTo>
                  <a:lnTo>
                    <a:pt x="492" y="516"/>
                  </a:lnTo>
                  <a:lnTo>
                    <a:pt x="489" y="513"/>
                  </a:lnTo>
                  <a:lnTo>
                    <a:pt x="485" y="510"/>
                  </a:lnTo>
                  <a:lnTo>
                    <a:pt x="482" y="507"/>
                  </a:lnTo>
                  <a:lnTo>
                    <a:pt x="482" y="500"/>
                  </a:lnTo>
                  <a:lnTo>
                    <a:pt x="483" y="493"/>
                  </a:lnTo>
                  <a:lnTo>
                    <a:pt x="485" y="484"/>
                  </a:lnTo>
                  <a:lnTo>
                    <a:pt x="485" y="479"/>
                  </a:lnTo>
                  <a:lnTo>
                    <a:pt x="489" y="472"/>
                  </a:lnTo>
                  <a:lnTo>
                    <a:pt x="498" y="462"/>
                  </a:lnTo>
                  <a:lnTo>
                    <a:pt x="511" y="452"/>
                  </a:lnTo>
                  <a:lnTo>
                    <a:pt x="524" y="440"/>
                  </a:lnTo>
                  <a:lnTo>
                    <a:pt x="538" y="430"/>
                  </a:lnTo>
                  <a:lnTo>
                    <a:pt x="549" y="420"/>
                  </a:lnTo>
                  <a:lnTo>
                    <a:pt x="557" y="413"/>
                  </a:lnTo>
                  <a:lnTo>
                    <a:pt x="558" y="411"/>
                  </a:lnTo>
                  <a:lnTo>
                    <a:pt x="558" y="402"/>
                  </a:lnTo>
                  <a:lnTo>
                    <a:pt x="560" y="398"/>
                  </a:lnTo>
                  <a:lnTo>
                    <a:pt x="562" y="393"/>
                  </a:lnTo>
                  <a:lnTo>
                    <a:pt x="570" y="386"/>
                  </a:lnTo>
                  <a:lnTo>
                    <a:pt x="545" y="386"/>
                  </a:lnTo>
                  <a:lnTo>
                    <a:pt x="538" y="391"/>
                  </a:lnTo>
                  <a:lnTo>
                    <a:pt x="531" y="392"/>
                  </a:lnTo>
                  <a:lnTo>
                    <a:pt x="521" y="391"/>
                  </a:lnTo>
                  <a:lnTo>
                    <a:pt x="512" y="391"/>
                  </a:lnTo>
                  <a:lnTo>
                    <a:pt x="508" y="385"/>
                  </a:lnTo>
                  <a:lnTo>
                    <a:pt x="503" y="381"/>
                  </a:lnTo>
                  <a:lnTo>
                    <a:pt x="499" y="374"/>
                  </a:lnTo>
                  <a:lnTo>
                    <a:pt x="493" y="366"/>
                  </a:lnTo>
                  <a:lnTo>
                    <a:pt x="490" y="364"/>
                  </a:lnTo>
                  <a:lnTo>
                    <a:pt x="489" y="359"/>
                  </a:lnTo>
                  <a:lnTo>
                    <a:pt x="488" y="357"/>
                  </a:lnTo>
                  <a:lnTo>
                    <a:pt x="486" y="352"/>
                  </a:lnTo>
                  <a:lnTo>
                    <a:pt x="483" y="348"/>
                  </a:lnTo>
                  <a:lnTo>
                    <a:pt x="478" y="345"/>
                  </a:lnTo>
                  <a:lnTo>
                    <a:pt x="472" y="342"/>
                  </a:lnTo>
                  <a:lnTo>
                    <a:pt x="467" y="338"/>
                  </a:lnTo>
                  <a:lnTo>
                    <a:pt x="465" y="334"/>
                  </a:lnTo>
                  <a:lnTo>
                    <a:pt x="463" y="328"/>
                  </a:lnTo>
                  <a:lnTo>
                    <a:pt x="463" y="322"/>
                  </a:lnTo>
                  <a:lnTo>
                    <a:pt x="463" y="318"/>
                  </a:lnTo>
                  <a:lnTo>
                    <a:pt x="462" y="314"/>
                  </a:lnTo>
                  <a:lnTo>
                    <a:pt x="457" y="310"/>
                  </a:lnTo>
                  <a:lnTo>
                    <a:pt x="455" y="305"/>
                  </a:lnTo>
                  <a:lnTo>
                    <a:pt x="452" y="301"/>
                  </a:lnTo>
                  <a:lnTo>
                    <a:pt x="446" y="291"/>
                  </a:lnTo>
                  <a:lnTo>
                    <a:pt x="439" y="283"/>
                  </a:lnTo>
                  <a:lnTo>
                    <a:pt x="433" y="274"/>
                  </a:lnTo>
                  <a:lnTo>
                    <a:pt x="430" y="266"/>
                  </a:lnTo>
                  <a:lnTo>
                    <a:pt x="437" y="268"/>
                  </a:lnTo>
                  <a:lnTo>
                    <a:pt x="446" y="277"/>
                  </a:lnTo>
                  <a:lnTo>
                    <a:pt x="453" y="283"/>
                  </a:lnTo>
                  <a:lnTo>
                    <a:pt x="459" y="284"/>
                  </a:lnTo>
                  <a:lnTo>
                    <a:pt x="476" y="307"/>
                  </a:lnTo>
                  <a:lnTo>
                    <a:pt x="479" y="332"/>
                  </a:lnTo>
                  <a:lnTo>
                    <a:pt x="505" y="354"/>
                  </a:lnTo>
                  <a:lnTo>
                    <a:pt x="516" y="379"/>
                  </a:lnTo>
                  <a:lnTo>
                    <a:pt x="529" y="378"/>
                  </a:lnTo>
                  <a:lnTo>
                    <a:pt x="541" y="372"/>
                  </a:lnTo>
                  <a:lnTo>
                    <a:pt x="552" y="365"/>
                  </a:lnTo>
                  <a:lnTo>
                    <a:pt x="564" y="357"/>
                  </a:lnTo>
                  <a:lnTo>
                    <a:pt x="575" y="348"/>
                  </a:lnTo>
                  <a:lnTo>
                    <a:pt x="585" y="341"/>
                  </a:lnTo>
                  <a:lnTo>
                    <a:pt x="597" y="335"/>
                  </a:lnTo>
                  <a:lnTo>
                    <a:pt x="608" y="334"/>
                  </a:lnTo>
                  <a:lnTo>
                    <a:pt x="616" y="318"/>
                  </a:lnTo>
                  <a:lnTo>
                    <a:pt x="616" y="315"/>
                  </a:lnTo>
                  <a:lnTo>
                    <a:pt x="614" y="312"/>
                  </a:lnTo>
                  <a:lnTo>
                    <a:pt x="611" y="310"/>
                  </a:lnTo>
                  <a:lnTo>
                    <a:pt x="611" y="307"/>
                  </a:lnTo>
                  <a:lnTo>
                    <a:pt x="597" y="307"/>
                  </a:lnTo>
                  <a:lnTo>
                    <a:pt x="590" y="298"/>
                  </a:lnTo>
                  <a:lnTo>
                    <a:pt x="583" y="298"/>
                  </a:lnTo>
                  <a:lnTo>
                    <a:pt x="574" y="298"/>
                  </a:lnTo>
                  <a:lnTo>
                    <a:pt x="565" y="298"/>
                  </a:lnTo>
                  <a:lnTo>
                    <a:pt x="557" y="297"/>
                  </a:lnTo>
                  <a:lnTo>
                    <a:pt x="548" y="295"/>
                  </a:lnTo>
                  <a:lnTo>
                    <a:pt x="539" y="291"/>
                  </a:lnTo>
                  <a:lnTo>
                    <a:pt x="532" y="285"/>
                  </a:lnTo>
                  <a:lnTo>
                    <a:pt x="526" y="278"/>
                  </a:lnTo>
                  <a:lnTo>
                    <a:pt x="521" y="277"/>
                  </a:lnTo>
                  <a:lnTo>
                    <a:pt x="516" y="271"/>
                  </a:lnTo>
                  <a:lnTo>
                    <a:pt x="512" y="266"/>
                  </a:lnTo>
                  <a:lnTo>
                    <a:pt x="509" y="258"/>
                  </a:lnTo>
                  <a:lnTo>
                    <a:pt x="515" y="257"/>
                  </a:lnTo>
                  <a:lnTo>
                    <a:pt x="521" y="257"/>
                  </a:lnTo>
                  <a:lnTo>
                    <a:pt x="526" y="260"/>
                  </a:lnTo>
                  <a:lnTo>
                    <a:pt x="532" y="264"/>
                  </a:lnTo>
                  <a:lnTo>
                    <a:pt x="538" y="270"/>
                  </a:lnTo>
                  <a:lnTo>
                    <a:pt x="542" y="275"/>
                  </a:lnTo>
                  <a:lnTo>
                    <a:pt x="548" y="281"/>
                  </a:lnTo>
                  <a:lnTo>
                    <a:pt x="552" y="287"/>
                  </a:lnTo>
                  <a:lnTo>
                    <a:pt x="558" y="287"/>
                  </a:lnTo>
                  <a:lnTo>
                    <a:pt x="564" y="288"/>
                  </a:lnTo>
                  <a:lnTo>
                    <a:pt x="570" y="290"/>
                  </a:lnTo>
                  <a:lnTo>
                    <a:pt x="577" y="291"/>
                  </a:lnTo>
                  <a:lnTo>
                    <a:pt x="583" y="293"/>
                  </a:lnTo>
                  <a:lnTo>
                    <a:pt x="590" y="293"/>
                  </a:lnTo>
                  <a:lnTo>
                    <a:pt x="595" y="293"/>
                  </a:lnTo>
                  <a:lnTo>
                    <a:pt x="601" y="290"/>
                  </a:lnTo>
                  <a:lnTo>
                    <a:pt x="608" y="298"/>
                  </a:lnTo>
                  <a:lnTo>
                    <a:pt x="611" y="297"/>
                  </a:lnTo>
                  <a:lnTo>
                    <a:pt x="617" y="294"/>
                  </a:lnTo>
                  <a:lnTo>
                    <a:pt x="621" y="290"/>
                  </a:lnTo>
                  <a:lnTo>
                    <a:pt x="626" y="287"/>
                  </a:lnTo>
                  <a:lnTo>
                    <a:pt x="640" y="287"/>
                  </a:lnTo>
                  <a:lnTo>
                    <a:pt x="643" y="291"/>
                  </a:lnTo>
                  <a:lnTo>
                    <a:pt x="649" y="295"/>
                  </a:lnTo>
                  <a:lnTo>
                    <a:pt x="654" y="301"/>
                  </a:lnTo>
                  <a:lnTo>
                    <a:pt x="660" y="302"/>
                  </a:lnTo>
                  <a:lnTo>
                    <a:pt x="662" y="308"/>
                  </a:lnTo>
                  <a:lnTo>
                    <a:pt x="665" y="314"/>
                  </a:lnTo>
                  <a:lnTo>
                    <a:pt x="667" y="318"/>
                  </a:lnTo>
                  <a:lnTo>
                    <a:pt x="672" y="322"/>
                  </a:lnTo>
                  <a:lnTo>
                    <a:pt x="672" y="317"/>
                  </a:lnTo>
                  <a:lnTo>
                    <a:pt x="672" y="311"/>
                  </a:lnTo>
                  <a:lnTo>
                    <a:pt x="672" y="305"/>
                  </a:lnTo>
                  <a:lnTo>
                    <a:pt x="672" y="300"/>
                  </a:lnTo>
                  <a:lnTo>
                    <a:pt x="670" y="294"/>
                  </a:lnTo>
                  <a:lnTo>
                    <a:pt x="670" y="288"/>
                  </a:lnTo>
                  <a:lnTo>
                    <a:pt x="669" y="283"/>
                  </a:lnTo>
                  <a:lnTo>
                    <a:pt x="667" y="278"/>
                  </a:lnTo>
                  <a:lnTo>
                    <a:pt x="673" y="287"/>
                  </a:lnTo>
                  <a:lnTo>
                    <a:pt x="679" y="298"/>
                  </a:lnTo>
                  <a:lnTo>
                    <a:pt x="682" y="310"/>
                  </a:lnTo>
                  <a:lnTo>
                    <a:pt x="682" y="318"/>
                  </a:lnTo>
                  <a:lnTo>
                    <a:pt x="683" y="320"/>
                  </a:lnTo>
                  <a:lnTo>
                    <a:pt x="686" y="322"/>
                  </a:lnTo>
                  <a:lnTo>
                    <a:pt x="689" y="325"/>
                  </a:lnTo>
                  <a:lnTo>
                    <a:pt x="692" y="327"/>
                  </a:lnTo>
                  <a:lnTo>
                    <a:pt x="693" y="337"/>
                  </a:lnTo>
                  <a:lnTo>
                    <a:pt x="696" y="348"/>
                  </a:lnTo>
                  <a:lnTo>
                    <a:pt x="702" y="358"/>
                  </a:lnTo>
                  <a:lnTo>
                    <a:pt x="711" y="362"/>
                  </a:lnTo>
                  <a:lnTo>
                    <a:pt x="712" y="368"/>
                  </a:lnTo>
                  <a:lnTo>
                    <a:pt x="715" y="374"/>
                  </a:lnTo>
                  <a:lnTo>
                    <a:pt x="719" y="378"/>
                  </a:lnTo>
                  <a:lnTo>
                    <a:pt x="725" y="379"/>
                  </a:lnTo>
                  <a:lnTo>
                    <a:pt x="725" y="374"/>
                  </a:lnTo>
                  <a:lnTo>
                    <a:pt x="726" y="369"/>
                  </a:lnTo>
                  <a:lnTo>
                    <a:pt x="729" y="365"/>
                  </a:lnTo>
                  <a:lnTo>
                    <a:pt x="731" y="362"/>
                  </a:lnTo>
                  <a:lnTo>
                    <a:pt x="729" y="364"/>
                  </a:lnTo>
                  <a:lnTo>
                    <a:pt x="731" y="359"/>
                  </a:lnTo>
                  <a:lnTo>
                    <a:pt x="734" y="354"/>
                  </a:lnTo>
                  <a:lnTo>
                    <a:pt x="735" y="351"/>
                  </a:lnTo>
                  <a:lnTo>
                    <a:pt x="728" y="342"/>
                  </a:lnTo>
                  <a:lnTo>
                    <a:pt x="728" y="310"/>
                  </a:lnTo>
                  <a:lnTo>
                    <a:pt x="731" y="307"/>
                  </a:lnTo>
                  <a:lnTo>
                    <a:pt x="736" y="302"/>
                  </a:lnTo>
                  <a:lnTo>
                    <a:pt x="742" y="298"/>
                  </a:lnTo>
                  <a:lnTo>
                    <a:pt x="745" y="294"/>
                  </a:lnTo>
                  <a:lnTo>
                    <a:pt x="744" y="290"/>
                  </a:lnTo>
                  <a:lnTo>
                    <a:pt x="744" y="287"/>
                  </a:lnTo>
                  <a:lnTo>
                    <a:pt x="744" y="284"/>
                  </a:lnTo>
                  <a:lnTo>
                    <a:pt x="745" y="278"/>
                  </a:lnTo>
                  <a:lnTo>
                    <a:pt x="748" y="278"/>
                  </a:lnTo>
                  <a:lnTo>
                    <a:pt x="752" y="280"/>
                  </a:lnTo>
                  <a:lnTo>
                    <a:pt x="757" y="283"/>
                  </a:lnTo>
                  <a:lnTo>
                    <a:pt x="762" y="283"/>
                  </a:lnTo>
                  <a:lnTo>
                    <a:pt x="764" y="291"/>
                  </a:lnTo>
                  <a:lnTo>
                    <a:pt x="770" y="298"/>
                  </a:lnTo>
                  <a:lnTo>
                    <a:pt x="777" y="304"/>
                  </a:lnTo>
                  <a:lnTo>
                    <a:pt x="784" y="307"/>
                  </a:lnTo>
                  <a:lnTo>
                    <a:pt x="784" y="301"/>
                  </a:lnTo>
                  <a:lnTo>
                    <a:pt x="784" y="298"/>
                  </a:lnTo>
                  <a:lnTo>
                    <a:pt x="784" y="294"/>
                  </a:lnTo>
                  <a:lnTo>
                    <a:pt x="788" y="290"/>
                  </a:lnTo>
                  <a:lnTo>
                    <a:pt x="797" y="288"/>
                  </a:lnTo>
                  <a:lnTo>
                    <a:pt x="794" y="275"/>
                  </a:lnTo>
                  <a:lnTo>
                    <a:pt x="790" y="263"/>
                  </a:lnTo>
                  <a:lnTo>
                    <a:pt x="785" y="248"/>
                  </a:lnTo>
                  <a:lnTo>
                    <a:pt x="781" y="236"/>
                  </a:lnTo>
                  <a:lnTo>
                    <a:pt x="775" y="221"/>
                  </a:lnTo>
                  <a:lnTo>
                    <a:pt x="768" y="209"/>
                  </a:lnTo>
                  <a:lnTo>
                    <a:pt x="762" y="197"/>
                  </a:lnTo>
                  <a:lnTo>
                    <a:pt x="755" y="187"/>
                  </a:lnTo>
                  <a:lnTo>
                    <a:pt x="742" y="169"/>
                  </a:lnTo>
                  <a:lnTo>
                    <a:pt x="728" y="150"/>
                  </a:lnTo>
                  <a:lnTo>
                    <a:pt x="712" y="132"/>
                  </a:lnTo>
                  <a:lnTo>
                    <a:pt x="696" y="116"/>
                  </a:lnTo>
                  <a:lnTo>
                    <a:pt x="679" y="101"/>
                  </a:lnTo>
                  <a:lnTo>
                    <a:pt x="663" y="86"/>
                  </a:lnTo>
                  <a:lnTo>
                    <a:pt x="646" y="74"/>
                  </a:lnTo>
                  <a:lnTo>
                    <a:pt x="630" y="62"/>
                  </a:lnTo>
                  <a:lnTo>
                    <a:pt x="618" y="56"/>
                  </a:lnTo>
                  <a:lnTo>
                    <a:pt x="607" y="49"/>
                  </a:lnTo>
                  <a:lnTo>
                    <a:pt x="594" y="44"/>
                  </a:lnTo>
                  <a:lnTo>
                    <a:pt x="583" y="38"/>
                  </a:lnTo>
                  <a:lnTo>
                    <a:pt x="570" y="32"/>
                  </a:lnTo>
                  <a:lnTo>
                    <a:pt x="557" y="28"/>
                  </a:lnTo>
                  <a:lnTo>
                    <a:pt x="545" y="24"/>
                  </a:lnTo>
                  <a:lnTo>
                    <a:pt x="534" y="20"/>
                  </a:lnTo>
                  <a:lnTo>
                    <a:pt x="524" y="18"/>
                  </a:lnTo>
                  <a:lnTo>
                    <a:pt x="519" y="21"/>
                  </a:lnTo>
                  <a:lnTo>
                    <a:pt x="518" y="20"/>
                  </a:lnTo>
                  <a:lnTo>
                    <a:pt x="518" y="20"/>
                  </a:lnTo>
                  <a:lnTo>
                    <a:pt x="521" y="22"/>
                  </a:lnTo>
                  <a:lnTo>
                    <a:pt x="518" y="22"/>
                  </a:lnTo>
                  <a:lnTo>
                    <a:pt x="515" y="24"/>
                  </a:lnTo>
                  <a:lnTo>
                    <a:pt x="512" y="25"/>
                  </a:lnTo>
                  <a:lnTo>
                    <a:pt x="509" y="25"/>
                  </a:lnTo>
                  <a:lnTo>
                    <a:pt x="511" y="29"/>
                  </a:lnTo>
                  <a:lnTo>
                    <a:pt x="512" y="31"/>
                  </a:lnTo>
                  <a:lnTo>
                    <a:pt x="512" y="34"/>
                  </a:lnTo>
                  <a:lnTo>
                    <a:pt x="513" y="38"/>
                  </a:lnTo>
                  <a:lnTo>
                    <a:pt x="499" y="38"/>
                  </a:lnTo>
                  <a:lnTo>
                    <a:pt x="501" y="44"/>
                  </a:lnTo>
                  <a:lnTo>
                    <a:pt x="503" y="49"/>
                  </a:lnTo>
                  <a:lnTo>
                    <a:pt x="506" y="54"/>
                  </a:lnTo>
                  <a:lnTo>
                    <a:pt x="509" y="58"/>
                  </a:lnTo>
                  <a:lnTo>
                    <a:pt x="503" y="59"/>
                  </a:lnTo>
                  <a:lnTo>
                    <a:pt x="496" y="59"/>
                  </a:lnTo>
                  <a:lnTo>
                    <a:pt x="489" y="58"/>
                  </a:lnTo>
                  <a:lnTo>
                    <a:pt x="482" y="58"/>
                  </a:lnTo>
                  <a:lnTo>
                    <a:pt x="479" y="51"/>
                  </a:lnTo>
                  <a:lnTo>
                    <a:pt x="475" y="45"/>
                  </a:lnTo>
                  <a:lnTo>
                    <a:pt x="470" y="39"/>
                  </a:lnTo>
                  <a:lnTo>
                    <a:pt x="463" y="38"/>
                  </a:lnTo>
                  <a:lnTo>
                    <a:pt x="463" y="41"/>
                  </a:lnTo>
                  <a:lnTo>
                    <a:pt x="462" y="44"/>
                  </a:lnTo>
                  <a:lnTo>
                    <a:pt x="460" y="47"/>
                  </a:lnTo>
                  <a:lnTo>
                    <a:pt x="460" y="49"/>
                  </a:lnTo>
                  <a:lnTo>
                    <a:pt x="463" y="54"/>
                  </a:lnTo>
                  <a:lnTo>
                    <a:pt x="467" y="59"/>
                  </a:lnTo>
                  <a:lnTo>
                    <a:pt x="470" y="66"/>
                  </a:lnTo>
                  <a:lnTo>
                    <a:pt x="475" y="71"/>
                  </a:lnTo>
                  <a:lnTo>
                    <a:pt x="469" y="71"/>
                  </a:lnTo>
                  <a:lnTo>
                    <a:pt x="463" y="74"/>
                  </a:lnTo>
                  <a:lnTo>
                    <a:pt x="459" y="75"/>
                  </a:lnTo>
                  <a:lnTo>
                    <a:pt x="453" y="78"/>
                  </a:lnTo>
                  <a:lnTo>
                    <a:pt x="447" y="79"/>
                  </a:lnTo>
                  <a:lnTo>
                    <a:pt x="442" y="81"/>
                  </a:lnTo>
                  <a:lnTo>
                    <a:pt x="434" y="81"/>
                  </a:lnTo>
                  <a:lnTo>
                    <a:pt x="429" y="78"/>
                  </a:lnTo>
                  <a:lnTo>
                    <a:pt x="429" y="72"/>
                  </a:lnTo>
                  <a:lnTo>
                    <a:pt x="426" y="68"/>
                  </a:lnTo>
                  <a:lnTo>
                    <a:pt x="419" y="65"/>
                  </a:lnTo>
                  <a:lnTo>
                    <a:pt x="411" y="62"/>
                  </a:lnTo>
                  <a:lnTo>
                    <a:pt x="403" y="61"/>
                  </a:lnTo>
                  <a:lnTo>
                    <a:pt x="394" y="59"/>
                  </a:lnTo>
                  <a:lnTo>
                    <a:pt x="387" y="58"/>
                  </a:lnTo>
                  <a:lnTo>
                    <a:pt x="383" y="58"/>
                  </a:lnTo>
                  <a:lnTo>
                    <a:pt x="375" y="66"/>
                  </a:lnTo>
                  <a:lnTo>
                    <a:pt x="371" y="66"/>
                  </a:lnTo>
                  <a:lnTo>
                    <a:pt x="365" y="68"/>
                  </a:lnTo>
                  <a:lnTo>
                    <a:pt x="358" y="72"/>
                  </a:lnTo>
                  <a:lnTo>
                    <a:pt x="351" y="78"/>
                  </a:lnTo>
                  <a:lnTo>
                    <a:pt x="344" y="84"/>
                  </a:lnTo>
                  <a:lnTo>
                    <a:pt x="337" y="89"/>
                  </a:lnTo>
                  <a:lnTo>
                    <a:pt x="331" y="93"/>
                  </a:lnTo>
                  <a:lnTo>
                    <a:pt x="327" y="98"/>
                  </a:lnTo>
                  <a:lnTo>
                    <a:pt x="337" y="111"/>
                  </a:lnTo>
                  <a:lnTo>
                    <a:pt x="347" y="105"/>
                  </a:lnTo>
                  <a:lnTo>
                    <a:pt x="354" y="102"/>
                  </a:lnTo>
                  <a:lnTo>
                    <a:pt x="360" y="99"/>
                  </a:lnTo>
                  <a:lnTo>
                    <a:pt x="364" y="98"/>
                  </a:lnTo>
                  <a:lnTo>
                    <a:pt x="368" y="96"/>
                  </a:lnTo>
                  <a:lnTo>
                    <a:pt x="371" y="95"/>
                  </a:lnTo>
                  <a:lnTo>
                    <a:pt x="375" y="91"/>
                  </a:lnTo>
                  <a:lnTo>
                    <a:pt x="380" y="86"/>
                  </a:lnTo>
                  <a:lnTo>
                    <a:pt x="385" y="86"/>
                  </a:lnTo>
                  <a:lnTo>
                    <a:pt x="393" y="85"/>
                  </a:lnTo>
                  <a:lnTo>
                    <a:pt x="397" y="86"/>
                  </a:lnTo>
                  <a:lnTo>
                    <a:pt x="397" y="91"/>
                  </a:lnTo>
                  <a:lnTo>
                    <a:pt x="398" y="89"/>
                  </a:lnTo>
                  <a:lnTo>
                    <a:pt x="393" y="96"/>
                  </a:lnTo>
                  <a:lnTo>
                    <a:pt x="385" y="105"/>
                  </a:lnTo>
                  <a:lnTo>
                    <a:pt x="383" y="111"/>
                  </a:lnTo>
                  <a:lnTo>
                    <a:pt x="383" y="113"/>
                  </a:lnTo>
                  <a:lnTo>
                    <a:pt x="385" y="116"/>
                  </a:lnTo>
                  <a:lnTo>
                    <a:pt x="387" y="119"/>
                  </a:lnTo>
                  <a:lnTo>
                    <a:pt x="387" y="122"/>
                  </a:lnTo>
                  <a:lnTo>
                    <a:pt x="381" y="125"/>
                  </a:lnTo>
                  <a:lnTo>
                    <a:pt x="374" y="128"/>
                  </a:lnTo>
                  <a:lnTo>
                    <a:pt x="368" y="130"/>
                  </a:lnTo>
                  <a:lnTo>
                    <a:pt x="365" y="133"/>
                  </a:lnTo>
                  <a:lnTo>
                    <a:pt x="362" y="133"/>
                  </a:lnTo>
                  <a:lnTo>
                    <a:pt x="360" y="132"/>
                  </a:lnTo>
                  <a:lnTo>
                    <a:pt x="358" y="130"/>
                  </a:lnTo>
                  <a:lnTo>
                    <a:pt x="355" y="130"/>
                  </a:lnTo>
                  <a:lnTo>
                    <a:pt x="357" y="126"/>
                  </a:lnTo>
                  <a:lnTo>
                    <a:pt x="358" y="122"/>
                  </a:lnTo>
                  <a:lnTo>
                    <a:pt x="360" y="118"/>
                  </a:lnTo>
                  <a:lnTo>
                    <a:pt x="361" y="113"/>
                  </a:lnTo>
                  <a:lnTo>
                    <a:pt x="360" y="112"/>
                  </a:lnTo>
                  <a:lnTo>
                    <a:pt x="360" y="111"/>
                  </a:lnTo>
                  <a:lnTo>
                    <a:pt x="360" y="109"/>
                  </a:lnTo>
                  <a:lnTo>
                    <a:pt x="360" y="106"/>
                  </a:lnTo>
                  <a:lnTo>
                    <a:pt x="358" y="106"/>
                  </a:lnTo>
                  <a:lnTo>
                    <a:pt x="355" y="108"/>
                  </a:lnTo>
                  <a:lnTo>
                    <a:pt x="354" y="109"/>
                  </a:lnTo>
                  <a:lnTo>
                    <a:pt x="351" y="109"/>
                  </a:lnTo>
                  <a:lnTo>
                    <a:pt x="342" y="111"/>
                  </a:lnTo>
                  <a:lnTo>
                    <a:pt x="342" y="115"/>
                  </a:lnTo>
                  <a:lnTo>
                    <a:pt x="342" y="118"/>
                  </a:lnTo>
                  <a:lnTo>
                    <a:pt x="344" y="119"/>
                  </a:lnTo>
                  <a:lnTo>
                    <a:pt x="344" y="122"/>
                  </a:lnTo>
                  <a:lnTo>
                    <a:pt x="341" y="126"/>
                  </a:lnTo>
                  <a:lnTo>
                    <a:pt x="335" y="129"/>
                  </a:lnTo>
                  <a:lnTo>
                    <a:pt x="329" y="132"/>
                  </a:lnTo>
                  <a:lnTo>
                    <a:pt x="327" y="133"/>
                  </a:lnTo>
                  <a:lnTo>
                    <a:pt x="327" y="130"/>
                  </a:lnTo>
                  <a:lnTo>
                    <a:pt x="319" y="130"/>
                  </a:lnTo>
                  <a:lnTo>
                    <a:pt x="309" y="132"/>
                  </a:lnTo>
                  <a:lnTo>
                    <a:pt x="302" y="133"/>
                  </a:lnTo>
                  <a:lnTo>
                    <a:pt x="291" y="146"/>
                  </a:lnTo>
                  <a:lnTo>
                    <a:pt x="280" y="146"/>
                  </a:lnTo>
                  <a:lnTo>
                    <a:pt x="269" y="145"/>
                  </a:lnTo>
                  <a:lnTo>
                    <a:pt x="257" y="145"/>
                  </a:lnTo>
                  <a:lnTo>
                    <a:pt x="249" y="146"/>
                  </a:lnTo>
                  <a:lnTo>
                    <a:pt x="250" y="149"/>
                  </a:lnTo>
                  <a:lnTo>
                    <a:pt x="253" y="152"/>
                  </a:lnTo>
                  <a:lnTo>
                    <a:pt x="256" y="153"/>
                  </a:lnTo>
                  <a:lnTo>
                    <a:pt x="259" y="155"/>
                  </a:lnTo>
                  <a:lnTo>
                    <a:pt x="259" y="159"/>
                  </a:lnTo>
                  <a:lnTo>
                    <a:pt x="257" y="163"/>
                  </a:lnTo>
                  <a:lnTo>
                    <a:pt x="255" y="167"/>
                  </a:lnTo>
                  <a:lnTo>
                    <a:pt x="252" y="170"/>
                  </a:lnTo>
                  <a:lnTo>
                    <a:pt x="249" y="170"/>
                  </a:lnTo>
                  <a:lnTo>
                    <a:pt x="246" y="169"/>
                  </a:lnTo>
                  <a:lnTo>
                    <a:pt x="243" y="169"/>
                  </a:lnTo>
                  <a:lnTo>
                    <a:pt x="239" y="170"/>
                  </a:lnTo>
                  <a:lnTo>
                    <a:pt x="224" y="155"/>
                  </a:lnTo>
                  <a:lnTo>
                    <a:pt x="222" y="155"/>
                  </a:lnTo>
                  <a:lnTo>
                    <a:pt x="219" y="156"/>
                  </a:lnTo>
                  <a:lnTo>
                    <a:pt x="216" y="157"/>
                  </a:lnTo>
                  <a:lnTo>
                    <a:pt x="213" y="157"/>
                  </a:lnTo>
                  <a:lnTo>
                    <a:pt x="213" y="165"/>
                  </a:lnTo>
                  <a:lnTo>
                    <a:pt x="211" y="172"/>
                  </a:lnTo>
                  <a:lnTo>
                    <a:pt x="210" y="179"/>
                  </a:lnTo>
                  <a:lnTo>
                    <a:pt x="210" y="186"/>
                  </a:lnTo>
                  <a:lnTo>
                    <a:pt x="200" y="199"/>
                  </a:lnTo>
                  <a:lnTo>
                    <a:pt x="200" y="214"/>
                  </a:lnTo>
                  <a:lnTo>
                    <a:pt x="203" y="214"/>
                  </a:lnTo>
                  <a:lnTo>
                    <a:pt x="206" y="216"/>
                  </a:lnTo>
                  <a:lnTo>
                    <a:pt x="207" y="219"/>
                  </a:lnTo>
                  <a:lnTo>
                    <a:pt x="210" y="219"/>
                  </a:lnTo>
                  <a:lnTo>
                    <a:pt x="219" y="217"/>
                  </a:lnTo>
                  <a:lnTo>
                    <a:pt x="227" y="219"/>
                  </a:lnTo>
                  <a:lnTo>
                    <a:pt x="237" y="221"/>
                  </a:lnTo>
                  <a:lnTo>
                    <a:pt x="246" y="223"/>
                  </a:lnTo>
                  <a:lnTo>
                    <a:pt x="247" y="219"/>
                  </a:lnTo>
                  <a:lnTo>
                    <a:pt x="249" y="213"/>
                  </a:lnTo>
                  <a:lnTo>
                    <a:pt x="253" y="207"/>
                  </a:lnTo>
                  <a:lnTo>
                    <a:pt x="256" y="203"/>
                  </a:lnTo>
                  <a:lnTo>
                    <a:pt x="260" y="203"/>
                  </a:lnTo>
                  <a:lnTo>
                    <a:pt x="265" y="204"/>
                  </a:lnTo>
                  <a:lnTo>
                    <a:pt x="269" y="206"/>
                  </a:lnTo>
                  <a:lnTo>
                    <a:pt x="273" y="206"/>
                  </a:lnTo>
                  <a:lnTo>
                    <a:pt x="279" y="200"/>
                  </a:lnTo>
                  <a:lnTo>
                    <a:pt x="286" y="193"/>
                  </a:lnTo>
                  <a:lnTo>
                    <a:pt x="293" y="187"/>
                  </a:lnTo>
                  <a:lnTo>
                    <a:pt x="302" y="186"/>
                  </a:lnTo>
                  <a:lnTo>
                    <a:pt x="319" y="206"/>
                  </a:lnTo>
                  <a:lnTo>
                    <a:pt x="318" y="209"/>
                  </a:lnTo>
                  <a:lnTo>
                    <a:pt x="316" y="211"/>
                  </a:lnTo>
                  <a:lnTo>
                    <a:pt x="316" y="216"/>
                  </a:lnTo>
                  <a:lnTo>
                    <a:pt x="316" y="219"/>
                  </a:lnTo>
                  <a:lnTo>
                    <a:pt x="315" y="219"/>
                  </a:lnTo>
                  <a:lnTo>
                    <a:pt x="311" y="220"/>
                  </a:lnTo>
                  <a:lnTo>
                    <a:pt x="309" y="221"/>
                  </a:lnTo>
                  <a:lnTo>
                    <a:pt x="309" y="226"/>
                  </a:lnTo>
                  <a:lnTo>
                    <a:pt x="312" y="230"/>
                  </a:lnTo>
                  <a:lnTo>
                    <a:pt x="318" y="234"/>
                  </a:lnTo>
                  <a:lnTo>
                    <a:pt x="325" y="238"/>
                  </a:lnTo>
                  <a:lnTo>
                    <a:pt x="329" y="243"/>
                  </a:lnTo>
                  <a:lnTo>
                    <a:pt x="334" y="238"/>
                  </a:lnTo>
                  <a:lnTo>
                    <a:pt x="339" y="233"/>
                  </a:lnTo>
                  <a:lnTo>
                    <a:pt x="345" y="227"/>
                  </a:lnTo>
                  <a:lnTo>
                    <a:pt x="351" y="223"/>
                  </a:lnTo>
                  <a:lnTo>
                    <a:pt x="351" y="206"/>
                  </a:lnTo>
                  <a:lnTo>
                    <a:pt x="358" y="214"/>
                  </a:lnTo>
                  <a:lnTo>
                    <a:pt x="358" y="230"/>
                  </a:lnTo>
                  <a:lnTo>
                    <a:pt x="364" y="231"/>
                  </a:lnTo>
                  <a:lnTo>
                    <a:pt x="368" y="236"/>
                  </a:lnTo>
                  <a:lnTo>
                    <a:pt x="371" y="240"/>
                  </a:lnTo>
                  <a:lnTo>
                    <a:pt x="373" y="246"/>
                  </a:lnTo>
                  <a:lnTo>
                    <a:pt x="375" y="237"/>
                  </a:lnTo>
                  <a:lnTo>
                    <a:pt x="381" y="226"/>
                  </a:lnTo>
                  <a:lnTo>
                    <a:pt x="387" y="216"/>
                  </a:lnTo>
                  <a:lnTo>
                    <a:pt x="391" y="209"/>
                  </a:lnTo>
                  <a:lnTo>
                    <a:pt x="394" y="210"/>
                  </a:lnTo>
                  <a:lnTo>
                    <a:pt x="397" y="211"/>
                  </a:lnTo>
                  <a:lnTo>
                    <a:pt x="398" y="213"/>
                  </a:lnTo>
                  <a:lnTo>
                    <a:pt x="401" y="214"/>
                  </a:lnTo>
                  <a:lnTo>
                    <a:pt x="406" y="210"/>
                  </a:lnTo>
                  <a:lnTo>
                    <a:pt x="408" y="210"/>
                  </a:lnTo>
                  <a:lnTo>
                    <a:pt x="411" y="211"/>
                  </a:lnTo>
                  <a:lnTo>
                    <a:pt x="413" y="214"/>
                  </a:lnTo>
                  <a:lnTo>
                    <a:pt x="416" y="214"/>
                  </a:lnTo>
                  <a:lnTo>
                    <a:pt x="416" y="209"/>
                  </a:lnTo>
                  <a:lnTo>
                    <a:pt x="419" y="204"/>
                  </a:lnTo>
                  <a:lnTo>
                    <a:pt x="420" y="200"/>
                  </a:lnTo>
                  <a:lnTo>
                    <a:pt x="420" y="197"/>
                  </a:lnTo>
                  <a:lnTo>
                    <a:pt x="429" y="199"/>
                  </a:lnTo>
                  <a:lnTo>
                    <a:pt x="436" y="200"/>
                  </a:lnTo>
                  <a:lnTo>
                    <a:pt x="442" y="202"/>
                  </a:lnTo>
                  <a:lnTo>
                    <a:pt x="450" y="203"/>
                  </a:lnTo>
                  <a:lnTo>
                    <a:pt x="450" y="200"/>
                  </a:lnTo>
                  <a:lnTo>
                    <a:pt x="452" y="196"/>
                  </a:lnTo>
                  <a:lnTo>
                    <a:pt x="453" y="192"/>
                  </a:lnTo>
                  <a:lnTo>
                    <a:pt x="453" y="187"/>
                  </a:lnTo>
                  <a:lnTo>
                    <a:pt x="460" y="180"/>
                  </a:lnTo>
                  <a:lnTo>
                    <a:pt x="462" y="190"/>
                  </a:lnTo>
                  <a:lnTo>
                    <a:pt x="472" y="200"/>
                  </a:lnTo>
                  <a:lnTo>
                    <a:pt x="485" y="210"/>
                  </a:lnTo>
                  <a:lnTo>
                    <a:pt x="495" y="217"/>
                  </a:lnTo>
                  <a:lnTo>
                    <a:pt x="489" y="219"/>
                  </a:lnTo>
                  <a:lnTo>
                    <a:pt x="482" y="220"/>
                  </a:lnTo>
                  <a:lnTo>
                    <a:pt x="475" y="220"/>
                  </a:lnTo>
                  <a:lnTo>
                    <a:pt x="469" y="220"/>
                  </a:lnTo>
                  <a:lnTo>
                    <a:pt x="460" y="214"/>
                  </a:lnTo>
                  <a:lnTo>
                    <a:pt x="455" y="214"/>
                  </a:lnTo>
                  <a:lnTo>
                    <a:pt x="447" y="214"/>
                  </a:lnTo>
                  <a:lnTo>
                    <a:pt x="442" y="213"/>
                  </a:lnTo>
                  <a:lnTo>
                    <a:pt x="434" y="210"/>
                  </a:lnTo>
                  <a:lnTo>
                    <a:pt x="424" y="220"/>
                  </a:lnTo>
                  <a:lnTo>
                    <a:pt x="419" y="220"/>
                  </a:lnTo>
                  <a:lnTo>
                    <a:pt x="414" y="219"/>
                  </a:lnTo>
                  <a:lnTo>
                    <a:pt x="410" y="217"/>
                  </a:lnTo>
                  <a:lnTo>
                    <a:pt x="406" y="217"/>
                  </a:lnTo>
                  <a:lnTo>
                    <a:pt x="390" y="216"/>
                  </a:lnTo>
                  <a:close/>
                  <a:moveTo>
                    <a:pt x="561" y="227"/>
                  </a:moveTo>
                  <a:lnTo>
                    <a:pt x="539" y="227"/>
                  </a:lnTo>
                  <a:lnTo>
                    <a:pt x="539" y="223"/>
                  </a:lnTo>
                  <a:lnTo>
                    <a:pt x="539" y="219"/>
                  </a:lnTo>
                  <a:lnTo>
                    <a:pt x="541" y="214"/>
                  </a:lnTo>
                  <a:lnTo>
                    <a:pt x="542" y="210"/>
                  </a:lnTo>
                  <a:lnTo>
                    <a:pt x="531" y="200"/>
                  </a:lnTo>
                  <a:lnTo>
                    <a:pt x="518" y="200"/>
                  </a:lnTo>
                  <a:lnTo>
                    <a:pt x="516" y="197"/>
                  </a:lnTo>
                  <a:lnTo>
                    <a:pt x="513" y="196"/>
                  </a:lnTo>
                  <a:lnTo>
                    <a:pt x="512" y="193"/>
                  </a:lnTo>
                  <a:lnTo>
                    <a:pt x="512" y="189"/>
                  </a:lnTo>
                  <a:lnTo>
                    <a:pt x="515" y="186"/>
                  </a:lnTo>
                  <a:lnTo>
                    <a:pt x="518" y="186"/>
                  </a:lnTo>
                  <a:lnTo>
                    <a:pt x="522" y="187"/>
                  </a:lnTo>
                  <a:lnTo>
                    <a:pt x="526" y="189"/>
                  </a:lnTo>
                  <a:lnTo>
                    <a:pt x="531" y="189"/>
                  </a:lnTo>
                  <a:lnTo>
                    <a:pt x="531" y="184"/>
                  </a:lnTo>
                  <a:lnTo>
                    <a:pt x="532" y="179"/>
                  </a:lnTo>
                  <a:lnTo>
                    <a:pt x="534" y="173"/>
                  </a:lnTo>
                  <a:lnTo>
                    <a:pt x="534" y="170"/>
                  </a:lnTo>
                  <a:lnTo>
                    <a:pt x="535" y="173"/>
                  </a:lnTo>
                  <a:lnTo>
                    <a:pt x="537" y="175"/>
                  </a:lnTo>
                  <a:lnTo>
                    <a:pt x="538" y="176"/>
                  </a:lnTo>
                  <a:lnTo>
                    <a:pt x="539" y="177"/>
                  </a:lnTo>
                  <a:lnTo>
                    <a:pt x="544" y="177"/>
                  </a:lnTo>
                  <a:lnTo>
                    <a:pt x="547" y="179"/>
                  </a:lnTo>
                  <a:lnTo>
                    <a:pt x="548" y="182"/>
                  </a:lnTo>
                  <a:lnTo>
                    <a:pt x="551" y="183"/>
                  </a:lnTo>
                  <a:lnTo>
                    <a:pt x="549" y="186"/>
                  </a:lnTo>
                  <a:lnTo>
                    <a:pt x="547" y="187"/>
                  </a:lnTo>
                  <a:lnTo>
                    <a:pt x="545" y="190"/>
                  </a:lnTo>
                  <a:lnTo>
                    <a:pt x="545" y="194"/>
                  </a:lnTo>
                  <a:lnTo>
                    <a:pt x="548" y="194"/>
                  </a:lnTo>
                  <a:lnTo>
                    <a:pt x="551" y="196"/>
                  </a:lnTo>
                  <a:lnTo>
                    <a:pt x="552" y="199"/>
                  </a:lnTo>
                  <a:lnTo>
                    <a:pt x="554" y="203"/>
                  </a:lnTo>
                  <a:lnTo>
                    <a:pt x="554" y="207"/>
                  </a:lnTo>
                  <a:lnTo>
                    <a:pt x="558" y="211"/>
                  </a:lnTo>
                  <a:lnTo>
                    <a:pt x="562" y="214"/>
                  </a:lnTo>
                  <a:lnTo>
                    <a:pt x="567" y="219"/>
                  </a:lnTo>
                  <a:lnTo>
                    <a:pt x="561" y="227"/>
                  </a:lnTo>
                  <a:close/>
                  <a:moveTo>
                    <a:pt x="27" y="489"/>
                  </a:moveTo>
                  <a:lnTo>
                    <a:pt x="35" y="482"/>
                  </a:lnTo>
                  <a:lnTo>
                    <a:pt x="47" y="473"/>
                  </a:lnTo>
                  <a:lnTo>
                    <a:pt x="60" y="466"/>
                  </a:lnTo>
                  <a:lnTo>
                    <a:pt x="68" y="460"/>
                  </a:lnTo>
                  <a:lnTo>
                    <a:pt x="60" y="453"/>
                  </a:lnTo>
                  <a:lnTo>
                    <a:pt x="55" y="443"/>
                  </a:lnTo>
                  <a:lnTo>
                    <a:pt x="47" y="435"/>
                  </a:lnTo>
                  <a:lnTo>
                    <a:pt x="40" y="428"/>
                  </a:lnTo>
                  <a:lnTo>
                    <a:pt x="40" y="412"/>
                  </a:lnTo>
                  <a:lnTo>
                    <a:pt x="36" y="412"/>
                  </a:lnTo>
                  <a:lnTo>
                    <a:pt x="32" y="409"/>
                  </a:lnTo>
                  <a:lnTo>
                    <a:pt x="29" y="408"/>
                  </a:lnTo>
                  <a:lnTo>
                    <a:pt x="27" y="408"/>
                  </a:lnTo>
                  <a:lnTo>
                    <a:pt x="23" y="403"/>
                  </a:lnTo>
                  <a:lnTo>
                    <a:pt x="19" y="398"/>
                  </a:lnTo>
                  <a:lnTo>
                    <a:pt x="14" y="389"/>
                  </a:lnTo>
                  <a:lnTo>
                    <a:pt x="7" y="382"/>
                  </a:lnTo>
                  <a:lnTo>
                    <a:pt x="0" y="376"/>
                  </a:lnTo>
                  <a:lnTo>
                    <a:pt x="0" y="391"/>
                  </a:lnTo>
                  <a:lnTo>
                    <a:pt x="3" y="406"/>
                  </a:lnTo>
                  <a:lnTo>
                    <a:pt x="6" y="422"/>
                  </a:lnTo>
                  <a:lnTo>
                    <a:pt x="9" y="438"/>
                  </a:lnTo>
                  <a:lnTo>
                    <a:pt x="13" y="453"/>
                  </a:lnTo>
                  <a:lnTo>
                    <a:pt x="17" y="467"/>
                  </a:lnTo>
                  <a:lnTo>
                    <a:pt x="23" y="479"/>
                  </a:lnTo>
                  <a:lnTo>
                    <a:pt x="27" y="489"/>
                  </a:lnTo>
                  <a:close/>
                  <a:moveTo>
                    <a:pt x="529" y="581"/>
                  </a:moveTo>
                  <a:lnTo>
                    <a:pt x="525" y="581"/>
                  </a:lnTo>
                  <a:lnTo>
                    <a:pt x="519" y="578"/>
                  </a:lnTo>
                  <a:lnTo>
                    <a:pt x="513" y="577"/>
                  </a:lnTo>
                  <a:lnTo>
                    <a:pt x="509" y="577"/>
                  </a:lnTo>
                  <a:lnTo>
                    <a:pt x="511" y="573"/>
                  </a:lnTo>
                  <a:lnTo>
                    <a:pt x="512" y="568"/>
                  </a:lnTo>
                  <a:lnTo>
                    <a:pt x="515" y="567"/>
                  </a:lnTo>
                  <a:lnTo>
                    <a:pt x="518" y="564"/>
                  </a:lnTo>
                  <a:lnTo>
                    <a:pt x="509" y="557"/>
                  </a:lnTo>
                  <a:lnTo>
                    <a:pt x="509" y="550"/>
                  </a:lnTo>
                  <a:lnTo>
                    <a:pt x="518" y="543"/>
                  </a:lnTo>
                  <a:lnTo>
                    <a:pt x="534" y="543"/>
                  </a:lnTo>
                  <a:lnTo>
                    <a:pt x="541" y="536"/>
                  </a:lnTo>
                  <a:lnTo>
                    <a:pt x="551" y="526"/>
                  </a:lnTo>
                  <a:lnTo>
                    <a:pt x="562" y="517"/>
                  </a:lnTo>
                  <a:lnTo>
                    <a:pt x="572" y="514"/>
                  </a:lnTo>
                  <a:lnTo>
                    <a:pt x="568" y="517"/>
                  </a:lnTo>
                  <a:lnTo>
                    <a:pt x="565" y="520"/>
                  </a:lnTo>
                  <a:lnTo>
                    <a:pt x="561" y="523"/>
                  </a:lnTo>
                  <a:lnTo>
                    <a:pt x="557" y="526"/>
                  </a:lnTo>
                  <a:lnTo>
                    <a:pt x="564" y="533"/>
                  </a:lnTo>
                  <a:lnTo>
                    <a:pt x="562" y="539"/>
                  </a:lnTo>
                  <a:lnTo>
                    <a:pt x="561" y="543"/>
                  </a:lnTo>
                  <a:lnTo>
                    <a:pt x="561" y="547"/>
                  </a:lnTo>
                  <a:lnTo>
                    <a:pt x="561" y="553"/>
                  </a:lnTo>
                  <a:lnTo>
                    <a:pt x="551" y="563"/>
                  </a:lnTo>
                  <a:lnTo>
                    <a:pt x="542" y="573"/>
                  </a:lnTo>
                  <a:lnTo>
                    <a:pt x="535" y="578"/>
                  </a:lnTo>
                  <a:lnTo>
                    <a:pt x="529" y="581"/>
                  </a:lnTo>
                  <a:close/>
                  <a:moveTo>
                    <a:pt x="798" y="418"/>
                  </a:moveTo>
                  <a:lnTo>
                    <a:pt x="797" y="399"/>
                  </a:lnTo>
                  <a:lnTo>
                    <a:pt x="774" y="379"/>
                  </a:lnTo>
                  <a:lnTo>
                    <a:pt x="774" y="355"/>
                  </a:lnTo>
                  <a:lnTo>
                    <a:pt x="771" y="352"/>
                  </a:lnTo>
                  <a:lnTo>
                    <a:pt x="768" y="348"/>
                  </a:lnTo>
                  <a:lnTo>
                    <a:pt x="767" y="344"/>
                  </a:lnTo>
                  <a:lnTo>
                    <a:pt x="765" y="338"/>
                  </a:lnTo>
                  <a:lnTo>
                    <a:pt x="772" y="344"/>
                  </a:lnTo>
                  <a:lnTo>
                    <a:pt x="780" y="348"/>
                  </a:lnTo>
                  <a:lnTo>
                    <a:pt x="785" y="352"/>
                  </a:lnTo>
                  <a:lnTo>
                    <a:pt x="793" y="355"/>
                  </a:lnTo>
                  <a:lnTo>
                    <a:pt x="793" y="371"/>
                  </a:lnTo>
                  <a:lnTo>
                    <a:pt x="804" y="379"/>
                  </a:lnTo>
                  <a:lnTo>
                    <a:pt x="804" y="388"/>
                  </a:lnTo>
                  <a:lnTo>
                    <a:pt x="803" y="396"/>
                  </a:lnTo>
                  <a:lnTo>
                    <a:pt x="800" y="406"/>
                  </a:lnTo>
                  <a:lnTo>
                    <a:pt x="798" y="418"/>
                  </a:lnTo>
                  <a:close/>
                </a:path>
              </a:pathLst>
            </a:custGeom>
            <a:solidFill>
              <a:srgbClr val="FFBF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5" name="Freeform 480"/>
            <p:cNvSpPr>
              <a:spLocks/>
            </p:cNvSpPr>
            <p:nvPr userDrawn="1"/>
          </p:nvSpPr>
          <p:spPr bwMode="auto">
            <a:xfrm>
              <a:off x="8375660" y="174625"/>
              <a:ext cx="257180" cy="100013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29" y="143"/>
                </a:cxn>
                <a:cxn ang="0">
                  <a:pos x="55" y="116"/>
                </a:cxn>
                <a:cxn ang="0">
                  <a:pos x="79" y="89"/>
                </a:cxn>
                <a:cxn ang="0">
                  <a:pos x="105" y="74"/>
                </a:cxn>
                <a:cxn ang="0">
                  <a:pos x="114" y="74"/>
                </a:cxn>
                <a:cxn ang="0">
                  <a:pos x="133" y="79"/>
                </a:cxn>
                <a:cxn ang="0">
                  <a:pos x="154" y="86"/>
                </a:cxn>
                <a:cxn ang="0">
                  <a:pos x="164" y="93"/>
                </a:cxn>
                <a:cxn ang="0">
                  <a:pos x="174" y="89"/>
                </a:cxn>
                <a:cxn ang="0">
                  <a:pos x="181" y="82"/>
                </a:cxn>
                <a:cxn ang="0">
                  <a:pos x="213" y="82"/>
                </a:cxn>
                <a:cxn ang="0">
                  <a:pos x="242" y="66"/>
                </a:cxn>
                <a:cxn ang="0">
                  <a:pos x="276" y="56"/>
                </a:cxn>
                <a:cxn ang="0">
                  <a:pos x="307" y="45"/>
                </a:cxn>
                <a:cxn ang="0">
                  <a:pos x="325" y="22"/>
                </a:cxn>
                <a:cxn ang="0">
                  <a:pos x="344" y="22"/>
                </a:cxn>
                <a:cxn ang="0">
                  <a:pos x="356" y="11"/>
                </a:cxn>
                <a:cxn ang="0">
                  <a:pos x="371" y="2"/>
                </a:cxn>
                <a:cxn ang="0">
                  <a:pos x="356" y="1"/>
                </a:cxn>
                <a:cxn ang="0">
                  <a:pos x="325" y="0"/>
                </a:cxn>
                <a:cxn ang="0">
                  <a:pos x="295" y="1"/>
                </a:cxn>
                <a:cxn ang="0">
                  <a:pos x="265" y="4"/>
                </a:cxn>
                <a:cxn ang="0">
                  <a:pos x="235" y="10"/>
                </a:cxn>
                <a:cxn ang="0">
                  <a:pos x="204" y="17"/>
                </a:cxn>
                <a:cxn ang="0">
                  <a:pos x="176" y="25"/>
                </a:cxn>
                <a:cxn ang="0">
                  <a:pos x="148" y="37"/>
                </a:cxn>
                <a:cxn ang="0">
                  <a:pos x="135" y="44"/>
                </a:cxn>
                <a:cxn ang="0">
                  <a:pos x="105" y="59"/>
                </a:cxn>
                <a:cxn ang="0">
                  <a:pos x="69" y="84"/>
                </a:cxn>
                <a:cxn ang="0">
                  <a:pos x="33" y="112"/>
                </a:cxn>
                <a:cxn ang="0">
                  <a:pos x="5" y="145"/>
                </a:cxn>
                <a:cxn ang="0">
                  <a:pos x="0" y="162"/>
                </a:cxn>
              </a:cxnLst>
              <a:rect l="0" t="0" r="r" b="b"/>
              <a:pathLst>
                <a:path w="371" h="162">
                  <a:moveTo>
                    <a:pt x="0" y="162"/>
                  </a:moveTo>
                  <a:lnTo>
                    <a:pt x="0" y="162"/>
                  </a:lnTo>
                  <a:lnTo>
                    <a:pt x="15" y="155"/>
                  </a:lnTo>
                  <a:lnTo>
                    <a:pt x="29" y="143"/>
                  </a:lnTo>
                  <a:lnTo>
                    <a:pt x="42" y="130"/>
                  </a:lnTo>
                  <a:lnTo>
                    <a:pt x="55" y="116"/>
                  </a:lnTo>
                  <a:lnTo>
                    <a:pt x="66" y="102"/>
                  </a:lnTo>
                  <a:lnTo>
                    <a:pt x="79" y="89"/>
                  </a:lnTo>
                  <a:lnTo>
                    <a:pt x="92" y="79"/>
                  </a:lnTo>
                  <a:lnTo>
                    <a:pt x="105" y="74"/>
                  </a:lnTo>
                  <a:lnTo>
                    <a:pt x="114" y="74"/>
                  </a:lnTo>
                  <a:lnTo>
                    <a:pt x="114" y="74"/>
                  </a:lnTo>
                  <a:lnTo>
                    <a:pt x="124" y="75"/>
                  </a:lnTo>
                  <a:lnTo>
                    <a:pt x="133" y="79"/>
                  </a:lnTo>
                  <a:lnTo>
                    <a:pt x="143" y="85"/>
                  </a:lnTo>
                  <a:lnTo>
                    <a:pt x="154" y="86"/>
                  </a:lnTo>
                  <a:lnTo>
                    <a:pt x="164" y="93"/>
                  </a:lnTo>
                  <a:lnTo>
                    <a:pt x="164" y="93"/>
                  </a:lnTo>
                  <a:lnTo>
                    <a:pt x="170" y="92"/>
                  </a:lnTo>
                  <a:lnTo>
                    <a:pt x="174" y="89"/>
                  </a:lnTo>
                  <a:lnTo>
                    <a:pt x="179" y="86"/>
                  </a:lnTo>
                  <a:lnTo>
                    <a:pt x="181" y="82"/>
                  </a:lnTo>
                  <a:lnTo>
                    <a:pt x="213" y="82"/>
                  </a:lnTo>
                  <a:lnTo>
                    <a:pt x="213" y="82"/>
                  </a:lnTo>
                  <a:lnTo>
                    <a:pt x="226" y="74"/>
                  </a:lnTo>
                  <a:lnTo>
                    <a:pt x="242" y="66"/>
                  </a:lnTo>
                  <a:lnTo>
                    <a:pt x="259" y="61"/>
                  </a:lnTo>
                  <a:lnTo>
                    <a:pt x="276" y="56"/>
                  </a:lnTo>
                  <a:lnTo>
                    <a:pt x="292" y="51"/>
                  </a:lnTo>
                  <a:lnTo>
                    <a:pt x="307" y="45"/>
                  </a:lnTo>
                  <a:lnTo>
                    <a:pt x="318" y="35"/>
                  </a:lnTo>
                  <a:lnTo>
                    <a:pt x="325" y="22"/>
                  </a:lnTo>
                  <a:lnTo>
                    <a:pt x="344" y="22"/>
                  </a:lnTo>
                  <a:lnTo>
                    <a:pt x="344" y="22"/>
                  </a:lnTo>
                  <a:lnTo>
                    <a:pt x="348" y="18"/>
                  </a:lnTo>
                  <a:lnTo>
                    <a:pt x="356" y="11"/>
                  </a:lnTo>
                  <a:lnTo>
                    <a:pt x="364" y="5"/>
                  </a:lnTo>
                  <a:lnTo>
                    <a:pt x="371" y="2"/>
                  </a:lnTo>
                  <a:lnTo>
                    <a:pt x="371" y="2"/>
                  </a:lnTo>
                  <a:lnTo>
                    <a:pt x="356" y="1"/>
                  </a:lnTo>
                  <a:lnTo>
                    <a:pt x="341" y="0"/>
                  </a:lnTo>
                  <a:lnTo>
                    <a:pt x="325" y="0"/>
                  </a:lnTo>
                  <a:lnTo>
                    <a:pt x="311" y="0"/>
                  </a:lnTo>
                  <a:lnTo>
                    <a:pt x="295" y="1"/>
                  </a:lnTo>
                  <a:lnTo>
                    <a:pt x="279" y="2"/>
                  </a:lnTo>
                  <a:lnTo>
                    <a:pt x="265" y="4"/>
                  </a:lnTo>
                  <a:lnTo>
                    <a:pt x="249" y="5"/>
                  </a:lnTo>
                  <a:lnTo>
                    <a:pt x="235" y="10"/>
                  </a:lnTo>
                  <a:lnTo>
                    <a:pt x="219" y="12"/>
                  </a:lnTo>
                  <a:lnTo>
                    <a:pt x="204" y="17"/>
                  </a:lnTo>
                  <a:lnTo>
                    <a:pt x="190" y="21"/>
                  </a:lnTo>
                  <a:lnTo>
                    <a:pt x="176" y="25"/>
                  </a:lnTo>
                  <a:lnTo>
                    <a:pt x="163" y="31"/>
                  </a:lnTo>
                  <a:lnTo>
                    <a:pt x="148" y="37"/>
                  </a:lnTo>
                  <a:lnTo>
                    <a:pt x="135" y="44"/>
                  </a:lnTo>
                  <a:lnTo>
                    <a:pt x="135" y="44"/>
                  </a:lnTo>
                  <a:lnTo>
                    <a:pt x="121" y="51"/>
                  </a:lnTo>
                  <a:lnTo>
                    <a:pt x="105" y="59"/>
                  </a:lnTo>
                  <a:lnTo>
                    <a:pt x="88" y="71"/>
                  </a:lnTo>
                  <a:lnTo>
                    <a:pt x="69" y="84"/>
                  </a:lnTo>
                  <a:lnTo>
                    <a:pt x="51" y="98"/>
                  </a:lnTo>
                  <a:lnTo>
                    <a:pt x="33" y="112"/>
                  </a:lnTo>
                  <a:lnTo>
                    <a:pt x="18" y="128"/>
                  </a:lnTo>
                  <a:lnTo>
                    <a:pt x="5" y="145"/>
                  </a:lnTo>
                  <a:lnTo>
                    <a:pt x="0" y="153"/>
                  </a:lnTo>
                  <a:lnTo>
                    <a:pt x="0" y="1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6" name="Freeform 481"/>
            <p:cNvSpPr>
              <a:spLocks/>
            </p:cNvSpPr>
            <p:nvPr userDrawn="1"/>
          </p:nvSpPr>
          <p:spPr bwMode="auto">
            <a:xfrm>
              <a:off x="8404236" y="185738"/>
              <a:ext cx="473084" cy="376237"/>
            </a:xfrm>
            <a:custGeom>
              <a:avLst/>
              <a:gdLst/>
              <a:ahLst/>
              <a:cxnLst>
                <a:cxn ang="0">
                  <a:pos x="312" y="228"/>
                </a:cxn>
                <a:cxn ang="0">
                  <a:pos x="311" y="246"/>
                </a:cxn>
                <a:cxn ang="0">
                  <a:pos x="252" y="242"/>
                </a:cxn>
                <a:cxn ang="0">
                  <a:pos x="193" y="236"/>
                </a:cxn>
                <a:cxn ang="0">
                  <a:pos x="168" y="208"/>
                </a:cxn>
                <a:cxn ang="0">
                  <a:pos x="119" y="206"/>
                </a:cxn>
                <a:cxn ang="0">
                  <a:pos x="24" y="240"/>
                </a:cxn>
                <a:cxn ang="0">
                  <a:pos x="10" y="347"/>
                </a:cxn>
                <a:cxn ang="0">
                  <a:pos x="73" y="393"/>
                </a:cxn>
                <a:cxn ang="0">
                  <a:pos x="138" y="408"/>
                </a:cxn>
                <a:cxn ang="0">
                  <a:pos x="170" y="479"/>
                </a:cxn>
                <a:cxn ang="0">
                  <a:pos x="227" y="602"/>
                </a:cxn>
                <a:cxn ang="0">
                  <a:pos x="299" y="604"/>
                </a:cxn>
                <a:cxn ang="0">
                  <a:pos x="365" y="525"/>
                </a:cxn>
                <a:cxn ang="0">
                  <a:pos x="365" y="475"/>
                </a:cxn>
                <a:cxn ang="0">
                  <a:pos x="440" y="393"/>
                </a:cxn>
                <a:cxn ang="0">
                  <a:pos x="394" y="373"/>
                </a:cxn>
                <a:cxn ang="0">
                  <a:pos x="368" y="334"/>
                </a:cxn>
                <a:cxn ang="0">
                  <a:pos x="344" y="296"/>
                </a:cxn>
                <a:cxn ang="0">
                  <a:pos x="328" y="259"/>
                </a:cxn>
                <a:cxn ang="0">
                  <a:pos x="446" y="339"/>
                </a:cxn>
                <a:cxn ang="0">
                  <a:pos x="479" y="289"/>
                </a:cxn>
                <a:cxn ang="0">
                  <a:pos x="408" y="260"/>
                </a:cxn>
                <a:cxn ang="0">
                  <a:pos x="424" y="257"/>
                </a:cxn>
                <a:cxn ang="0">
                  <a:pos x="483" y="272"/>
                </a:cxn>
                <a:cxn ang="0">
                  <a:pos x="536" y="283"/>
                </a:cxn>
                <a:cxn ang="0">
                  <a:pos x="554" y="282"/>
                </a:cxn>
                <a:cxn ang="0">
                  <a:pos x="565" y="302"/>
                </a:cxn>
                <a:cxn ang="0">
                  <a:pos x="597" y="356"/>
                </a:cxn>
                <a:cxn ang="0">
                  <a:pos x="616" y="336"/>
                </a:cxn>
                <a:cxn ang="0">
                  <a:pos x="626" y="269"/>
                </a:cxn>
                <a:cxn ang="0">
                  <a:pos x="659" y="286"/>
                </a:cxn>
                <a:cxn ang="0">
                  <a:pos x="667" y="230"/>
                </a:cxn>
                <a:cxn ang="0">
                  <a:pos x="561" y="83"/>
                </a:cxn>
                <a:cxn ang="0">
                  <a:pos x="427" y="6"/>
                </a:cxn>
                <a:cxn ang="0">
                  <a:pos x="394" y="7"/>
                </a:cxn>
                <a:cxn ang="0">
                  <a:pos x="388" y="36"/>
                </a:cxn>
                <a:cxn ang="0">
                  <a:pos x="345" y="20"/>
                </a:cxn>
                <a:cxn ang="0">
                  <a:pos x="357" y="53"/>
                </a:cxn>
                <a:cxn ang="0">
                  <a:pos x="308" y="50"/>
                </a:cxn>
                <a:cxn ang="0">
                  <a:pos x="240" y="54"/>
                </a:cxn>
                <a:cxn ang="0">
                  <a:pos x="246" y="80"/>
                </a:cxn>
                <a:cxn ang="0">
                  <a:pos x="280" y="71"/>
                </a:cxn>
                <a:cxn ang="0">
                  <a:pos x="256" y="110"/>
                </a:cxn>
                <a:cxn ang="0">
                  <a:pos x="242" y="100"/>
                </a:cxn>
                <a:cxn ang="0">
                  <a:pos x="233" y="91"/>
                </a:cxn>
                <a:cxn ang="0">
                  <a:pos x="209" y="115"/>
                </a:cxn>
                <a:cxn ang="0">
                  <a:pos x="131" y="128"/>
                </a:cxn>
                <a:cxn ang="0">
                  <a:pos x="134" y="152"/>
                </a:cxn>
                <a:cxn ang="0">
                  <a:pos x="95" y="139"/>
                </a:cxn>
                <a:cxn ang="0">
                  <a:pos x="92" y="201"/>
                </a:cxn>
                <a:cxn ang="0">
                  <a:pos x="138" y="185"/>
                </a:cxn>
                <a:cxn ang="0">
                  <a:pos x="201" y="188"/>
                </a:cxn>
                <a:cxn ang="0">
                  <a:pos x="194" y="212"/>
                </a:cxn>
                <a:cxn ang="0">
                  <a:pos x="240" y="212"/>
                </a:cxn>
                <a:cxn ang="0">
                  <a:pos x="273" y="191"/>
                </a:cxn>
                <a:cxn ang="0">
                  <a:pos x="298" y="196"/>
                </a:cxn>
                <a:cxn ang="0">
                  <a:pos x="332" y="182"/>
                </a:cxn>
                <a:cxn ang="0">
                  <a:pos x="371" y="201"/>
                </a:cxn>
                <a:cxn ang="0">
                  <a:pos x="306" y="202"/>
                </a:cxn>
              </a:cxnLst>
              <a:rect l="0" t="0" r="r" b="b"/>
              <a:pathLst>
                <a:path w="679" h="613">
                  <a:moveTo>
                    <a:pt x="272" y="198"/>
                  </a:moveTo>
                  <a:lnTo>
                    <a:pt x="279" y="201"/>
                  </a:lnTo>
                  <a:lnTo>
                    <a:pt x="279" y="225"/>
                  </a:lnTo>
                  <a:lnTo>
                    <a:pt x="279" y="225"/>
                  </a:lnTo>
                  <a:lnTo>
                    <a:pt x="285" y="226"/>
                  </a:lnTo>
                  <a:lnTo>
                    <a:pt x="290" y="228"/>
                  </a:lnTo>
                  <a:lnTo>
                    <a:pt x="296" y="230"/>
                  </a:lnTo>
                  <a:lnTo>
                    <a:pt x="299" y="232"/>
                  </a:lnTo>
                  <a:lnTo>
                    <a:pt x="299" y="232"/>
                  </a:lnTo>
                  <a:lnTo>
                    <a:pt x="305" y="229"/>
                  </a:lnTo>
                  <a:lnTo>
                    <a:pt x="312" y="228"/>
                  </a:lnTo>
                  <a:lnTo>
                    <a:pt x="319" y="228"/>
                  </a:lnTo>
                  <a:lnTo>
                    <a:pt x="325" y="228"/>
                  </a:lnTo>
                  <a:lnTo>
                    <a:pt x="332" y="236"/>
                  </a:lnTo>
                  <a:lnTo>
                    <a:pt x="332" y="236"/>
                  </a:lnTo>
                  <a:lnTo>
                    <a:pt x="328" y="239"/>
                  </a:lnTo>
                  <a:lnTo>
                    <a:pt x="325" y="242"/>
                  </a:lnTo>
                  <a:lnTo>
                    <a:pt x="321" y="246"/>
                  </a:lnTo>
                  <a:lnTo>
                    <a:pt x="318" y="249"/>
                  </a:lnTo>
                  <a:lnTo>
                    <a:pt x="318" y="249"/>
                  </a:lnTo>
                  <a:lnTo>
                    <a:pt x="314" y="246"/>
                  </a:lnTo>
                  <a:lnTo>
                    <a:pt x="311" y="246"/>
                  </a:lnTo>
                  <a:lnTo>
                    <a:pt x="308" y="246"/>
                  </a:lnTo>
                  <a:lnTo>
                    <a:pt x="303" y="249"/>
                  </a:lnTo>
                  <a:lnTo>
                    <a:pt x="296" y="249"/>
                  </a:lnTo>
                  <a:lnTo>
                    <a:pt x="296" y="249"/>
                  </a:lnTo>
                  <a:lnTo>
                    <a:pt x="288" y="246"/>
                  </a:lnTo>
                  <a:lnTo>
                    <a:pt x="279" y="245"/>
                  </a:lnTo>
                  <a:lnTo>
                    <a:pt x="270" y="243"/>
                  </a:lnTo>
                  <a:lnTo>
                    <a:pt x="262" y="240"/>
                  </a:lnTo>
                  <a:lnTo>
                    <a:pt x="255" y="240"/>
                  </a:lnTo>
                  <a:lnTo>
                    <a:pt x="255" y="240"/>
                  </a:lnTo>
                  <a:lnTo>
                    <a:pt x="252" y="242"/>
                  </a:lnTo>
                  <a:lnTo>
                    <a:pt x="246" y="242"/>
                  </a:lnTo>
                  <a:lnTo>
                    <a:pt x="240" y="242"/>
                  </a:lnTo>
                  <a:lnTo>
                    <a:pt x="234" y="242"/>
                  </a:lnTo>
                  <a:lnTo>
                    <a:pt x="229" y="242"/>
                  </a:lnTo>
                  <a:lnTo>
                    <a:pt x="221" y="240"/>
                  </a:lnTo>
                  <a:lnTo>
                    <a:pt x="216" y="240"/>
                  </a:lnTo>
                  <a:lnTo>
                    <a:pt x="211" y="240"/>
                  </a:lnTo>
                  <a:lnTo>
                    <a:pt x="209" y="245"/>
                  </a:lnTo>
                  <a:lnTo>
                    <a:pt x="209" y="245"/>
                  </a:lnTo>
                  <a:lnTo>
                    <a:pt x="201" y="242"/>
                  </a:lnTo>
                  <a:lnTo>
                    <a:pt x="193" y="236"/>
                  </a:lnTo>
                  <a:lnTo>
                    <a:pt x="184" y="229"/>
                  </a:lnTo>
                  <a:lnTo>
                    <a:pt x="177" y="225"/>
                  </a:lnTo>
                  <a:lnTo>
                    <a:pt x="177" y="225"/>
                  </a:lnTo>
                  <a:lnTo>
                    <a:pt x="177" y="222"/>
                  </a:lnTo>
                  <a:lnTo>
                    <a:pt x="178" y="218"/>
                  </a:lnTo>
                  <a:lnTo>
                    <a:pt x="180" y="215"/>
                  </a:lnTo>
                  <a:lnTo>
                    <a:pt x="180" y="212"/>
                  </a:lnTo>
                  <a:lnTo>
                    <a:pt x="180" y="212"/>
                  </a:lnTo>
                  <a:lnTo>
                    <a:pt x="177" y="212"/>
                  </a:lnTo>
                  <a:lnTo>
                    <a:pt x="173" y="209"/>
                  </a:lnTo>
                  <a:lnTo>
                    <a:pt x="168" y="208"/>
                  </a:lnTo>
                  <a:lnTo>
                    <a:pt x="162" y="208"/>
                  </a:lnTo>
                  <a:lnTo>
                    <a:pt x="162" y="208"/>
                  </a:lnTo>
                  <a:lnTo>
                    <a:pt x="160" y="205"/>
                  </a:lnTo>
                  <a:lnTo>
                    <a:pt x="157" y="203"/>
                  </a:lnTo>
                  <a:lnTo>
                    <a:pt x="152" y="201"/>
                  </a:lnTo>
                  <a:lnTo>
                    <a:pt x="148" y="201"/>
                  </a:lnTo>
                  <a:lnTo>
                    <a:pt x="148" y="192"/>
                  </a:lnTo>
                  <a:lnTo>
                    <a:pt x="148" y="192"/>
                  </a:lnTo>
                  <a:lnTo>
                    <a:pt x="141" y="196"/>
                  </a:lnTo>
                  <a:lnTo>
                    <a:pt x="131" y="202"/>
                  </a:lnTo>
                  <a:lnTo>
                    <a:pt x="119" y="206"/>
                  </a:lnTo>
                  <a:lnTo>
                    <a:pt x="109" y="208"/>
                  </a:lnTo>
                  <a:lnTo>
                    <a:pt x="109" y="208"/>
                  </a:lnTo>
                  <a:lnTo>
                    <a:pt x="99" y="211"/>
                  </a:lnTo>
                  <a:lnTo>
                    <a:pt x="89" y="215"/>
                  </a:lnTo>
                  <a:lnTo>
                    <a:pt x="79" y="220"/>
                  </a:lnTo>
                  <a:lnTo>
                    <a:pt x="68" y="226"/>
                  </a:lnTo>
                  <a:lnTo>
                    <a:pt x="56" y="232"/>
                  </a:lnTo>
                  <a:lnTo>
                    <a:pt x="45" y="236"/>
                  </a:lnTo>
                  <a:lnTo>
                    <a:pt x="34" y="239"/>
                  </a:lnTo>
                  <a:lnTo>
                    <a:pt x="24" y="240"/>
                  </a:lnTo>
                  <a:lnTo>
                    <a:pt x="24" y="240"/>
                  </a:lnTo>
                  <a:lnTo>
                    <a:pt x="16" y="250"/>
                  </a:lnTo>
                  <a:lnTo>
                    <a:pt x="10" y="262"/>
                  </a:lnTo>
                  <a:lnTo>
                    <a:pt x="6" y="272"/>
                  </a:lnTo>
                  <a:lnTo>
                    <a:pt x="3" y="282"/>
                  </a:lnTo>
                  <a:lnTo>
                    <a:pt x="1" y="293"/>
                  </a:lnTo>
                  <a:lnTo>
                    <a:pt x="0" y="304"/>
                  </a:lnTo>
                  <a:lnTo>
                    <a:pt x="0" y="319"/>
                  </a:lnTo>
                  <a:lnTo>
                    <a:pt x="0" y="333"/>
                  </a:lnTo>
                  <a:lnTo>
                    <a:pt x="0" y="333"/>
                  </a:lnTo>
                  <a:lnTo>
                    <a:pt x="6" y="340"/>
                  </a:lnTo>
                  <a:lnTo>
                    <a:pt x="10" y="347"/>
                  </a:lnTo>
                  <a:lnTo>
                    <a:pt x="14" y="354"/>
                  </a:lnTo>
                  <a:lnTo>
                    <a:pt x="19" y="363"/>
                  </a:lnTo>
                  <a:lnTo>
                    <a:pt x="23" y="373"/>
                  </a:lnTo>
                  <a:lnTo>
                    <a:pt x="27" y="381"/>
                  </a:lnTo>
                  <a:lnTo>
                    <a:pt x="33" y="388"/>
                  </a:lnTo>
                  <a:lnTo>
                    <a:pt x="39" y="397"/>
                  </a:lnTo>
                  <a:lnTo>
                    <a:pt x="39" y="397"/>
                  </a:lnTo>
                  <a:lnTo>
                    <a:pt x="45" y="395"/>
                  </a:lnTo>
                  <a:lnTo>
                    <a:pt x="53" y="394"/>
                  </a:lnTo>
                  <a:lnTo>
                    <a:pt x="62" y="394"/>
                  </a:lnTo>
                  <a:lnTo>
                    <a:pt x="73" y="393"/>
                  </a:lnTo>
                  <a:lnTo>
                    <a:pt x="83" y="393"/>
                  </a:lnTo>
                  <a:lnTo>
                    <a:pt x="93" y="393"/>
                  </a:lnTo>
                  <a:lnTo>
                    <a:pt x="102" y="393"/>
                  </a:lnTo>
                  <a:lnTo>
                    <a:pt x="109" y="393"/>
                  </a:lnTo>
                  <a:lnTo>
                    <a:pt x="109" y="408"/>
                  </a:lnTo>
                  <a:lnTo>
                    <a:pt x="109" y="408"/>
                  </a:lnTo>
                  <a:lnTo>
                    <a:pt x="118" y="408"/>
                  </a:lnTo>
                  <a:lnTo>
                    <a:pt x="124" y="410"/>
                  </a:lnTo>
                  <a:lnTo>
                    <a:pt x="131" y="410"/>
                  </a:lnTo>
                  <a:lnTo>
                    <a:pt x="138" y="408"/>
                  </a:lnTo>
                  <a:lnTo>
                    <a:pt x="138" y="408"/>
                  </a:lnTo>
                  <a:lnTo>
                    <a:pt x="139" y="415"/>
                  </a:lnTo>
                  <a:lnTo>
                    <a:pt x="139" y="422"/>
                  </a:lnTo>
                  <a:lnTo>
                    <a:pt x="138" y="431"/>
                  </a:lnTo>
                  <a:lnTo>
                    <a:pt x="138" y="441"/>
                  </a:lnTo>
                  <a:lnTo>
                    <a:pt x="138" y="441"/>
                  </a:lnTo>
                  <a:lnTo>
                    <a:pt x="144" y="448"/>
                  </a:lnTo>
                  <a:lnTo>
                    <a:pt x="151" y="454"/>
                  </a:lnTo>
                  <a:lnTo>
                    <a:pt x="157" y="459"/>
                  </a:lnTo>
                  <a:lnTo>
                    <a:pt x="162" y="465"/>
                  </a:lnTo>
                  <a:lnTo>
                    <a:pt x="167" y="471"/>
                  </a:lnTo>
                  <a:lnTo>
                    <a:pt x="170" y="479"/>
                  </a:lnTo>
                  <a:lnTo>
                    <a:pt x="171" y="489"/>
                  </a:lnTo>
                  <a:lnTo>
                    <a:pt x="173" y="501"/>
                  </a:lnTo>
                  <a:lnTo>
                    <a:pt x="165" y="509"/>
                  </a:lnTo>
                  <a:lnTo>
                    <a:pt x="165" y="509"/>
                  </a:lnTo>
                  <a:lnTo>
                    <a:pt x="167" y="525"/>
                  </a:lnTo>
                  <a:lnTo>
                    <a:pt x="173" y="540"/>
                  </a:lnTo>
                  <a:lnTo>
                    <a:pt x="181" y="553"/>
                  </a:lnTo>
                  <a:lnTo>
                    <a:pt x="191" y="567"/>
                  </a:lnTo>
                  <a:lnTo>
                    <a:pt x="203" y="579"/>
                  </a:lnTo>
                  <a:lnTo>
                    <a:pt x="216" y="592"/>
                  </a:lnTo>
                  <a:lnTo>
                    <a:pt x="227" y="602"/>
                  </a:lnTo>
                  <a:lnTo>
                    <a:pt x="237" y="613"/>
                  </a:lnTo>
                  <a:lnTo>
                    <a:pt x="237" y="613"/>
                  </a:lnTo>
                  <a:lnTo>
                    <a:pt x="244" y="613"/>
                  </a:lnTo>
                  <a:lnTo>
                    <a:pt x="253" y="612"/>
                  </a:lnTo>
                  <a:lnTo>
                    <a:pt x="260" y="610"/>
                  </a:lnTo>
                  <a:lnTo>
                    <a:pt x="269" y="609"/>
                  </a:lnTo>
                  <a:lnTo>
                    <a:pt x="276" y="607"/>
                  </a:lnTo>
                  <a:lnTo>
                    <a:pt x="283" y="606"/>
                  </a:lnTo>
                  <a:lnTo>
                    <a:pt x="292" y="604"/>
                  </a:lnTo>
                  <a:lnTo>
                    <a:pt x="299" y="604"/>
                  </a:lnTo>
                  <a:lnTo>
                    <a:pt x="299" y="604"/>
                  </a:lnTo>
                  <a:lnTo>
                    <a:pt x="306" y="593"/>
                  </a:lnTo>
                  <a:lnTo>
                    <a:pt x="314" y="584"/>
                  </a:lnTo>
                  <a:lnTo>
                    <a:pt x="324" y="577"/>
                  </a:lnTo>
                  <a:lnTo>
                    <a:pt x="332" y="573"/>
                  </a:lnTo>
                  <a:lnTo>
                    <a:pt x="332" y="549"/>
                  </a:lnTo>
                  <a:lnTo>
                    <a:pt x="332" y="549"/>
                  </a:lnTo>
                  <a:lnTo>
                    <a:pt x="339" y="548"/>
                  </a:lnTo>
                  <a:lnTo>
                    <a:pt x="347" y="545"/>
                  </a:lnTo>
                  <a:lnTo>
                    <a:pt x="354" y="539"/>
                  </a:lnTo>
                  <a:lnTo>
                    <a:pt x="360" y="532"/>
                  </a:lnTo>
                  <a:lnTo>
                    <a:pt x="365" y="525"/>
                  </a:lnTo>
                  <a:lnTo>
                    <a:pt x="370" y="516"/>
                  </a:lnTo>
                  <a:lnTo>
                    <a:pt x="374" y="508"/>
                  </a:lnTo>
                  <a:lnTo>
                    <a:pt x="377" y="501"/>
                  </a:lnTo>
                  <a:lnTo>
                    <a:pt x="377" y="501"/>
                  </a:lnTo>
                  <a:lnTo>
                    <a:pt x="374" y="498"/>
                  </a:lnTo>
                  <a:lnTo>
                    <a:pt x="371" y="495"/>
                  </a:lnTo>
                  <a:lnTo>
                    <a:pt x="367" y="492"/>
                  </a:lnTo>
                  <a:lnTo>
                    <a:pt x="364" y="489"/>
                  </a:lnTo>
                  <a:lnTo>
                    <a:pt x="364" y="489"/>
                  </a:lnTo>
                  <a:lnTo>
                    <a:pt x="364" y="482"/>
                  </a:lnTo>
                  <a:lnTo>
                    <a:pt x="365" y="475"/>
                  </a:lnTo>
                  <a:lnTo>
                    <a:pt x="367" y="466"/>
                  </a:lnTo>
                  <a:lnTo>
                    <a:pt x="367" y="461"/>
                  </a:lnTo>
                  <a:lnTo>
                    <a:pt x="367" y="461"/>
                  </a:lnTo>
                  <a:lnTo>
                    <a:pt x="371" y="454"/>
                  </a:lnTo>
                  <a:lnTo>
                    <a:pt x="380" y="444"/>
                  </a:lnTo>
                  <a:lnTo>
                    <a:pt x="393" y="434"/>
                  </a:lnTo>
                  <a:lnTo>
                    <a:pt x="406" y="422"/>
                  </a:lnTo>
                  <a:lnTo>
                    <a:pt x="420" y="412"/>
                  </a:lnTo>
                  <a:lnTo>
                    <a:pt x="431" y="402"/>
                  </a:lnTo>
                  <a:lnTo>
                    <a:pt x="439" y="395"/>
                  </a:lnTo>
                  <a:lnTo>
                    <a:pt x="440" y="393"/>
                  </a:lnTo>
                  <a:lnTo>
                    <a:pt x="440" y="393"/>
                  </a:lnTo>
                  <a:lnTo>
                    <a:pt x="440" y="384"/>
                  </a:lnTo>
                  <a:lnTo>
                    <a:pt x="442" y="380"/>
                  </a:lnTo>
                  <a:lnTo>
                    <a:pt x="444" y="375"/>
                  </a:lnTo>
                  <a:lnTo>
                    <a:pt x="452" y="368"/>
                  </a:lnTo>
                  <a:lnTo>
                    <a:pt x="427" y="368"/>
                  </a:lnTo>
                  <a:lnTo>
                    <a:pt x="427" y="368"/>
                  </a:lnTo>
                  <a:lnTo>
                    <a:pt x="420" y="373"/>
                  </a:lnTo>
                  <a:lnTo>
                    <a:pt x="413" y="374"/>
                  </a:lnTo>
                  <a:lnTo>
                    <a:pt x="403" y="373"/>
                  </a:lnTo>
                  <a:lnTo>
                    <a:pt x="394" y="373"/>
                  </a:lnTo>
                  <a:lnTo>
                    <a:pt x="394" y="373"/>
                  </a:lnTo>
                  <a:lnTo>
                    <a:pt x="390" y="367"/>
                  </a:lnTo>
                  <a:lnTo>
                    <a:pt x="385" y="363"/>
                  </a:lnTo>
                  <a:lnTo>
                    <a:pt x="381" y="356"/>
                  </a:lnTo>
                  <a:lnTo>
                    <a:pt x="375" y="348"/>
                  </a:lnTo>
                  <a:lnTo>
                    <a:pt x="375" y="348"/>
                  </a:lnTo>
                  <a:lnTo>
                    <a:pt x="372" y="346"/>
                  </a:lnTo>
                  <a:lnTo>
                    <a:pt x="371" y="341"/>
                  </a:lnTo>
                  <a:lnTo>
                    <a:pt x="370" y="339"/>
                  </a:lnTo>
                  <a:lnTo>
                    <a:pt x="368" y="334"/>
                  </a:lnTo>
                  <a:lnTo>
                    <a:pt x="368" y="334"/>
                  </a:lnTo>
                  <a:lnTo>
                    <a:pt x="365" y="330"/>
                  </a:lnTo>
                  <a:lnTo>
                    <a:pt x="360" y="327"/>
                  </a:lnTo>
                  <a:lnTo>
                    <a:pt x="354" y="324"/>
                  </a:lnTo>
                  <a:lnTo>
                    <a:pt x="349" y="320"/>
                  </a:lnTo>
                  <a:lnTo>
                    <a:pt x="349" y="320"/>
                  </a:lnTo>
                  <a:lnTo>
                    <a:pt x="347" y="316"/>
                  </a:lnTo>
                  <a:lnTo>
                    <a:pt x="345" y="310"/>
                  </a:lnTo>
                  <a:lnTo>
                    <a:pt x="345" y="304"/>
                  </a:lnTo>
                  <a:lnTo>
                    <a:pt x="345" y="300"/>
                  </a:lnTo>
                  <a:lnTo>
                    <a:pt x="345" y="300"/>
                  </a:lnTo>
                  <a:lnTo>
                    <a:pt x="344" y="296"/>
                  </a:lnTo>
                  <a:lnTo>
                    <a:pt x="339" y="292"/>
                  </a:lnTo>
                  <a:lnTo>
                    <a:pt x="337" y="287"/>
                  </a:lnTo>
                  <a:lnTo>
                    <a:pt x="334" y="283"/>
                  </a:lnTo>
                  <a:lnTo>
                    <a:pt x="334" y="283"/>
                  </a:lnTo>
                  <a:lnTo>
                    <a:pt x="328" y="273"/>
                  </a:lnTo>
                  <a:lnTo>
                    <a:pt x="321" y="265"/>
                  </a:lnTo>
                  <a:lnTo>
                    <a:pt x="315" y="256"/>
                  </a:lnTo>
                  <a:lnTo>
                    <a:pt x="312" y="248"/>
                  </a:lnTo>
                  <a:lnTo>
                    <a:pt x="312" y="248"/>
                  </a:lnTo>
                  <a:lnTo>
                    <a:pt x="319" y="250"/>
                  </a:lnTo>
                  <a:lnTo>
                    <a:pt x="328" y="259"/>
                  </a:lnTo>
                  <a:lnTo>
                    <a:pt x="335" y="265"/>
                  </a:lnTo>
                  <a:lnTo>
                    <a:pt x="341" y="266"/>
                  </a:lnTo>
                  <a:lnTo>
                    <a:pt x="358" y="289"/>
                  </a:lnTo>
                  <a:lnTo>
                    <a:pt x="361" y="314"/>
                  </a:lnTo>
                  <a:lnTo>
                    <a:pt x="387" y="336"/>
                  </a:lnTo>
                  <a:lnTo>
                    <a:pt x="398" y="361"/>
                  </a:lnTo>
                  <a:lnTo>
                    <a:pt x="398" y="361"/>
                  </a:lnTo>
                  <a:lnTo>
                    <a:pt x="411" y="360"/>
                  </a:lnTo>
                  <a:lnTo>
                    <a:pt x="423" y="354"/>
                  </a:lnTo>
                  <a:lnTo>
                    <a:pt x="434" y="347"/>
                  </a:lnTo>
                  <a:lnTo>
                    <a:pt x="446" y="339"/>
                  </a:lnTo>
                  <a:lnTo>
                    <a:pt x="457" y="330"/>
                  </a:lnTo>
                  <a:lnTo>
                    <a:pt x="467" y="323"/>
                  </a:lnTo>
                  <a:lnTo>
                    <a:pt x="479" y="317"/>
                  </a:lnTo>
                  <a:lnTo>
                    <a:pt x="490" y="316"/>
                  </a:lnTo>
                  <a:lnTo>
                    <a:pt x="498" y="300"/>
                  </a:lnTo>
                  <a:lnTo>
                    <a:pt x="498" y="300"/>
                  </a:lnTo>
                  <a:lnTo>
                    <a:pt x="498" y="297"/>
                  </a:lnTo>
                  <a:lnTo>
                    <a:pt x="496" y="294"/>
                  </a:lnTo>
                  <a:lnTo>
                    <a:pt x="493" y="292"/>
                  </a:lnTo>
                  <a:lnTo>
                    <a:pt x="493" y="289"/>
                  </a:lnTo>
                  <a:lnTo>
                    <a:pt x="479" y="289"/>
                  </a:lnTo>
                  <a:lnTo>
                    <a:pt x="472" y="280"/>
                  </a:lnTo>
                  <a:lnTo>
                    <a:pt x="472" y="280"/>
                  </a:lnTo>
                  <a:lnTo>
                    <a:pt x="465" y="280"/>
                  </a:lnTo>
                  <a:lnTo>
                    <a:pt x="456" y="280"/>
                  </a:lnTo>
                  <a:lnTo>
                    <a:pt x="447" y="280"/>
                  </a:lnTo>
                  <a:lnTo>
                    <a:pt x="439" y="279"/>
                  </a:lnTo>
                  <a:lnTo>
                    <a:pt x="430" y="277"/>
                  </a:lnTo>
                  <a:lnTo>
                    <a:pt x="421" y="273"/>
                  </a:lnTo>
                  <a:lnTo>
                    <a:pt x="414" y="267"/>
                  </a:lnTo>
                  <a:lnTo>
                    <a:pt x="408" y="260"/>
                  </a:lnTo>
                  <a:lnTo>
                    <a:pt x="408" y="260"/>
                  </a:lnTo>
                  <a:lnTo>
                    <a:pt x="403" y="259"/>
                  </a:lnTo>
                  <a:lnTo>
                    <a:pt x="398" y="253"/>
                  </a:lnTo>
                  <a:lnTo>
                    <a:pt x="394" y="248"/>
                  </a:lnTo>
                  <a:lnTo>
                    <a:pt x="391" y="240"/>
                  </a:lnTo>
                  <a:lnTo>
                    <a:pt x="391" y="240"/>
                  </a:lnTo>
                  <a:lnTo>
                    <a:pt x="397" y="239"/>
                  </a:lnTo>
                  <a:lnTo>
                    <a:pt x="403" y="239"/>
                  </a:lnTo>
                  <a:lnTo>
                    <a:pt x="408" y="242"/>
                  </a:lnTo>
                  <a:lnTo>
                    <a:pt x="414" y="246"/>
                  </a:lnTo>
                  <a:lnTo>
                    <a:pt x="420" y="252"/>
                  </a:lnTo>
                  <a:lnTo>
                    <a:pt x="424" y="257"/>
                  </a:lnTo>
                  <a:lnTo>
                    <a:pt x="430" y="263"/>
                  </a:lnTo>
                  <a:lnTo>
                    <a:pt x="434" y="269"/>
                  </a:lnTo>
                  <a:lnTo>
                    <a:pt x="434" y="269"/>
                  </a:lnTo>
                  <a:lnTo>
                    <a:pt x="440" y="269"/>
                  </a:lnTo>
                  <a:lnTo>
                    <a:pt x="446" y="270"/>
                  </a:lnTo>
                  <a:lnTo>
                    <a:pt x="452" y="272"/>
                  </a:lnTo>
                  <a:lnTo>
                    <a:pt x="459" y="273"/>
                  </a:lnTo>
                  <a:lnTo>
                    <a:pt x="465" y="275"/>
                  </a:lnTo>
                  <a:lnTo>
                    <a:pt x="472" y="275"/>
                  </a:lnTo>
                  <a:lnTo>
                    <a:pt x="477" y="275"/>
                  </a:lnTo>
                  <a:lnTo>
                    <a:pt x="483" y="272"/>
                  </a:lnTo>
                  <a:lnTo>
                    <a:pt x="490" y="280"/>
                  </a:lnTo>
                  <a:lnTo>
                    <a:pt x="490" y="280"/>
                  </a:lnTo>
                  <a:lnTo>
                    <a:pt x="493" y="279"/>
                  </a:lnTo>
                  <a:lnTo>
                    <a:pt x="499" y="276"/>
                  </a:lnTo>
                  <a:lnTo>
                    <a:pt x="503" y="272"/>
                  </a:lnTo>
                  <a:lnTo>
                    <a:pt x="508" y="269"/>
                  </a:lnTo>
                  <a:lnTo>
                    <a:pt x="522" y="269"/>
                  </a:lnTo>
                  <a:lnTo>
                    <a:pt x="522" y="269"/>
                  </a:lnTo>
                  <a:lnTo>
                    <a:pt x="525" y="273"/>
                  </a:lnTo>
                  <a:lnTo>
                    <a:pt x="531" y="277"/>
                  </a:lnTo>
                  <a:lnTo>
                    <a:pt x="536" y="283"/>
                  </a:lnTo>
                  <a:lnTo>
                    <a:pt x="542" y="284"/>
                  </a:lnTo>
                  <a:lnTo>
                    <a:pt x="542" y="284"/>
                  </a:lnTo>
                  <a:lnTo>
                    <a:pt x="544" y="290"/>
                  </a:lnTo>
                  <a:lnTo>
                    <a:pt x="547" y="296"/>
                  </a:lnTo>
                  <a:lnTo>
                    <a:pt x="549" y="300"/>
                  </a:lnTo>
                  <a:lnTo>
                    <a:pt x="554" y="304"/>
                  </a:lnTo>
                  <a:lnTo>
                    <a:pt x="554" y="304"/>
                  </a:lnTo>
                  <a:lnTo>
                    <a:pt x="554" y="299"/>
                  </a:lnTo>
                  <a:lnTo>
                    <a:pt x="554" y="293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52" y="276"/>
                  </a:lnTo>
                  <a:lnTo>
                    <a:pt x="552" y="270"/>
                  </a:lnTo>
                  <a:lnTo>
                    <a:pt x="551" y="265"/>
                  </a:lnTo>
                  <a:lnTo>
                    <a:pt x="549" y="260"/>
                  </a:lnTo>
                  <a:lnTo>
                    <a:pt x="549" y="260"/>
                  </a:lnTo>
                  <a:lnTo>
                    <a:pt x="555" y="269"/>
                  </a:lnTo>
                  <a:lnTo>
                    <a:pt x="561" y="280"/>
                  </a:lnTo>
                  <a:lnTo>
                    <a:pt x="564" y="292"/>
                  </a:lnTo>
                  <a:lnTo>
                    <a:pt x="564" y="300"/>
                  </a:lnTo>
                  <a:lnTo>
                    <a:pt x="564" y="300"/>
                  </a:lnTo>
                  <a:lnTo>
                    <a:pt x="565" y="302"/>
                  </a:lnTo>
                  <a:lnTo>
                    <a:pt x="568" y="304"/>
                  </a:lnTo>
                  <a:lnTo>
                    <a:pt x="571" y="307"/>
                  </a:lnTo>
                  <a:lnTo>
                    <a:pt x="574" y="309"/>
                  </a:lnTo>
                  <a:lnTo>
                    <a:pt x="574" y="309"/>
                  </a:lnTo>
                  <a:lnTo>
                    <a:pt x="575" y="319"/>
                  </a:lnTo>
                  <a:lnTo>
                    <a:pt x="578" y="330"/>
                  </a:lnTo>
                  <a:lnTo>
                    <a:pt x="584" y="340"/>
                  </a:lnTo>
                  <a:lnTo>
                    <a:pt x="593" y="344"/>
                  </a:lnTo>
                  <a:lnTo>
                    <a:pt x="593" y="344"/>
                  </a:lnTo>
                  <a:lnTo>
                    <a:pt x="594" y="350"/>
                  </a:lnTo>
                  <a:lnTo>
                    <a:pt x="597" y="356"/>
                  </a:lnTo>
                  <a:lnTo>
                    <a:pt x="601" y="360"/>
                  </a:lnTo>
                  <a:lnTo>
                    <a:pt x="607" y="361"/>
                  </a:lnTo>
                  <a:lnTo>
                    <a:pt x="607" y="361"/>
                  </a:lnTo>
                  <a:lnTo>
                    <a:pt x="607" y="356"/>
                  </a:lnTo>
                  <a:lnTo>
                    <a:pt x="608" y="351"/>
                  </a:lnTo>
                  <a:lnTo>
                    <a:pt x="611" y="347"/>
                  </a:lnTo>
                  <a:lnTo>
                    <a:pt x="613" y="344"/>
                  </a:lnTo>
                  <a:lnTo>
                    <a:pt x="613" y="344"/>
                  </a:lnTo>
                  <a:lnTo>
                    <a:pt x="611" y="346"/>
                  </a:lnTo>
                  <a:lnTo>
                    <a:pt x="613" y="341"/>
                  </a:lnTo>
                  <a:lnTo>
                    <a:pt x="616" y="336"/>
                  </a:lnTo>
                  <a:lnTo>
                    <a:pt x="617" y="333"/>
                  </a:lnTo>
                  <a:lnTo>
                    <a:pt x="610" y="324"/>
                  </a:lnTo>
                  <a:lnTo>
                    <a:pt x="610" y="292"/>
                  </a:lnTo>
                  <a:lnTo>
                    <a:pt x="610" y="292"/>
                  </a:lnTo>
                  <a:lnTo>
                    <a:pt x="613" y="289"/>
                  </a:lnTo>
                  <a:lnTo>
                    <a:pt x="618" y="284"/>
                  </a:lnTo>
                  <a:lnTo>
                    <a:pt x="624" y="280"/>
                  </a:lnTo>
                  <a:lnTo>
                    <a:pt x="627" y="276"/>
                  </a:lnTo>
                  <a:lnTo>
                    <a:pt x="627" y="276"/>
                  </a:lnTo>
                  <a:lnTo>
                    <a:pt x="626" y="272"/>
                  </a:lnTo>
                  <a:lnTo>
                    <a:pt x="626" y="269"/>
                  </a:lnTo>
                  <a:lnTo>
                    <a:pt x="626" y="266"/>
                  </a:lnTo>
                  <a:lnTo>
                    <a:pt x="627" y="260"/>
                  </a:lnTo>
                  <a:lnTo>
                    <a:pt x="627" y="260"/>
                  </a:lnTo>
                  <a:lnTo>
                    <a:pt x="630" y="260"/>
                  </a:lnTo>
                  <a:lnTo>
                    <a:pt x="634" y="262"/>
                  </a:lnTo>
                  <a:lnTo>
                    <a:pt x="639" y="265"/>
                  </a:lnTo>
                  <a:lnTo>
                    <a:pt x="644" y="265"/>
                  </a:lnTo>
                  <a:lnTo>
                    <a:pt x="644" y="265"/>
                  </a:lnTo>
                  <a:lnTo>
                    <a:pt x="646" y="273"/>
                  </a:lnTo>
                  <a:lnTo>
                    <a:pt x="652" y="280"/>
                  </a:lnTo>
                  <a:lnTo>
                    <a:pt x="659" y="286"/>
                  </a:lnTo>
                  <a:lnTo>
                    <a:pt x="666" y="289"/>
                  </a:lnTo>
                  <a:lnTo>
                    <a:pt x="666" y="289"/>
                  </a:lnTo>
                  <a:lnTo>
                    <a:pt x="666" y="283"/>
                  </a:lnTo>
                  <a:lnTo>
                    <a:pt x="666" y="280"/>
                  </a:lnTo>
                  <a:lnTo>
                    <a:pt x="666" y="276"/>
                  </a:lnTo>
                  <a:lnTo>
                    <a:pt x="670" y="272"/>
                  </a:lnTo>
                  <a:lnTo>
                    <a:pt x="679" y="270"/>
                  </a:lnTo>
                  <a:lnTo>
                    <a:pt x="679" y="270"/>
                  </a:lnTo>
                  <a:lnTo>
                    <a:pt x="676" y="257"/>
                  </a:lnTo>
                  <a:lnTo>
                    <a:pt x="672" y="245"/>
                  </a:lnTo>
                  <a:lnTo>
                    <a:pt x="667" y="230"/>
                  </a:lnTo>
                  <a:lnTo>
                    <a:pt x="663" y="218"/>
                  </a:lnTo>
                  <a:lnTo>
                    <a:pt x="657" y="203"/>
                  </a:lnTo>
                  <a:lnTo>
                    <a:pt x="650" y="191"/>
                  </a:lnTo>
                  <a:lnTo>
                    <a:pt x="644" y="179"/>
                  </a:lnTo>
                  <a:lnTo>
                    <a:pt x="637" y="169"/>
                  </a:lnTo>
                  <a:lnTo>
                    <a:pt x="637" y="169"/>
                  </a:lnTo>
                  <a:lnTo>
                    <a:pt x="624" y="151"/>
                  </a:lnTo>
                  <a:lnTo>
                    <a:pt x="610" y="132"/>
                  </a:lnTo>
                  <a:lnTo>
                    <a:pt x="594" y="114"/>
                  </a:lnTo>
                  <a:lnTo>
                    <a:pt x="578" y="98"/>
                  </a:lnTo>
                  <a:lnTo>
                    <a:pt x="561" y="83"/>
                  </a:lnTo>
                  <a:lnTo>
                    <a:pt x="545" y="68"/>
                  </a:lnTo>
                  <a:lnTo>
                    <a:pt x="528" y="56"/>
                  </a:lnTo>
                  <a:lnTo>
                    <a:pt x="512" y="44"/>
                  </a:lnTo>
                  <a:lnTo>
                    <a:pt x="512" y="44"/>
                  </a:lnTo>
                  <a:lnTo>
                    <a:pt x="500" y="38"/>
                  </a:lnTo>
                  <a:lnTo>
                    <a:pt x="489" y="31"/>
                  </a:lnTo>
                  <a:lnTo>
                    <a:pt x="476" y="26"/>
                  </a:lnTo>
                  <a:lnTo>
                    <a:pt x="465" y="20"/>
                  </a:lnTo>
                  <a:lnTo>
                    <a:pt x="452" y="14"/>
                  </a:lnTo>
                  <a:lnTo>
                    <a:pt x="439" y="10"/>
                  </a:lnTo>
                  <a:lnTo>
                    <a:pt x="427" y="6"/>
                  </a:lnTo>
                  <a:lnTo>
                    <a:pt x="416" y="2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01" y="3"/>
                  </a:lnTo>
                  <a:lnTo>
                    <a:pt x="400" y="2"/>
                  </a:lnTo>
                  <a:lnTo>
                    <a:pt x="400" y="2"/>
                  </a:lnTo>
                  <a:lnTo>
                    <a:pt x="403" y="4"/>
                  </a:lnTo>
                  <a:lnTo>
                    <a:pt x="403" y="4"/>
                  </a:lnTo>
                  <a:lnTo>
                    <a:pt x="400" y="4"/>
                  </a:lnTo>
                  <a:lnTo>
                    <a:pt x="397" y="6"/>
                  </a:lnTo>
                  <a:lnTo>
                    <a:pt x="394" y="7"/>
                  </a:lnTo>
                  <a:lnTo>
                    <a:pt x="391" y="7"/>
                  </a:lnTo>
                  <a:lnTo>
                    <a:pt x="391" y="7"/>
                  </a:lnTo>
                  <a:lnTo>
                    <a:pt x="393" y="11"/>
                  </a:lnTo>
                  <a:lnTo>
                    <a:pt x="394" y="13"/>
                  </a:lnTo>
                  <a:lnTo>
                    <a:pt x="394" y="16"/>
                  </a:lnTo>
                  <a:lnTo>
                    <a:pt x="395" y="20"/>
                  </a:lnTo>
                  <a:lnTo>
                    <a:pt x="381" y="20"/>
                  </a:lnTo>
                  <a:lnTo>
                    <a:pt x="381" y="20"/>
                  </a:lnTo>
                  <a:lnTo>
                    <a:pt x="383" y="26"/>
                  </a:lnTo>
                  <a:lnTo>
                    <a:pt x="385" y="31"/>
                  </a:lnTo>
                  <a:lnTo>
                    <a:pt x="388" y="36"/>
                  </a:lnTo>
                  <a:lnTo>
                    <a:pt x="391" y="40"/>
                  </a:lnTo>
                  <a:lnTo>
                    <a:pt x="391" y="40"/>
                  </a:lnTo>
                  <a:lnTo>
                    <a:pt x="385" y="41"/>
                  </a:lnTo>
                  <a:lnTo>
                    <a:pt x="378" y="41"/>
                  </a:lnTo>
                  <a:lnTo>
                    <a:pt x="371" y="40"/>
                  </a:lnTo>
                  <a:lnTo>
                    <a:pt x="364" y="40"/>
                  </a:lnTo>
                  <a:lnTo>
                    <a:pt x="364" y="40"/>
                  </a:lnTo>
                  <a:lnTo>
                    <a:pt x="361" y="33"/>
                  </a:lnTo>
                  <a:lnTo>
                    <a:pt x="357" y="27"/>
                  </a:lnTo>
                  <a:lnTo>
                    <a:pt x="352" y="21"/>
                  </a:lnTo>
                  <a:lnTo>
                    <a:pt x="345" y="20"/>
                  </a:lnTo>
                  <a:lnTo>
                    <a:pt x="345" y="20"/>
                  </a:lnTo>
                  <a:lnTo>
                    <a:pt x="345" y="23"/>
                  </a:lnTo>
                  <a:lnTo>
                    <a:pt x="344" y="26"/>
                  </a:lnTo>
                  <a:lnTo>
                    <a:pt x="342" y="29"/>
                  </a:lnTo>
                  <a:lnTo>
                    <a:pt x="342" y="31"/>
                  </a:lnTo>
                  <a:lnTo>
                    <a:pt x="342" y="31"/>
                  </a:lnTo>
                  <a:lnTo>
                    <a:pt x="345" y="36"/>
                  </a:lnTo>
                  <a:lnTo>
                    <a:pt x="349" y="41"/>
                  </a:lnTo>
                  <a:lnTo>
                    <a:pt x="352" y="48"/>
                  </a:lnTo>
                  <a:lnTo>
                    <a:pt x="357" y="53"/>
                  </a:lnTo>
                  <a:lnTo>
                    <a:pt x="357" y="53"/>
                  </a:lnTo>
                  <a:lnTo>
                    <a:pt x="351" y="53"/>
                  </a:lnTo>
                  <a:lnTo>
                    <a:pt x="345" y="56"/>
                  </a:lnTo>
                  <a:lnTo>
                    <a:pt x="341" y="57"/>
                  </a:lnTo>
                  <a:lnTo>
                    <a:pt x="335" y="60"/>
                  </a:lnTo>
                  <a:lnTo>
                    <a:pt x="329" y="61"/>
                  </a:lnTo>
                  <a:lnTo>
                    <a:pt x="324" y="63"/>
                  </a:lnTo>
                  <a:lnTo>
                    <a:pt x="316" y="63"/>
                  </a:lnTo>
                  <a:lnTo>
                    <a:pt x="311" y="60"/>
                  </a:lnTo>
                  <a:lnTo>
                    <a:pt x="311" y="60"/>
                  </a:lnTo>
                  <a:lnTo>
                    <a:pt x="311" y="54"/>
                  </a:lnTo>
                  <a:lnTo>
                    <a:pt x="308" y="50"/>
                  </a:lnTo>
                  <a:lnTo>
                    <a:pt x="301" y="47"/>
                  </a:lnTo>
                  <a:lnTo>
                    <a:pt x="293" y="44"/>
                  </a:lnTo>
                  <a:lnTo>
                    <a:pt x="285" y="43"/>
                  </a:lnTo>
                  <a:lnTo>
                    <a:pt x="276" y="41"/>
                  </a:lnTo>
                  <a:lnTo>
                    <a:pt x="269" y="40"/>
                  </a:lnTo>
                  <a:lnTo>
                    <a:pt x="265" y="40"/>
                  </a:lnTo>
                  <a:lnTo>
                    <a:pt x="257" y="48"/>
                  </a:lnTo>
                  <a:lnTo>
                    <a:pt x="257" y="48"/>
                  </a:lnTo>
                  <a:lnTo>
                    <a:pt x="253" y="48"/>
                  </a:lnTo>
                  <a:lnTo>
                    <a:pt x="247" y="50"/>
                  </a:lnTo>
                  <a:lnTo>
                    <a:pt x="240" y="54"/>
                  </a:lnTo>
                  <a:lnTo>
                    <a:pt x="233" y="60"/>
                  </a:lnTo>
                  <a:lnTo>
                    <a:pt x="226" y="66"/>
                  </a:lnTo>
                  <a:lnTo>
                    <a:pt x="219" y="71"/>
                  </a:lnTo>
                  <a:lnTo>
                    <a:pt x="213" y="75"/>
                  </a:lnTo>
                  <a:lnTo>
                    <a:pt x="209" y="80"/>
                  </a:lnTo>
                  <a:lnTo>
                    <a:pt x="219" y="93"/>
                  </a:lnTo>
                  <a:lnTo>
                    <a:pt x="219" y="93"/>
                  </a:lnTo>
                  <a:lnTo>
                    <a:pt x="229" y="87"/>
                  </a:lnTo>
                  <a:lnTo>
                    <a:pt x="236" y="84"/>
                  </a:lnTo>
                  <a:lnTo>
                    <a:pt x="242" y="81"/>
                  </a:lnTo>
                  <a:lnTo>
                    <a:pt x="246" y="80"/>
                  </a:lnTo>
                  <a:lnTo>
                    <a:pt x="250" y="78"/>
                  </a:lnTo>
                  <a:lnTo>
                    <a:pt x="253" y="77"/>
                  </a:lnTo>
                  <a:lnTo>
                    <a:pt x="257" y="73"/>
                  </a:lnTo>
                  <a:lnTo>
                    <a:pt x="262" y="68"/>
                  </a:lnTo>
                  <a:lnTo>
                    <a:pt x="262" y="68"/>
                  </a:lnTo>
                  <a:lnTo>
                    <a:pt x="267" y="68"/>
                  </a:lnTo>
                  <a:lnTo>
                    <a:pt x="275" y="67"/>
                  </a:lnTo>
                  <a:lnTo>
                    <a:pt x="279" y="68"/>
                  </a:lnTo>
                  <a:lnTo>
                    <a:pt x="279" y="73"/>
                  </a:lnTo>
                  <a:lnTo>
                    <a:pt x="279" y="73"/>
                  </a:lnTo>
                  <a:lnTo>
                    <a:pt x="280" y="71"/>
                  </a:lnTo>
                  <a:lnTo>
                    <a:pt x="275" y="78"/>
                  </a:lnTo>
                  <a:lnTo>
                    <a:pt x="267" y="87"/>
                  </a:lnTo>
                  <a:lnTo>
                    <a:pt x="265" y="93"/>
                  </a:lnTo>
                  <a:lnTo>
                    <a:pt x="265" y="93"/>
                  </a:lnTo>
                  <a:lnTo>
                    <a:pt x="265" y="95"/>
                  </a:lnTo>
                  <a:lnTo>
                    <a:pt x="267" y="98"/>
                  </a:lnTo>
                  <a:lnTo>
                    <a:pt x="269" y="101"/>
                  </a:lnTo>
                  <a:lnTo>
                    <a:pt x="269" y="104"/>
                  </a:lnTo>
                  <a:lnTo>
                    <a:pt x="269" y="104"/>
                  </a:lnTo>
                  <a:lnTo>
                    <a:pt x="263" y="107"/>
                  </a:lnTo>
                  <a:lnTo>
                    <a:pt x="256" y="110"/>
                  </a:lnTo>
                  <a:lnTo>
                    <a:pt x="250" y="112"/>
                  </a:lnTo>
                  <a:lnTo>
                    <a:pt x="247" y="115"/>
                  </a:lnTo>
                  <a:lnTo>
                    <a:pt x="247" y="115"/>
                  </a:lnTo>
                  <a:lnTo>
                    <a:pt x="244" y="115"/>
                  </a:lnTo>
                  <a:lnTo>
                    <a:pt x="242" y="114"/>
                  </a:lnTo>
                  <a:lnTo>
                    <a:pt x="240" y="112"/>
                  </a:lnTo>
                  <a:lnTo>
                    <a:pt x="237" y="112"/>
                  </a:lnTo>
                  <a:lnTo>
                    <a:pt x="237" y="112"/>
                  </a:lnTo>
                  <a:lnTo>
                    <a:pt x="239" y="108"/>
                  </a:lnTo>
                  <a:lnTo>
                    <a:pt x="240" y="104"/>
                  </a:lnTo>
                  <a:lnTo>
                    <a:pt x="242" y="100"/>
                  </a:lnTo>
                  <a:lnTo>
                    <a:pt x="243" y="95"/>
                  </a:lnTo>
                  <a:lnTo>
                    <a:pt x="243" y="95"/>
                  </a:lnTo>
                  <a:lnTo>
                    <a:pt x="242" y="94"/>
                  </a:lnTo>
                  <a:lnTo>
                    <a:pt x="242" y="93"/>
                  </a:lnTo>
                  <a:lnTo>
                    <a:pt x="242" y="91"/>
                  </a:lnTo>
                  <a:lnTo>
                    <a:pt x="242" y="88"/>
                  </a:lnTo>
                  <a:lnTo>
                    <a:pt x="242" y="88"/>
                  </a:lnTo>
                  <a:lnTo>
                    <a:pt x="240" y="88"/>
                  </a:lnTo>
                  <a:lnTo>
                    <a:pt x="237" y="90"/>
                  </a:lnTo>
                  <a:lnTo>
                    <a:pt x="236" y="91"/>
                  </a:lnTo>
                  <a:lnTo>
                    <a:pt x="233" y="91"/>
                  </a:lnTo>
                  <a:lnTo>
                    <a:pt x="224" y="93"/>
                  </a:lnTo>
                  <a:lnTo>
                    <a:pt x="224" y="93"/>
                  </a:lnTo>
                  <a:lnTo>
                    <a:pt x="224" y="97"/>
                  </a:lnTo>
                  <a:lnTo>
                    <a:pt x="224" y="100"/>
                  </a:lnTo>
                  <a:lnTo>
                    <a:pt x="226" y="101"/>
                  </a:lnTo>
                  <a:lnTo>
                    <a:pt x="226" y="104"/>
                  </a:lnTo>
                  <a:lnTo>
                    <a:pt x="226" y="104"/>
                  </a:lnTo>
                  <a:lnTo>
                    <a:pt x="223" y="108"/>
                  </a:lnTo>
                  <a:lnTo>
                    <a:pt x="217" y="111"/>
                  </a:lnTo>
                  <a:lnTo>
                    <a:pt x="211" y="114"/>
                  </a:lnTo>
                  <a:lnTo>
                    <a:pt x="209" y="115"/>
                  </a:lnTo>
                  <a:lnTo>
                    <a:pt x="209" y="115"/>
                  </a:lnTo>
                  <a:lnTo>
                    <a:pt x="209" y="112"/>
                  </a:lnTo>
                  <a:lnTo>
                    <a:pt x="201" y="112"/>
                  </a:lnTo>
                  <a:lnTo>
                    <a:pt x="191" y="114"/>
                  </a:lnTo>
                  <a:lnTo>
                    <a:pt x="184" y="115"/>
                  </a:lnTo>
                  <a:lnTo>
                    <a:pt x="173" y="128"/>
                  </a:lnTo>
                  <a:lnTo>
                    <a:pt x="173" y="128"/>
                  </a:lnTo>
                  <a:lnTo>
                    <a:pt x="162" y="128"/>
                  </a:lnTo>
                  <a:lnTo>
                    <a:pt x="151" y="127"/>
                  </a:lnTo>
                  <a:lnTo>
                    <a:pt x="139" y="127"/>
                  </a:lnTo>
                  <a:lnTo>
                    <a:pt x="131" y="128"/>
                  </a:lnTo>
                  <a:lnTo>
                    <a:pt x="131" y="128"/>
                  </a:lnTo>
                  <a:lnTo>
                    <a:pt x="132" y="131"/>
                  </a:lnTo>
                  <a:lnTo>
                    <a:pt x="135" y="134"/>
                  </a:lnTo>
                  <a:lnTo>
                    <a:pt x="138" y="135"/>
                  </a:lnTo>
                  <a:lnTo>
                    <a:pt x="141" y="137"/>
                  </a:lnTo>
                  <a:lnTo>
                    <a:pt x="141" y="137"/>
                  </a:lnTo>
                  <a:lnTo>
                    <a:pt x="141" y="141"/>
                  </a:lnTo>
                  <a:lnTo>
                    <a:pt x="139" y="145"/>
                  </a:lnTo>
                  <a:lnTo>
                    <a:pt x="137" y="149"/>
                  </a:lnTo>
                  <a:lnTo>
                    <a:pt x="134" y="152"/>
                  </a:lnTo>
                  <a:lnTo>
                    <a:pt x="134" y="152"/>
                  </a:lnTo>
                  <a:lnTo>
                    <a:pt x="131" y="152"/>
                  </a:lnTo>
                  <a:lnTo>
                    <a:pt x="128" y="151"/>
                  </a:lnTo>
                  <a:lnTo>
                    <a:pt x="125" y="151"/>
                  </a:lnTo>
                  <a:lnTo>
                    <a:pt x="121" y="152"/>
                  </a:lnTo>
                  <a:lnTo>
                    <a:pt x="106" y="137"/>
                  </a:lnTo>
                  <a:lnTo>
                    <a:pt x="106" y="137"/>
                  </a:lnTo>
                  <a:lnTo>
                    <a:pt x="104" y="137"/>
                  </a:lnTo>
                  <a:lnTo>
                    <a:pt x="101" y="138"/>
                  </a:lnTo>
                  <a:lnTo>
                    <a:pt x="98" y="139"/>
                  </a:lnTo>
                  <a:lnTo>
                    <a:pt x="95" y="139"/>
                  </a:lnTo>
                  <a:lnTo>
                    <a:pt x="95" y="139"/>
                  </a:lnTo>
                  <a:lnTo>
                    <a:pt x="95" y="147"/>
                  </a:lnTo>
                  <a:lnTo>
                    <a:pt x="93" y="154"/>
                  </a:lnTo>
                  <a:lnTo>
                    <a:pt x="92" y="161"/>
                  </a:lnTo>
                  <a:lnTo>
                    <a:pt x="92" y="168"/>
                  </a:lnTo>
                  <a:lnTo>
                    <a:pt x="82" y="181"/>
                  </a:lnTo>
                  <a:lnTo>
                    <a:pt x="82" y="196"/>
                  </a:lnTo>
                  <a:lnTo>
                    <a:pt x="82" y="196"/>
                  </a:lnTo>
                  <a:lnTo>
                    <a:pt x="85" y="196"/>
                  </a:lnTo>
                  <a:lnTo>
                    <a:pt x="88" y="198"/>
                  </a:lnTo>
                  <a:lnTo>
                    <a:pt x="89" y="201"/>
                  </a:lnTo>
                  <a:lnTo>
                    <a:pt x="92" y="201"/>
                  </a:lnTo>
                  <a:lnTo>
                    <a:pt x="92" y="201"/>
                  </a:lnTo>
                  <a:lnTo>
                    <a:pt x="101" y="199"/>
                  </a:lnTo>
                  <a:lnTo>
                    <a:pt x="109" y="201"/>
                  </a:lnTo>
                  <a:lnTo>
                    <a:pt x="119" y="203"/>
                  </a:lnTo>
                  <a:lnTo>
                    <a:pt x="128" y="205"/>
                  </a:lnTo>
                  <a:lnTo>
                    <a:pt x="128" y="205"/>
                  </a:lnTo>
                  <a:lnTo>
                    <a:pt x="129" y="201"/>
                  </a:lnTo>
                  <a:lnTo>
                    <a:pt x="131" y="195"/>
                  </a:lnTo>
                  <a:lnTo>
                    <a:pt x="135" y="189"/>
                  </a:lnTo>
                  <a:lnTo>
                    <a:pt x="138" y="185"/>
                  </a:lnTo>
                  <a:lnTo>
                    <a:pt x="138" y="185"/>
                  </a:lnTo>
                  <a:lnTo>
                    <a:pt x="142" y="185"/>
                  </a:lnTo>
                  <a:lnTo>
                    <a:pt x="147" y="186"/>
                  </a:lnTo>
                  <a:lnTo>
                    <a:pt x="151" y="188"/>
                  </a:lnTo>
                  <a:lnTo>
                    <a:pt x="155" y="188"/>
                  </a:lnTo>
                  <a:lnTo>
                    <a:pt x="155" y="188"/>
                  </a:lnTo>
                  <a:lnTo>
                    <a:pt x="161" y="182"/>
                  </a:lnTo>
                  <a:lnTo>
                    <a:pt x="168" y="175"/>
                  </a:lnTo>
                  <a:lnTo>
                    <a:pt x="175" y="169"/>
                  </a:lnTo>
                  <a:lnTo>
                    <a:pt x="184" y="168"/>
                  </a:lnTo>
                  <a:lnTo>
                    <a:pt x="201" y="188"/>
                  </a:lnTo>
                  <a:lnTo>
                    <a:pt x="201" y="188"/>
                  </a:lnTo>
                  <a:lnTo>
                    <a:pt x="200" y="191"/>
                  </a:lnTo>
                  <a:lnTo>
                    <a:pt x="198" y="193"/>
                  </a:lnTo>
                  <a:lnTo>
                    <a:pt x="198" y="198"/>
                  </a:lnTo>
                  <a:lnTo>
                    <a:pt x="198" y="201"/>
                  </a:lnTo>
                  <a:lnTo>
                    <a:pt x="198" y="201"/>
                  </a:lnTo>
                  <a:lnTo>
                    <a:pt x="197" y="201"/>
                  </a:lnTo>
                  <a:lnTo>
                    <a:pt x="193" y="202"/>
                  </a:lnTo>
                  <a:lnTo>
                    <a:pt x="191" y="203"/>
                  </a:lnTo>
                  <a:lnTo>
                    <a:pt x="191" y="208"/>
                  </a:lnTo>
                  <a:lnTo>
                    <a:pt x="191" y="208"/>
                  </a:lnTo>
                  <a:lnTo>
                    <a:pt x="194" y="212"/>
                  </a:lnTo>
                  <a:lnTo>
                    <a:pt x="200" y="216"/>
                  </a:lnTo>
                  <a:lnTo>
                    <a:pt x="207" y="220"/>
                  </a:lnTo>
                  <a:lnTo>
                    <a:pt x="211" y="225"/>
                  </a:lnTo>
                  <a:lnTo>
                    <a:pt x="211" y="225"/>
                  </a:lnTo>
                  <a:lnTo>
                    <a:pt x="216" y="220"/>
                  </a:lnTo>
                  <a:lnTo>
                    <a:pt x="221" y="215"/>
                  </a:lnTo>
                  <a:lnTo>
                    <a:pt x="227" y="209"/>
                  </a:lnTo>
                  <a:lnTo>
                    <a:pt x="233" y="205"/>
                  </a:lnTo>
                  <a:lnTo>
                    <a:pt x="233" y="188"/>
                  </a:lnTo>
                  <a:lnTo>
                    <a:pt x="240" y="196"/>
                  </a:lnTo>
                  <a:lnTo>
                    <a:pt x="240" y="212"/>
                  </a:lnTo>
                  <a:lnTo>
                    <a:pt x="240" y="212"/>
                  </a:lnTo>
                  <a:lnTo>
                    <a:pt x="246" y="213"/>
                  </a:lnTo>
                  <a:lnTo>
                    <a:pt x="250" y="218"/>
                  </a:lnTo>
                  <a:lnTo>
                    <a:pt x="253" y="222"/>
                  </a:lnTo>
                  <a:lnTo>
                    <a:pt x="255" y="228"/>
                  </a:lnTo>
                  <a:lnTo>
                    <a:pt x="255" y="228"/>
                  </a:lnTo>
                  <a:lnTo>
                    <a:pt x="257" y="219"/>
                  </a:lnTo>
                  <a:lnTo>
                    <a:pt x="263" y="208"/>
                  </a:lnTo>
                  <a:lnTo>
                    <a:pt x="269" y="198"/>
                  </a:lnTo>
                  <a:lnTo>
                    <a:pt x="273" y="191"/>
                  </a:lnTo>
                  <a:lnTo>
                    <a:pt x="273" y="191"/>
                  </a:lnTo>
                  <a:lnTo>
                    <a:pt x="276" y="192"/>
                  </a:lnTo>
                  <a:lnTo>
                    <a:pt x="279" y="193"/>
                  </a:lnTo>
                  <a:lnTo>
                    <a:pt x="280" y="195"/>
                  </a:lnTo>
                  <a:lnTo>
                    <a:pt x="283" y="196"/>
                  </a:lnTo>
                  <a:lnTo>
                    <a:pt x="288" y="192"/>
                  </a:lnTo>
                  <a:lnTo>
                    <a:pt x="288" y="192"/>
                  </a:lnTo>
                  <a:lnTo>
                    <a:pt x="290" y="192"/>
                  </a:lnTo>
                  <a:lnTo>
                    <a:pt x="293" y="193"/>
                  </a:lnTo>
                  <a:lnTo>
                    <a:pt x="295" y="196"/>
                  </a:lnTo>
                  <a:lnTo>
                    <a:pt x="298" y="196"/>
                  </a:lnTo>
                  <a:lnTo>
                    <a:pt x="298" y="196"/>
                  </a:lnTo>
                  <a:lnTo>
                    <a:pt x="298" y="191"/>
                  </a:lnTo>
                  <a:lnTo>
                    <a:pt x="301" y="186"/>
                  </a:lnTo>
                  <a:lnTo>
                    <a:pt x="302" y="182"/>
                  </a:lnTo>
                  <a:lnTo>
                    <a:pt x="302" y="179"/>
                  </a:lnTo>
                  <a:lnTo>
                    <a:pt x="302" y="179"/>
                  </a:lnTo>
                  <a:lnTo>
                    <a:pt x="311" y="181"/>
                  </a:lnTo>
                  <a:lnTo>
                    <a:pt x="318" y="182"/>
                  </a:lnTo>
                  <a:lnTo>
                    <a:pt x="324" y="184"/>
                  </a:lnTo>
                  <a:lnTo>
                    <a:pt x="332" y="185"/>
                  </a:lnTo>
                  <a:lnTo>
                    <a:pt x="332" y="185"/>
                  </a:lnTo>
                  <a:lnTo>
                    <a:pt x="332" y="182"/>
                  </a:lnTo>
                  <a:lnTo>
                    <a:pt x="334" y="178"/>
                  </a:lnTo>
                  <a:lnTo>
                    <a:pt x="335" y="174"/>
                  </a:lnTo>
                  <a:lnTo>
                    <a:pt x="335" y="169"/>
                  </a:lnTo>
                  <a:lnTo>
                    <a:pt x="342" y="162"/>
                  </a:lnTo>
                  <a:lnTo>
                    <a:pt x="342" y="162"/>
                  </a:lnTo>
                  <a:lnTo>
                    <a:pt x="344" y="172"/>
                  </a:lnTo>
                  <a:lnTo>
                    <a:pt x="354" y="182"/>
                  </a:lnTo>
                  <a:lnTo>
                    <a:pt x="367" y="192"/>
                  </a:lnTo>
                  <a:lnTo>
                    <a:pt x="377" y="199"/>
                  </a:lnTo>
                  <a:lnTo>
                    <a:pt x="377" y="199"/>
                  </a:lnTo>
                  <a:lnTo>
                    <a:pt x="371" y="201"/>
                  </a:lnTo>
                  <a:lnTo>
                    <a:pt x="364" y="202"/>
                  </a:lnTo>
                  <a:lnTo>
                    <a:pt x="357" y="202"/>
                  </a:lnTo>
                  <a:lnTo>
                    <a:pt x="351" y="202"/>
                  </a:lnTo>
                  <a:lnTo>
                    <a:pt x="342" y="196"/>
                  </a:lnTo>
                  <a:lnTo>
                    <a:pt x="342" y="196"/>
                  </a:lnTo>
                  <a:lnTo>
                    <a:pt x="337" y="196"/>
                  </a:lnTo>
                  <a:lnTo>
                    <a:pt x="329" y="196"/>
                  </a:lnTo>
                  <a:lnTo>
                    <a:pt x="324" y="195"/>
                  </a:lnTo>
                  <a:lnTo>
                    <a:pt x="316" y="192"/>
                  </a:lnTo>
                  <a:lnTo>
                    <a:pt x="306" y="202"/>
                  </a:lnTo>
                  <a:lnTo>
                    <a:pt x="306" y="202"/>
                  </a:lnTo>
                  <a:lnTo>
                    <a:pt x="301" y="202"/>
                  </a:lnTo>
                  <a:lnTo>
                    <a:pt x="296" y="201"/>
                  </a:lnTo>
                  <a:lnTo>
                    <a:pt x="292" y="199"/>
                  </a:lnTo>
                  <a:lnTo>
                    <a:pt x="288" y="199"/>
                  </a:lnTo>
                  <a:lnTo>
                    <a:pt x="272" y="19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7" name="Freeform 482"/>
            <p:cNvSpPr>
              <a:spLocks/>
            </p:cNvSpPr>
            <p:nvPr userDrawn="1"/>
          </p:nvSpPr>
          <p:spPr bwMode="auto">
            <a:xfrm>
              <a:off x="8678879" y="277813"/>
              <a:ext cx="38101" cy="34925"/>
            </a:xfrm>
            <a:custGeom>
              <a:avLst/>
              <a:gdLst/>
              <a:ahLst/>
              <a:cxnLst>
                <a:cxn ang="0">
                  <a:pos x="49" y="57"/>
                </a:cxn>
                <a:cxn ang="0">
                  <a:pos x="27" y="57"/>
                </a:cxn>
                <a:cxn ang="0">
                  <a:pos x="27" y="57"/>
                </a:cxn>
                <a:cxn ang="0">
                  <a:pos x="27" y="53"/>
                </a:cxn>
                <a:cxn ang="0">
                  <a:pos x="27" y="49"/>
                </a:cxn>
                <a:cxn ang="0">
                  <a:pos x="29" y="44"/>
                </a:cxn>
                <a:cxn ang="0">
                  <a:pos x="30" y="40"/>
                </a:cxn>
                <a:cxn ang="0">
                  <a:pos x="19" y="30"/>
                </a:cxn>
                <a:cxn ang="0">
                  <a:pos x="6" y="30"/>
                </a:cxn>
                <a:cxn ang="0">
                  <a:pos x="6" y="30"/>
                </a:cxn>
                <a:cxn ang="0">
                  <a:pos x="4" y="27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3" y="16"/>
                </a:cxn>
                <a:cxn ang="0">
                  <a:pos x="3" y="16"/>
                </a:cxn>
                <a:cxn ang="0">
                  <a:pos x="6" y="16"/>
                </a:cxn>
                <a:cxn ang="0">
                  <a:pos x="10" y="17"/>
                </a:cxn>
                <a:cxn ang="0">
                  <a:pos x="14" y="19"/>
                </a:cxn>
                <a:cxn ang="0">
                  <a:pos x="19" y="19"/>
                </a:cxn>
                <a:cxn ang="0">
                  <a:pos x="19" y="19"/>
                </a:cxn>
                <a:cxn ang="0">
                  <a:pos x="19" y="14"/>
                </a:cxn>
                <a:cxn ang="0">
                  <a:pos x="20" y="9"/>
                </a:cxn>
                <a:cxn ang="0">
                  <a:pos x="22" y="3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6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32" y="7"/>
                </a:cxn>
                <a:cxn ang="0">
                  <a:pos x="35" y="9"/>
                </a:cxn>
                <a:cxn ang="0">
                  <a:pos x="36" y="12"/>
                </a:cxn>
                <a:cxn ang="0">
                  <a:pos x="39" y="13"/>
                </a:cxn>
                <a:cxn ang="0">
                  <a:pos x="39" y="13"/>
                </a:cxn>
                <a:cxn ang="0">
                  <a:pos x="37" y="16"/>
                </a:cxn>
                <a:cxn ang="0">
                  <a:pos x="35" y="17"/>
                </a:cxn>
                <a:cxn ang="0">
                  <a:pos x="33" y="20"/>
                </a:cxn>
                <a:cxn ang="0">
                  <a:pos x="33" y="24"/>
                </a:cxn>
                <a:cxn ang="0">
                  <a:pos x="33" y="24"/>
                </a:cxn>
                <a:cxn ang="0">
                  <a:pos x="36" y="24"/>
                </a:cxn>
                <a:cxn ang="0">
                  <a:pos x="39" y="26"/>
                </a:cxn>
                <a:cxn ang="0">
                  <a:pos x="40" y="29"/>
                </a:cxn>
                <a:cxn ang="0">
                  <a:pos x="42" y="33"/>
                </a:cxn>
                <a:cxn ang="0">
                  <a:pos x="42" y="33"/>
                </a:cxn>
                <a:cxn ang="0">
                  <a:pos x="42" y="37"/>
                </a:cxn>
                <a:cxn ang="0">
                  <a:pos x="46" y="41"/>
                </a:cxn>
                <a:cxn ang="0">
                  <a:pos x="50" y="44"/>
                </a:cxn>
                <a:cxn ang="0">
                  <a:pos x="55" y="49"/>
                </a:cxn>
                <a:cxn ang="0">
                  <a:pos x="49" y="57"/>
                </a:cxn>
              </a:cxnLst>
              <a:rect l="0" t="0" r="r" b="b"/>
              <a:pathLst>
                <a:path w="55" h="57">
                  <a:moveTo>
                    <a:pt x="49" y="57"/>
                  </a:moveTo>
                  <a:lnTo>
                    <a:pt x="27" y="57"/>
                  </a:lnTo>
                  <a:lnTo>
                    <a:pt x="27" y="57"/>
                  </a:lnTo>
                  <a:lnTo>
                    <a:pt x="27" y="53"/>
                  </a:lnTo>
                  <a:lnTo>
                    <a:pt x="27" y="49"/>
                  </a:lnTo>
                  <a:lnTo>
                    <a:pt x="29" y="44"/>
                  </a:lnTo>
                  <a:lnTo>
                    <a:pt x="30" y="40"/>
                  </a:lnTo>
                  <a:lnTo>
                    <a:pt x="19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4" y="27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6"/>
                  </a:lnTo>
                  <a:lnTo>
                    <a:pt x="10" y="17"/>
                  </a:lnTo>
                  <a:lnTo>
                    <a:pt x="14" y="19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14"/>
                  </a:lnTo>
                  <a:lnTo>
                    <a:pt x="20" y="9"/>
                  </a:lnTo>
                  <a:lnTo>
                    <a:pt x="22" y="3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32" y="7"/>
                  </a:lnTo>
                  <a:lnTo>
                    <a:pt x="35" y="9"/>
                  </a:lnTo>
                  <a:lnTo>
                    <a:pt x="36" y="12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7" y="16"/>
                  </a:lnTo>
                  <a:lnTo>
                    <a:pt x="35" y="17"/>
                  </a:lnTo>
                  <a:lnTo>
                    <a:pt x="33" y="20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6" y="24"/>
                  </a:lnTo>
                  <a:lnTo>
                    <a:pt x="39" y="26"/>
                  </a:lnTo>
                  <a:lnTo>
                    <a:pt x="40" y="29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7"/>
                  </a:lnTo>
                  <a:lnTo>
                    <a:pt x="46" y="41"/>
                  </a:lnTo>
                  <a:lnTo>
                    <a:pt x="50" y="44"/>
                  </a:lnTo>
                  <a:lnTo>
                    <a:pt x="55" y="49"/>
                  </a:lnTo>
                  <a:lnTo>
                    <a:pt x="49" y="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8" name="Freeform 483"/>
            <p:cNvSpPr>
              <a:spLocks/>
            </p:cNvSpPr>
            <p:nvPr userDrawn="1"/>
          </p:nvSpPr>
          <p:spPr bwMode="auto">
            <a:xfrm>
              <a:off x="8320097" y="404813"/>
              <a:ext cx="47626" cy="69850"/>
            </a:xfrm>
            <a:custGeom>
              <a:avLst/>
              <a:gdLst/>
              <a:ahLst/>
              <a:cxnLst>
                <a:cxn ang="0">
                  <a:pos x="27" y="113"/>
                </a:cxn>
                <a:cxn ang="0">
                  <a:pos x="27" y="113"/>
                </a:cxn>
                <a:cxn ang="0">
                  <a:pos x="35" y="106"/>
                </a:cxn>
                <a:cxn ang="0">
                  <a:pos x="47" y="97"/>
                </a:cxn>
                <a:cxn ang="0">
                  <a:pos x="60" y="90"/>
                </a:cxn>
                <a:cxn ang="0">
                  <a:pos x="68" y="84"/>
                </a:cxn>
                <a:cxn ang="0">
                  <a:pos x="68" y="84"/>
                </a:cxn>
                <a:cxn ang="0">
                  <a:pos x="60" y="77"/>
                </a:cxn>
                <a:cxn ang="0">
                  <a:pos x="55" y="67"/>
                </a:cxn>
                <a:cxn ang="0">
                  <a:pos x="47" y="59"/>
                </a:cxn>
                <a:cxn ang="0">
                  <a:pos x="40" y="52"/>
                </a:cxn>
                <a:cxn ang="0">
                  <a:pos x="40" y="36"/>
                </a:cxn>
                <a:cxn ang="0">
                  <a:pos x="40" y="36"/>
                </a:cxn>
                <a:cxn ang="0">
                  <a:pos x="36" y="36"/>
                </a:cxn>
                <a:cxn ang="0">
                  <a:pos x="32" y="33"/>
                </a:cxn>
                <a:cxn ang="0">
                  <a:pos x="29" y="32"/>
                </a:cxn>
                <a:cxn ang="0">
                  <a:pos x="27" y="32"/>
                </a:cxn>
                <a:cxn ang="0">
                  <a:pos x="23" y="27"/>
                </a:cxn>
                <a:cxn ang="0">
                  <a:pos x="23" y="27"/>
                </a:cxn>
                <a:cxn ang="0">
                  <a:pos x="19" y="22"/>
                </a:cxn>
                <a:cxn ang="0">
                  <a:pos x="14" y="13"/>
                </a:cxn>
                <a:cxn ang="0">
                  <a:pos x="7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3" y="30"/>
                </a:cxn>
                <a:cxn ang="0">
                  <a:pos x="6" y="46"/>
                </a:cxn>
                <a:cxn ang="0">
                  <a:pos x="9" y="62"/>
                </a:cxn>
                <a:cxn ang="0">
                  <a:pos x="13" y="77"/>
                </a:cxn>
                <a:cxn ang="0">
                  <a:pos x="17" y="91"/>
                </a:cxn>
                <a:cxn ang="0">
                  <a:pos x="23" y="103"/>
                </a:cxn>
                <a:cxn ang="0">
                  <a:pos x="27" y="113"/>
                </a:cxn>
              </a:cxnLst>
              <a:rect l="0" t="0" r="r" b="b"/>
              <a:pathLst>
                <a:path w="68" h="113">
                  <a:moveTo>
                    <a:pt x="27" y="113"/>
                  </a:moveTo>
                  <a:lnTo>
                    <a:pt x="27" y="113"/>
                  </a:lnTo>
                  <a:lnTo>
                    <a:pt x="35" y="106"/>
                  </a:lnTo>
                  <a:lnTo>
                    <a:pt x="47" y="97"/>
                  </a:lnTo>
                  <a:lnTo>
                    <a:pt x="60" y="90"/>
                  </a:lnTo>
                  <a:lnTo>
                    <a:pt x="68" y="84"/>
                  </a:lnTo>
                  <a:lnTo>
                    <a:pt x="68" y="84"/>
                  </a:lnTo>
                  <a:lnTo>
                    <a:pt x="60" y="77"/>
                  </a:lnTo>
                  <a:lnTo>
                    <a:pt x="55" y="67"/>
                  </a:lnTo>
                  <a:lnTo>
                    <a:pt x="47" y="59"/>
                  </a:lnTo>
                  <a:lnTo>
                    <a:pt x="40" y="52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6" y="36"/>
                  </a:lnTo>
                  <a:lnTo>
                    <a:pt x="32" y="33"/>
                  </a:lnTo>
                  <a:lnTo>
                    <a:pt x="29" y="32"/>
                  </a:lnTo>
                  <a:lnTo>
                    <a:pt x="27" y="32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19" y="22"/>
                  </a:lnTo>
                  <a:lnTo>
                    <a:pt x="14" y="13"/>
                  </a:lnTo>
                  <a:lnTo>
                    <a:pt x="7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3" y="30"/>
                  </a:lnTo>
                  <a:lnTo>
                    <a:pt x="6" y="46"/>
                  </a:lnTo>
                  <a:lnTo>
                    <a:pt x="9" y="62"/>
                  </a:lnTo>
                  <a:lnTo>
                    <a:pt x="13" y="77"/>
                  </a:lnTo>
                  <a:lnTo>
                    <a:pt x="17" y="91"/>
                  </a:lnTo>
                  <a:lnTo>
                    <a:pt x="23" y="103"/>
                  </a:lnTo>
                  <a:lnTo>
                    <a:pt x="27" y="1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9" name="Freeform 484"/>
            <p:cNvSpPr>
              <a:spLocks/>
            </p:cNvSpPr>
            <p:nvPr userDrawn="1"/>
          </p:nvSpPr>
          <p:spPr bwMode="auto">
            <a:xfrm>
              <a:off x="8675704" y="490538"/>
              <a:ext cx="46038" cy="39687"/>
            </a:xfrm>
            <a:custGeom>
              <a:avLst/>
              <a:gdLst/>
              <a:ahLst/>
              <a:cxnLst>
                <a:cxn ang="0">
                  <a:pos x="20" y="67"/>
                </a:cxn>
                <a:cxn ang="0">
                  <a:pos x="20" y="67"/>
                </a:cxn>
                <a:cxn ang="0">
                  <a:pos x="16" y="67"/>
                </a:cxn>
                <a:cxn ang="0">
                  <a:pos x="10" y="64"/>
                </a:cxn>
                <a:cxn ang="0">
                  <a:pos x="4" y="63"/>
                </a:cxn>
                <a:cxn ang="0">
                  <a:pos x="0" y="63"/>
                </a:cxn>
                <a:cxn ang="0">
                  <a:pos x="0" y="63"/>
                </a:cxn>
                <a:cxn ang="0">
                  <a:pos x="2" y="59"/>
                </a:cxn>
                <a:cxn ang="0">
                  <a:pos x="3" y="54"/>
                </a:cxn>
                <a:cxn ang="0">
                  <a:pos x="6" y="53"/>
                </a:cxn>
                <a:cxn ang="0">
                  <a:pos x="9" y="50"/>
                </a:cxn>
                <a:cxn ang="0">
                  <a:pos x="0" y="43"/>
                </a:cxn>
                <a:cxn ang="0">
                  <a:pos x="0" y="36"/>
                </a:cxn>
                <a:cxn ang="0">
                  <a:pos x="9" y="29"/>
                </a:cxn>
                <a:cxn ang="0">
                  <a:pos x="25" y="29"/>
                </a:cxn>
                <a:cxn ang="0">
                  <a:pos x="25" y="29"/>
                </a:cxn>
                <a:cxn ang="0">
                  <a:pos x="32" y="22"/>
                </a:cxn>
                <a:cxn ang="0">
                  <a:pos x="42" y="12"/>
                </a:cxn>
                <a:cxn ang="0">
                  <a:pos x="53" y="3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59" y="3"/>
                </a:cxn>
                <a:cxn ang="0">
                  <a:pos x="56" y="6"/>
                </a:cxn>
                <a:cxn ang="0">
                  <a:pos x="52" y="9"/>
                </a:cxn>
                <a:cxn ang="0">
                  <a:pos x="48" y="12"/>
                </a:cxn>
                <a:cxn ang="0">
                  <a:pos x="55" y="19"/>
                </a:cxn>
                <a:cxn ang="0">
                  <a:pos x="55" y="19"/>
                </a:cxn>
                <a:cxn ang="0">
                  <a:pos x="53" y="25"/>
                </a:cxn>
                <a:cxn ang="0">
                  <a:pos x="52" y="29"/>
                </a:cxn>
                <a:cxn ang="0">
                  <a:pos x="52" y="33"/>
                </a:cxn>
                <a:cxn ang="0">
                  <a:pos x="52" y="39"/>
                </a:cxn>
                <a:cxn ang="0">
                  <a:pos x="52" y="39"/>
                </a:cxn>
                <a:cxn ang="0">
                  <a:pos x="42" y="49"/>
                </a:cxn>
                <a:cxn ang="0">
                  <a:pos x="33" y="59"/>
                </a:cxn>
                <a:cxn ang="0">
                  <a:pos x="26" y="64"/>
                </a:cxn>
                <a:cxn ang="0">
                  <a:pos x="20" y="67"/>
                </a:cxn>
              </a:cxnLst>
              <a:rect l="0" t="0" r="r" b="b"/>
              <a:pathLst>
                <a:path w="63" h="67">
                  <a:moveTo>
                    <a:pt x="20" y="67"/>
                  </a:moveTo>
                  <a:lnTo>
                    <a:pt x="20" y="67"/>
                  </a:lnTo>
                  <a:lnTo>
                    <a:pt x="16" y="67"/>
                  </a:lnTo>
                  <a:lnTo>
                    <a:pt x="10" y="64"/>
                  </a:lnTo>
                  <a:lnTo>
                    <a:pt x="4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2" y="59"/>
                  </a:lnTo>
                  <a:lnTo>
                    <a:pt x="3" y="54"/>
                  </a:lnTo>
                  <a:lnTo>
                    <a:pt x="6" y="53"/>
                  </a:lnTo>
                  <a:lnTo>
                    <a:pt x="9" y="50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25" y="29"/>
                  </a:lnTo>
                  <a:lnTo>
                    <a:pt x="25" y="29"/>
                  </a:lnTo>
                  <a:lnTo>
                    <a:pt x="32" y="22"/>
                  </a:lnTo>
                  <a:lnTo>
                    <a:pt x="42" y="12"/>
                  </a:lnTo>
                  <a:lnTo>
                    <a:pt x="53" y="3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59" y="3"/>
                  </a:lnTo>
                  <a:lnTo>
                    <a:pt x="56" y="6"/>
                  </a:lnTo>
                  <a:lnTo>
                    <a:pt x="52" y="9"/>
                  </a:lnTo>
                  <a:lnTo>
                    <a:pt x="48" y="12"/>
                  </a:lnTo>
                  <a:lnTo>
                    <a:pt x="55" y="19"/>
                  </a:lnTo>
                  <a:lnTo>
                    <a:pt x="55" y="19"/>
                  </a:lnTo>
                  <a:lnTo>
                    <a:pt x="53" y="25"/>
                  </a:lnTo>
                  <a:lnTo>
                    <a:pt x="52" y="29"/>
                  </a:lnTo>
                  <a:lnTo>
                    <a:pt x="52" y="33"/>
                  </a:lnTo>
                  <a:lnTo>
                    <a:pt x="52" y="39"/>
                  </a:lnTo>
                  <a:lnTo>
                    <a:pt x="52" y="39"/>
                  </a:lnTo>
                  <a:lnTo>
                    <a:pt x="42" y="49"/>
                  </a:lnTo>
                  <a:lnTo>
                    <a:pt x="33" y="59"/>
                  </a:lnTo>
                  <a:lnTo>
                    <a:pt x="26" y="64"/>
                  </a:lnTo>
                  <a:lnTo>
                    <a:pt x="20" y="6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0" name="Freeform 485"/>
            <p:cNvSpPr>
              <a:spLocks/>
            </p:cNvSpPr>
            <p:nvPr userDrawn="1"/>
          </p:nvSpPr>
          <p:spPr bwMode="auto">
            <a:xfrm>
              <a:off x="8855095" y="381000"/>
              <a:ext cx="26989" cy="49213"/>
            </a:xfrm>
            <a:custGeom>
              <a:avLst/>
              <a:gdLst/>
              <a:ahLst/>
              <a:cxnLst>
                <a:cxn ang="0">
                  <a:pos x="33" y="80"/>
                </a:cxn>
                <a:cxn ang="0">
                  <a:pos x="32" y="61"/>
                </a:cxn>
                <a:cxn ang="0">
                  <a:pos x="9" y="41"/>
                </a:cxn>
                <a:cxn ang="0">
                  <a:pos x="9" y="17"/>
                </a:cxn>
                <a:cxn ang="0">
                  <a:pos x="9" y="17"/>
                </a:cxn>
                <a:cxn ang="0">
                  <a:pos x="6" y="14"/>
                </a:cxn>
                <a:cxn ang="0">
                  <a:pos x="3" y="10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7" y="6"/>
                </a:cxn>
                <a:cxn ang="0">
                  <a:pos x="15" y="10"/>
                </a:cxn>
                <a:cxn ang="0">
                  <a:pos x="20" y="14"/>
                </a:cxn>
                <a:cxn ang="0">
                  <a:pos x="28" y="17"/>
                </a:cxn>
                <a:cxn ang="0">
                  <a:pos x="28" y="33"/>
                </a:cxn>
                <a:cxn ang="0">
                  <a:pos x="39" y="41"/>
                </a:cxn>
                <a:cxn ang="0">
                  <a:pos x="39" y="41"/>
                </a:cxn>
                <a:cxn ang="0">
                  <a:pos x="39" y="50"/>
                </a:cxn>
                <a:cxn ang="0">
                  <a:pos x="38" y="58"/>
                </a:cxn>
                <a:cxn ang="0">
                  <a:pos x="35" y="68"/>
                </a:cxn>
                <a:cxn ang="0">
                  <a:pos x="33" y="80"/>
                </a:cxn>
              </a:cxnLst>
              <a:rect l="0" t="0" r="r" b="b"/>
              <a:pathLst>
                <a:path w="39" h="80">
                  <a:moveTo>
                    <a:pt x="33" y="80"/>
                  </a:moveTo>
                  <a:lnTo>
                    <a:pt x="32" y="61"/>
                  </a:lnTo>
                  <a:lnTo>
                    <a:pt x="9" y="41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6" y="14"/>
                  </a:lnTo>
                  <a:lnTo>
                    <a:pt x="3" y="10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6"/>
                  </a:lnTo>
                  <a:lnTo>
                    <a:pt x="15" y="10"/>
                  </a:lnTo>
                  <a:lnTo>
                    <a:pt x="20" y="14"/>
                  </a:lnTo>
                  <a:lnTo>
                    <a:pt x="28" y="17"/>
                  </a:lnTo>
                  <a:lnTo>
                    <a:pt x="28" y="33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50"/>
                  </a:lnTo>
                  <a:lnTo>
                    <a:pt x="38" y="58"/>
                  </a:lnTo>
                  <a:lnTo>
                    <a:pt x="35" y="68"/>
                  </a:lnTo>
                  <a:lnTo>
                    <a:pt x="33" y="8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1" name="Freeform 486"/>
            <p:cNvSpPr>
              <a:spLocks/>
            </p:cNvSpPr>
            <p:nvPr userDrawn="1"/>
          </p:nvSpPr>
          <p:spPr bwMode="auto">
            <a:xfrm>
              <a:off x="8348673" y="492125"/>
              <a:ext cx="504835" cy="71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1" y="29"/>
                </a:cxn>
                <a:cxn ang="0">
                  <a:pos x="84" y="53"/>
                </a:cxn>
                <a:cxn ang="0">
                  <a:pos x="128" y="73"/>
                </a:cxn>
                <a:cxn ang="0">
                  <a:pos x="177" y="90"/>
                </a:cxn>
                <a:cxn ang="0">
                  <a:pos x="228" y="103"/>
                </a:cxn>
                <a:cxn ang="0">
                  <a:pos x="278" y="111"/>
                </a:cxn>
                <a:cxn ang="0">
                  <a:pos x="330" y="117"/>
                </a:cxn>
                <a:cxn ang="0">
                  <a:pos x="381" y="118"/>
                </a:cxn>
                <a:cxn ang="0">
                  <a:pos x="432" y="115"/>
                </a:cxn>
                <a:cxn ang="0">
                  <a:pos x="481" y="110"/>
                </a:cxn>
                <a:cxn ang="0">
                  <a:pos x="530" y="101"/>
                </a:cxn>
                <a:cxn ang="0">
                  <a:pos x="574" y="87"/>
                </a:cxn>
                <a:cxn ang="0">
                  <a:pos x="617" y="71"/>
                </a:cxn>
                <a:cxn ang="0">
                  <a:pos x="656" y="51"/>
                </a:cxn>
                <a:cxn ang="0">
                  <a:pos x="692" y="27"/>
                </a:cxn>
                <a:cxn ang="0">
                  <a:pos x="722" y="0"/>
                </a:cxn>
              </a:cxnLst>
              <a:rect l="0" t="0" r="r" b="b"/>
              <a:pathLst>
                <a:path w="722" h="118">
                  <a:moveTo>
                    <a:pt x="0" y="0"/>
                  </a:moveTo>
                  <a:lnTo>
                    <a:pt x="0" y="0"/>
                  </a:lnTo>
                  <a:lnTo>
                    <a:pt x="41" y="29"/>
                  </a:lnTo>
                  <a:lnTo>
                    <a:pt x="84" y="53"/>
                  </a:lnTo>
                  <a:lnTo>
                    <a:pt x="128" y="73"/>
                  </a:lnTo>
                  <a:lnTo>
                    <a:pt x="177" y="90"/>
                  </a:lnTo>
                  <a:lnTo>
                    <a:pt x="228" y="103"/>
                  </a:lnTo>
                  <a:lnTo>
                    <a:pt x="278" y="111"/>
                  </a:lnTo>
                  <a:lnTo>
                    <a:pt x="330" y="117"/>
                  </a:lnTo>
                  <a:lnTo>
                    <a:pt x="381" y="118"/>
                  </a:lnTo>
                  <a:lnTo>
                    <a:pt x="432" y="115"/>
                  </a:lnTo>
                  <a:lnTo>
                    <a:pt x="481" y="110"/>
                  </a:lnTo>
                  <a:lnTo>
                    <a:pt x="530" y="101"/>
                  </a:lnTo>
                  <a:lnTo>
                    <a:pt x="574" y="87"/>
                  </a:lnTo>
                  <a:lnTo>
                    <a:pt x="617" y="71"/>
                  </a:lnTo>
                  <a:lnTo>
                    <a:pt x="656" y="51"/>
                  </a:lnTo>
                  <a:lnTo>
                    <a:pt x="692" y="27"/>
                  </a:lnTo>
                  <a:lnTo>
                    <a:pt x="72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2" name="Freeform 487"/>
            <p:cNvSpPr>
              <a:spLocks/>
            </p:cNvSpPr>
            <p:nvPr userDrawn="1"/>
          </p:nvSpPr>
          <p:spPr bwMode="auto">
            <a:xfrm>
              <a:off x="8324859" y="357188"/>
              <a:ext cx="552461" cy="98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" y="39"/>
                </a:cxn>
                <a:cxn ang="0">
                  <a:pos x="30" y="71"/>
                </a:cxn>
                <a:cxn ang="0">
                  <a:pos x="69" y="100"/>
                </a:cxn>
                <a:cxn ang="0">
                  <a:pos x="121" y="122"/>
                </a:cxn>
                <a:cxn ang="0">
                  <a:pos x="182" y="140"/>
                </a:cxn>
                <a:cxn ang="0">
                  <a:pos x="253" y="151"/>
                </a:cxn>
                <a:cxn ang="0">
                  <a:pos x="328" y="158"/>
                </a:cxn>
                <a:cxn ang="0">
                  <a:pos x="405" y="159"/>
                </a:cxn>
                <a:cxn ang="0">
                  <a:pos x="482" y="157"/>
                </a:cxn>
                <a:cxn ang="0">
                  <a:pos x="555" y="148"/>
                </a:cxn>
                <a:cxn ang="0">
                  <a:pos x="624" y="135"/>
                </a:cxn>
                <a:cxn ang="0">
                  <a:pos x="684" y="118"/>
                </a:cxn>
                <a:cxn ang="0">
                  <a:pos x="733" y="95"/>
                </a:cxn>
                <a:cxn ang="0">
                  <a:pos x="771" y="68"/>
                </a:cxn>
                <a:cxn ang="0">
                  <a:pos x="791" y="36"/>
                </a:cxn>
                <a:cxn ang="0">
                  <a:pos x="792" y="0"/>
                </a:cxn>
              </a:cxnLst>
              <a:rect l="0" t="0" r="r" b="b"/>
              <a:pathLst>
                <a:path w="792" h="159">
                  <a:moveTo>
                    <a:pt x="0" y="0"/>
                  </a:moveTo>
                  <a:lnTo>
                    <a:pt x="0" y="0"/>
                  </a:lnTo>
                  <a:lnTo>
                    <a:pt x="6" y="39"/>
                  </a:lnTo>
                  <a:lnTo>
                    <a:pt x="30" y="71"/>
                  </a:lnTo>
                  <a:lnTo>
                    <a:pt x="69" y="100"/>
                  </a:lnTo>
                  <a:lnTo>
                    <a:pt x="121" y="122"/>
                  </a:lnTo>
                  <a:lnTo>
                    <a:pt x="182" y="140"/>
                  </a:lnTo>
                  <a:lnTo>
                    <a:pt x="253" y="151"/>
                  </a:lnTo>
                  <a:lnTo>
                    <a:pt x="328" y="158"/>
                  </a:lnTo>
                  <a:lnTo>
                    <a:pt x="405" y="159"/>
                  </a:lnTo>
                  <a:lnTo>
                    <a:pt x="482" y="157"/>
                  </a:lnTo>
                  <a:lnTo>
                    <a:pt x="555" y="148"/>
                  </a:lnTo>
                  <a:lnTo>
                    <a:pt x="624" y="135"/>
                  </a:lnTo>
                  <a:lnTo>
                    <a:pt x="684" y="118"/>
                  </a:lnTo>
                  <a:lnTo>
                    <a:pt x="733" y="95"/>
                  </a:lnTo>
                  <a:lnTo>
                    <a:pt x="771" y="68"/>
                  </a:lnTo>
                  <a:lnTo>
                    <a:pt x="791" y="36"/>
                  </a:lnTo>
                  <a:lnTo>
                    <a:pt x="79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3" name="Freeform 488"/>
            <p:cNvSpPr>
              <a:spLocks/>
            </p:cNvSpPr>
            <p:nvPr userDrawn="1"/>
          </p:nvSpPr>
          <p:spPr bwMode="auto">
            <a:xfrm>
              <a:off x="8359785" y="282575"/>
              <a:ext cx="482610" cy="603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7" y="22"/>
                </a:cxn>
                <a:cxn ang="0">
                  <a:pos x="29" y="42"/>
                </a:cxn>
                <a:cxn ang="0">
                  <a:pos x="63" y="57"/>
                </a:cxn>
                <a:cxn ang="0">
                  <a:pos x="108" y="71"/>
                </a:cxn>
                <a:cxn ang="0">
                  <a:pos x="161" y="83"/>
                </a:cxn>
                <a:cxn ang="0">
                  <a:pos x="222" y="91"/>
                </a:cxn>
                <a:cxn ang="0">
                  <a:pos x="286" y="97"/>
                </a:cxn>
                <a:cxn ang="0">
                  <a:pos x="352" y="98"/>
                </a:cxn>
                <a:cxn ang="0">
                  <a:pos x="417" y="98"/>
                </a:cxn>
                <a:cxn ang="0">
                  <a:pos x="481" y="94"/>
                </a:cxn>
                <a:cxn ang="0">
                  <a:pos x="539" y="87"/>
                </a:cxn>
                <a:cxn ang="0">
                  <a:pos x="593" y="77"/>
                </a:cxn>
                <a:cxn ang="0">
                  <a:pos x="636" y="63"/>
                </a:cxn>
                <a:cxn ang="0">
                  <a:pos x="667" y="46"/>
                </a:cxn>
                <a:cxn ang="0">
                  <a:pos x="688" y="25"/>
                </a:cxn>
                <a:cxn ang="0">
                  <a:pos x="691" y="0"/>
                </a:cxn>
              </a:cxnLst>
              <a:rect l="0" t="0" r="r" b="b"/>
              <a:pathLst>
                <a:path w="691" h="98">
                  <a:moveTo>
                    <a:pt x="0" y="0"/>
                  </a:moveTo>
                  <a:lnTo>
                    <a:pt x="0" y="0"/>
                  </a:lnTo>
                  <a:lnTo>
                    <a:pt x="7" y="22"/>
                  </a:lnTo>
                  <a:lnTo>
                    <a:pt x="29" y="42"/>
                  </a:lnTo>
                  <a:lnTo>
                    <a:pt x="63" y="57"/>
                  </a:lnTo>
                  <a:lnTo>
                    <a:pt x="108" y="71"/>
                  </a:lnTo>
                  <a:lnTo>
                    <a:pt x="161" y="83"/>
                  </a:lnTo>
                  <a:lnTo>
                    <a:pt x="222" y="91"/>
                  </a:lnTo>
                  <a:lnTo>
                    <a:pt x="286" y="97"/>
                  </a:lnTo>
                  <a:lnTo>
                    <a:pt x="352" y="98"/>
                  </a:lnTo>
                  <a:lnTo>
                    <a:pt x="417" y="98"/>
                  </a:lnTo>
                  <a:lnTo>
                    <a:pt x="481" y="94"/>
                  </a:lnTo>
                  <a:lnTo>
                    <a:pt x="539" y="87"/>
                  </a:lnTo>
                  <a:lnTo>
                    <a:pt x="593" y="77"/>
                  </a:lnTo>
                  <a:lnTo>
                    <a:pt x="636" y="63"/>
                  </a:lnTo>
                  <a:lnTo>
                    <a:pt x="667" y="46"/>
                  </a:lnTo>
                  <a:lnTo>
                    <a:pt x="688" y="25"/>
                  </a:lnTo>
                  <a:lnTo>
                    <a:pt x="69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4" name="Freeform 489"/>
            <p:cNvSpPr>
              <a:spLocks/>
            </p:cNvSpPr>
            <p:nvPr userDrawn="1"/>
          </p:nvSpPr>
          <p:spPr bwMode="auto">
            <a:xfrm>
              <a:off x="8437575" y="211138"/>
              <a:ext cx="328619" cy="3651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6" y="26"/>
                </a:cxn>
                <a:cxn ang="0">
                  <a:pos x="23" y="36"/>
                </a:cxn>
                <a:cxn ang="0">
                  <a:pos x="54" y="44"/>
                </a:cxn>
                <a:cxn ang="0">
                  <a:pos x="91" y="50"/>
                </a:cxn>
                <a:cxn ang="0">
                  <a:pos x="135" y="54"/>
                </a:cxn>
                <a:cxn ang="0">
                  <a:pos x="184" y="58"/>
                </a:cxn>
                <a:cxn ang="0">
                  <a:pos x="235" y="58"/>
                </a:cxn>
                <a:cxn ang="0">
                  <a:pos x="287" y="58"/>
                </a:cxn>
                <a:cxn ang="0">
                  <a:pos x="334" y="56"/>
                </a:cxn>
                <a:cxn ang="0">
                  <a:pos x="379" y="51"/>
                </a:cxn>
                <a:cxn ang="0">
                  <a:pos x="416" y="44"/>
                </a:cxn>
                <a:cxn ang="0">
                  <a:pos x="445" y="36"/>
                </a:cxn>
                <a:cxn ang="0">
                  <a:pos x="463" y="26"/>
                </a:cxn>
                <a:cxn ang="0">
                  <a:pos x="469" y="14"/>
                </a:cxn>
                <a:cxn ang="0">
                  <a:pos x="459" y="0"/>
                </a:cxn>
              </a:cxnLst>
              <a:rect l="0" t="0" r="r" b="b"/>
              <a:pathLst>
                <a:path w="469" h="58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6" y="26"/>
                  </a:lnTo>
                  <a:lnTo>
                    <a:pt x="23" y="36"/>
                  </a:lnTo>
                  <a:lnTo>
                    <a:pt x="54" y="44"/>
                  </a:lnTo>
                  <a:lnTo>
                    <a:pt x="91" y="50"/>
                  </a:lnTo>
                  <a:lnTo>
                    <a:pt x="135" y="54"/>
                  </a:lnTo>
                  <a:lnTo>
                    <a:pt x="184" y="58"/>
                  </a:lnTo>
                  <a:lnTo>
                    <a:pt x="235" y="58"/>
                  </a:lnTo>
                  <a:lnTo>
                    <a:pt x="287" y="58"/>
                  </a:lnTo>
                  <a:lnTo>
                    <a:pt x="334" y="56"/>
                  </a:lnTo>
                  <a:lnTo>
                    <a:pt x="379" y="51"/>
                  </a:lnTo>
                  <a:lnTo>
                    <a:pt x="416" y="44"/>
                  </a:lnTo>
                  <a:lnTo>
                    <a:pt x="445" y="36"/>
                  </a:lnTo>
                  <a:lnTo>
                    <a:pt x="463" y="26"/>
                  </a:lnTo>
                  <a:lnTo>
                    <a:pt x="469" y="14"/>
                  </a:lnTo>
                  <a:lnTo>
                    <a:pt x="45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5" name="Line 490"/>
            <p:cNvSpPr>
              <a:spLocks noChangeShapeType="1"/>
            </p:cNvSpPr>
            <p:nvPr userDrawn="1"/>
          </p:nvSpPr>
          <p:spPr bwMode="auto">
            <a:xfrm flipV="1">
              <a:off x="8604265" y="174625"/>
              <a:ext cx="1588" cy="4413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6" name="Freeform 491"/>
            <p:cNvSpPr>
              <a:spLocks/>
            </p:cNvSpPr>
            <p:nvPr userDrawn="1"/>
          </p:nvSpPr>
          <p:spPr bwMode="auto">
            <a:xfrm>
              <a:off x="8420111" y="173038"/>
              <a:ext cx="365132" cy="442912"/>
            </a:xfrm>
            <a:custGeom>
              <a:avLst/>
              <a:gdLst/>
              <a:ahLst/>
              <a:cxnLst>
                <a:cxn ang="0">
                  <a:pos x="262" y="0"/>
                </a:cxn>
                <a:cxn ang="0">
                  <a:pos x="315" y="7"/>
                </a:cxn>
                <a:cxn ang="0">
                  <a:pos x="364" y="29"/>
                </a:cxn>
                <a:cxn ang="0">
                  <a:pos x="409" y="61"/>
                </a:cxn>
                <a:cxn ang="0">
                  <a:pos x="448" y="105"/>
                </a:cxn>
                <a:cxn ang="0">
                  <a:pos x="479" y="159"/>
                </a:cxn>
                <a:cxn ang="0">
                  <a:pos x="504" y="221"/>
                </a:cxn>
                <a:cxn ang="0">
                  <a:pos x="518" y="287"/>
                </a:cxn>
                <a:cxn ang="0">
                  <a:pos x="524" y="360"/>
                </a:cxn>
                <a:cxn ang="0">
                  <a:pos x="523" y="397"/>
                </a:cxn>
                <a:cxn ang="0">
                  <a:pos x="512" y="467"/>
                </a:cxn>
                <a:cxn ang="0">
                  <a:pos x="492" y="531"/>
                </a:cxn>
                <a:cxn ang="0">
                  <a:pos x="464" y="589"/>
                </a:cxn>
                <a:cxn ang="0">
                  <a:pos x="429" y="637"/>
                </a:cxn>
                <a:cxn ang="0">
                  <a:pos x="387" y="676"/>
                </a:cxn>
                <a:cxn ang="0">
                  <a:pos x="340" y="704"/>
                </a:cxn>
                <a:cxn ang="0">
                  <a:pos x="290" y="718"/>
                </a:cxn>
                <a:cxn ang="0">
                  <a:pos x="262" y="720"/>
                </a:cxn>
                <a:cxn ang="0">
                  <a:pos x="209" y="713"/>
                </a:cxn>
                <a:cxn ang="0">
                  <a:pos x="160" y="691"/>
                </a:cxn>
                <a:cxn ang="0">
                  <a:pos x="115" y="659"/>
                </a:cxn>
                <a:cxn ang="0">
                  <a:pos x="78" y="614"/>
                </a:cxn>
                <a:cxn ang="0">
                  <a:pos x="45" y="560"/>
                </a:cxn>
                <a:cxn ang="0">
                  <a:pos x="21" y="499"/>
                </a:cxn>
                <a:cxn ang="0">
                  <a:pos x="6" y="432"/>
                </a:cxn>
                <a:cxn ang="0">
                  <a:pos x="0" y="360"/>
                </a:cxn>
                <a:cxn ang="0">
                  <a:pos x="2" y="323"/>
                </a:cxn>
                <a:cxn ang="0">
                  <a:pos x="12" y="253"/>
                </a:cxn>
                <a:cxn ang="0">
                  <a:pos x="32" y="189"/>
                </a:cxn>
                <a:cxn ang="0">
                  <a:pos x="61" y="131"/>
                </a:cxn>
                <a:cxn ang="0">
                  <a:pos x="95" y="83"/>
                </a:cxn>
                <a:cxn ang="0">
                  <a:pos x="137" y="44"/>
                </a:cxn>
                <a:cxn ang="0">
                  <a:pos x="185" y="16"/>
                </a:cxn>
                <a:cxn ang="0">
                  <a:pos x="235" y="2"/>
                </a:cxn>
              </a:cxnLst>
              <a:rect l="0" t="0" r="r" b="b"/>
              <a:pathLst>
                <a:path w="524" h="720">
                  <a:moveTo>
                    <a:pt x="262" y="0"/>
                  </a:moveTo>
                  <a:lnTo>
                    <a:pt x="262" y="0"/>
                  </a:lnTo>
                  <a:lnTo>
                    <a:pt x="290" y="2"/>
                  </a:lnTo>
                  <a:lnTo>
                    <a:pt x="315" y="7"/>
                  </a:lnTo>
                  <a:lnTo>
                    <a:pt x="340" y="16"/>
                  </a:lnTo>
                  <a:lnTo>
                    <a:pt x="364" y="29"/>
                  </a:lnTo>
                  <a:lnTo>
                    <a:pt x="387" y="44"/>
                  </a:lnTo>
                  <a:lnTo>
                    <a:pt x="409" y="61"/>
                  </a:lnTo>
                  <a:lnTo>
                    <a:pt x="429" y="83"/>
                  </a:lnTo>
                  <a:lnTo>
                    <a:pt x="448" y="105"/>
                  </a:lnTo>
                  <a:lnTo>
                    <a:pt x="464" y="131"/>
                  </a:lnTo>
                  <a:lnTo>
                    <a:pt x="479" y="159"/>
                  </a:lnTo>
                  <a:lnTo>
                    <a:pt x="492" y="189"/>
                  </a:lnTo>
                  <a:lnTo>
                    <a:pt x="504" y="221"/>
                  </a:lnTo>
                  <a:lnTo>
                    <a:pt x="512" y="253"/>
                  </a:lnTo>
                  <a:lnTo>
                    <a:pt x="518" y="287"/>
                  </a:lnTo>
                  <a:lnTo>
                    <a:pt x="523" y="323"/>
                  </a:lnTo>
                  <a:lnTo>
                    <a:pt x="524" y="360"/>
                  </a:lnTo>
                  <a:lnTo>
                    <a:pt x="524" y="360"/>
                  </a:lnTo>
                  <a:lnTo>
                    <a:pt x="523" y="397"/>
                  </a:lnTo>
                  <a:lnTo>
                    <a:pt x="518" y="432"/>
                  </a:lnTo>
                  <a:lnTo>
                    <a:pt x="512" y="467"/>
                  </a:lnTo>
                  <a:lnTo>
                    <a:pt x="504" y="499"/>
                  </a:lnTo>
                  <a:lnTo>
                    <a:pt x="492" y="531"/>
                  </a:lnTo>
                  <a:lnTo>
                    <a:pt x="479" y="560"/>
                  </a:lnTo>
                  <a:lnTo>
                    <a:pt x="464" y="589"/>
                  </a:lnTo>
                  <a:lnTo>
                    <a:pt x="448" y="614"/>
                  </a:lnTo>
                  <a:lnTo>
                    <a:pt x="429" y="637"/>
                  </a:lnTo>
                  <a:lnTo>
                    <a:pt x="409" y="659"/>
                  </a:lnTo>
                  <a:lnTo>
                    <a:pt x="387" y="676"/>
                  </a:lnTo>
                  <a:lnTo>
                    <a:pt x="364" y="691"/>
                  </a:lnTo>
                  <a:lnTo>
                    <a:pt x="340" y="704"/>
                  </a:lnTo>
                  <a:lnTo>
                    <a:pt x="315" y="713"/>
                  </a:lnTo>
                  <a:lnTo>
                    <a:pt x="290" y="718"/>
                  </a:lnTo>
                  <a:lnTo>
                    <a:pt x="262" y="720"/>
                  </a:lnTo>
                  <a:lnTo>
                    <a:pt x="262" y="720"/>
                  </a:lnTo>
                  <a:lnTo>
                    <a:pt x="235" y="718"/>
                  </a:lnTo>
                  <a:lnTo>
                    <a:pt x="209" y="713"/>
                  </a:lnTo>
                  <a:lnTo>
                    <a:pt x="185" y="704"/>
                  </a:lnTo>
                  <a:lnTo>
                    <a:pt x="160" y="691"/>
                  </a:lnTo>
                  <a:lnTo>
                    <a:pt x="137" y="676"/>
                  </a:lnTo>
                  <a:lnTo>
                    <a:pt x="115" y="659"/>
                  </a:lnTo>
                  <a:lnTo>
                    <a:pt x="95" y="637"/>
                  </a:lnTo>
                  <a:lnTo>
                    <a:pt x="78" y="614"/>
                  </a:lnTo>
                  <a:lnTo>
                    <a:pt x="61" y="589"/>
                  </a:lnTo>
                  <a:lnTo>
                    <a:pt x="45" y="560"/>
                  </a:lnTo>
                  <a:lnTo>
                    <a:pt x="32" y="531"/>
                  </a:lnTo>
                  <a:lnTo>
                    <a:pt x="21" y="499"/>
                  </a:lnTo>
                  <a:lnTo>
                    <a:pt x="12" y="467"/>
                  </a:lnTo>
                  <a:lnTo>
                    <a:pt x="6" y="432"/>
                  </a:lnTo>
                  <a:lnTo>
                    <a:pt x="2" y="397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2" y="323"/>
                  </a:lnTo>
                  <a:lnTo>
                    <a:pt x="6" y="287"/>
                  </a:lnTo>
                  <a:lnTo>
                    <a:pt x="12" y="253"/>
                  </a:lnTo>
                  <a:lnTo>
                    <a:pt x="21" y="221"/>
                  </a:lnTo>
                  <a:lnTo>
                    <a:pt x="32" y="189"/>
                  </a:lnTo>
                  <a:lnTo>
                    <a:pt x="45" y="159"/>
                  </a:lnTo>
                  <a:lnTo>
                    <a:pt x="61" y="131"/>
                  </a:lnTo>
                  <a:lnTo>
                    <a:pt x="78" y="105"/>
                  </a:lnTo>
                  <a:lnTo>
                    <a:pt x="95" y="83"/>
                  </a:lnTo>
                  <a:lnTo>
                    <a:pt x="115" y="61"/>
                  </a:lnTo>
                  <a:lnTo>
                    <a:pt x="137" y="44"/>
                  </a:lnTo>
                  <a:lnTo>
                    <a:pt x="160" y="29"/>
                  </a:lnTo>
                  <a:lnTo>
                    <a:pt x="185" y="16"/>
                  </a:lnTo>
                  <a:lnTo>
                    <a:pt x="209" y="7"/>
                  </a:lnTo>
                  <a:lnTo>
                    <a:pt x="235" y="2"/>
                  </a:lnTo>
                  <a:lnTo>
                    <a:pt x="26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7" name="Freeform 492"/>
            <p:cNvSpPr>
              <a:spLocks/>
            </p:cNvSpPr>
            <p:nvPr userDrawn="1"/>
          </p:nvSpPr>
          <p:spPr bwMode="auto">
            <a:xfrm>
              <a:off x="8343910" y="173038"/>
              <a:ext cx="519123" cy="442912"/>
            </a:xfrm>
            <a:custGeom>
              <a:avLst/>
              <a:gdLst/>
              <a:ahLst/>
              <a:cxnLst>
                <a:cxn ang="0">
                  <a:pos x="371" y="0"/>
                </a:cxn>
                <a:cxn ang="0">
                  <a:pos x="446" y="7"/>
                </a:cxn>
                <a:cxn ang="0">
                  <a:pos x="515" y="29"/>
                </a:cxn>
                <a:cxn ang="0">
                  <a:pos x="578" y="61"/>
                </a:cxn>
                <a:cxn ang="0">
                  <a:pos x="633" y="105"/>
                </a:cxn>
                <a:cxn ang="0">
                  <a:pos x="679" y="159"/>
                </a:cxn>
                <a:cxn ang="0">
                  <a:pos x="714" y="221"/>
                </a:cxn>
                <a:cxn ang="0">
                  <a:pos x="735" y="287"/>
                </a:cxn>
                <a:cxn ang="0">
                  <a:pos x="742" y="360"/>
                </a:cxn>
                <a:cxn ang="0">
                  <a:pos x="741" y="397"/>
                </a:cxn>
                <a:cxn ang="0">
                  <a:pos x="725" y="467"/>
                </a:cxn>
                <a:cxn ang="0">
                  <a:pos x="698" y="531"/>
                </a:cxn>
                <a:cxn ang="0">
                  <a:pos x="657" y="589"/>
                </a:cxn>
                <a:cxn ang="0">
                  <a:pos x="607" y="637"/>
                </a:cxn>
                <a:cxn ang="0">
                  <a:pos x="548" y="676"/>
                </a:cxn>
                <a:cxn ang="0">
                  <a:pos x="482" y="704"/>
                </a:cxn>
                <a:cxn ang="0">
                  <a:pos x="409" y="718"/>
                </a:cxn>
                <a:cxn ang="0">
                  <a:pos x="371" y="720"/>
                </a:cxn>
                <a:cxn ang="0">
                  <a:pos x="296" y="713"/>
                </a:cxn>
                <a:cxn ang="0">
                  <a:pos x="227" y="691"/>
                </a:cxn>
                <a:cxn ang="0">
                  <a:pos x="164" y="659"/>
                </a:cxn>
                <a:cxn ang="0">
                  <a:pos x="109" y="614"/>
                </a:cxn>
                <a:cxn ang="0">
                  <a:pos x="63" y="560"/>
                </a:cxn>
                <a:cxn ang="0">
                  <a:pos x="29" y="499"/>
                </a:cxn>
                <a:cxn ang="0">
                  <a:pos x="7" y="432"/>
                </a:cxn>
                <a:cxn ang="0">
                  <a:pos x="0" y="360"/>
                </a:cxn>
                <a:cxn ang="0">
                  <a:pos x="2" y="323"/>
                </a:cxn>
                <a:cxn ang="0">
                  <a:pos x="17" y="253"/>
                </a:cxn>
                <a:cxn ang="0">
                  <a:pos x="45" y="189"/>
                </a:cxn>
                <a:cxn ang="0">
                  <a:pos x="85" y="131"/>
                </a:cxn>
                <a:cxn ang="0">
                  <a:pos x="135" y="83"/>
                </a:cxn>
                <a:cxn ang="0">
                  <a:pos x="194" y="44"/>
                </a:cxn>
                <a:cxn ang="0">
                  <a:pos x="260" y="16"/>
                </a:cxn>
                <a:cxn ang="0">
                  <a:pos x="334" y="2"/>
                </a:cxn>
              </a:cxnLst>
              <a:rect l="0" t="0" r="r" b="b"/>
              <a:pathLst>
                <a:path w="742" h="720">
                  <a:moveTo>
                    <a:pt x="371" y="0"/>
                  </a:moveTo>
                  <a:lnTo>
                    <a:pt x="371" y="0"/>
                  </a:lnTo>
                  <a:lnTo>
                    <a:pt x="409" y="2"/>
                  </a:lnTo>
                  <a:lnTo>
                    <a:pt x="446" y="7"/>
                  </a:lnTo>
                  <a:lnTo>
                    <a:pt x="482" y="16"/>
                  </a:lnTo>
                  <a:lnTo>
                    <a:pt x="515" y="29"/>
                  </a:lnTo>
                  <a:lnTo>
                    <a:pt x="548" y="44"/>
                  </a:lnTo>
                  <a:lnTo>
                    <a:pt x="578" y="61"/>
                  </a:lnTo>
                  <a:lnTo>
                    <a:pt x="607" y="83"/>
                  </a:lnTo>
                  <a:lnTo>
                    <a:pt x="633" y="105"/>
                  </a:lnTo>
                  <a:lnTo>
                    <a:pt x="657" y="131"/>
                  </a:lnTo>
                  <a:lnTo>
                    <a:pt x="679" y="159"/>
                  </a:lnTo>
                  <a:lnTo>
                    <a:pt x="698" y="189"/>
                  </a:lnTo>
                  <a:lnTo>
                    <a:pt x="714" y="221"/>
                  </a:lnTo>
                  <a:lnTo>
                    <a:pt x="725" y="253"/>
                  </a:lnTo>
                  <a:lnTo>
                    <a:pt x="735" y="287"/>
                  </a:lnTo>
                  <a:lnTo>
                    <a:pt x="741" y="323"/>
                  </a:lnTo>
                  <a:lnTo>
                    <a:pt x="742" y="360"/>
                  </a:lnTo>
                  <a:lnTo>
                    <a:pt x="742" y="360"/>
                  </a:lnTo>
                  <a:lnTo>
                    <a:pt x="741" y="397"/>
                  </a:lnTo>
                  <a:lnTo>
                    <a:pt x="735" y="432"/>
                  </a:lnTo>
                  <a:lnTo>
                    <a:pt x="725" y="467"/>
                  </a:lnTo>
                  <a:lnTo>
                    <a:pt x="714" y="499"/>
                  </a:lnTo>
                  <a:lnTo>
                    <a:pt x="698" y="531"/>
                  </a:lnTo>
                  <a:lnTo>
                    <a:pt x="679" y="560"/>
                  </a:lnTo>
                  <a:lnTo>
                    <a:pt x="657" y="589"/>
                  </a:lnTo>
                  <a:lnTo>
                    <a:pt x="633" y="614"/>
                  </a:lnTo>
                  <a:lnTo>
                    <a:pt x="607" y="637"/>
                  </a:lnTo>
                  <a:lnTo>
                    <a:pt x="578" y="659"/>
                  </a:lnTo>
                  <a:lnTo>
                    <a:pt x="548" y="676"/>
                  </a:lnTo>
                  <a:lnTo>
                    <a:pt x="515" y="691"/>
                  </a:lnTo>
                  <a:lnTo>
                    <a:pt x="482" y="704"/>
                  </a:lnTo>
                  <a:lnTo>
                    <a:pt x="446" y="713"/>
                  </a:lnTo>
                  <a:lnTo>
                    <a:pt x="409" y="718"/>
                  </a:lnTo>
                  <a:lnTo>
                    <a:pt x="371" y="720"/>
                  </a:lnTo>
                  <a:lnTo>
                    <a:pt x="371" y="720"/>
                  </a:lnTo>
                  <a:lnTo>
                    <a:pt x="334" y="718"/>
                  </a:lnTo>
                  <a:lnTo>
                    <a:pt x="296" y="713"/>
                  </a:lnTo>
                  <a:lnTo>
                    <a:pt x="260" y="704"/>
                  </a:lnTo>
                  <a:lnTo>
                    <a:pt x="227" y="691"/>
                  </a:lnTo>
                  <a:lnTo>
                    <a:pt x="194" y="676"/>
                  </a:lnTo>
                  <a:lnTo>
                    <a:pt x="164" y="659"/>
                  </a:lnTo>
                  <a:lnTo>
                    <a:pt x="135" y="637"/>
                  </a:lnTo>
                  <a:lnTo>
                    <a:pt x="109" y="614"/>
                  </a:lnTo>
                  <a:lnTo>
                    <a:pt x="85" y="589"/>
                  </a:lnTo>
                  <a:lnTo>
                    <a:pt x="63" y="560"/>
                  </a:lnTo>
                  <a:lnTo>
                    <a:pt x="45" y="531"/>
                  </a:lnTo>
                  <a:lnTo>
                    <a:pt x="29" y="499"/>
                  </a:lnTo>
                  <a:lnTo>
                    <a:pt x="17" y="467"/>
                  </a:lnTo>
                  <a:lnTo>
                    <a:pt x="7" y="432"/>
                  </a:lnTo>
                  <a:lnTo>
                    <a:pt x="2" y="397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2" y="323"/>
                  </a:lnTo>
                  <a:lnTo>
                    <a:pt x="7" y="287"/>
                  </a:lnTo>
                  <a:lnTo>
                    <a:pt x="17" y="253"/>
                  </a:lnTo>
                  <a:lnTo>
                    <a:pt x="29" y="221"/>
                  </a:lnTo>
                  <a:lnTo>
                    <a:pt x="45" y="189"/>
                  </a:lnTo>
                  <a:lnTo>
                    <a:pt x="63" y="159"/>
                  </a:lnTo>
                  <a:lnTo>
                    <a:pt x="85" y="131"/>
                  </a:lnTo>
                  <a:lnTo>
                    <a:pt x="109" y="105"/>
                  </a:lnTo>
                  <a:lnTo>
                    <a:pt x="135" y="83"/>
                  </a:lnTo>
                  <a:lnTo>
                    <a:pt x="164" y="61"/>
                  </a:lnTo>
                  <a:lnTo>
                    <a:pt x="194" y="44"/>
                  </a:lnTo>
                  <a:lnTo>
                    <a:pt x="227" y="29"/>
                  </a:lnTo>
                  <a:lnTo>
                    <a:pt x="260" y="16"/>
                  </a:lnTo>
                  <a:lnTo>
                    <a:pt x="296" y="7"/>
                  </a:lnTo>
                  <a:lnTo>
                    <a:pt x="334" y="2"/>
                  </a:lnTo>
                  <a:lnTo>
                    <a:pt x="37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C8DAB-D795-4C82-A4BB-EEA6663A063C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33B97-6F6E-4A76-A8E0-F5FE9FA34D9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FA343B-D10B-4F56-84B0-811ACD2BB3F8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D1B8E-CA2D-4AE0-89BD-5699D468757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58A083-FDEB-498D-A50D-2553B9674E4E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4B425-8BD3-455D-9B71-5F27FAFCB7F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FE08E0-6A7C-44E7-813B-73157AA81A3C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80C27-E9D4-4718-8DD4-69C38F67E5D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24B5A-A3BE-4C3B-96F7-869B145E16AC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C6757-118A-44E6-AE5C-B7FED89F9627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29F1E9-5AEA-47F0-B96F-4136F7024A5C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D2D789-5368-4C14-B524-DAB033F2DEB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71372E-F5A2-4DCF-B62A-7841E3CA2C90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4873F-F093-4E1B-89F4-4C0797CA4DB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DDCFE-B4AD-4D19-9CC2-258B71FD20A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grpSp>
        <p:nvGrpSpPr>
          <p:cNvPr id="5" name="Groupe 7"/>
          <p:cNvGrpSpPr>
            <a:grpSpLocks/>
          </p:cNvGrpSpPr>
          <p:nvPr userDrawn="1"/>
        </p:nvGrpSpPr>
        <p:grpSpPr bwMode="auto">
          <a:xfrm>
            <a:off x="7848600" y="-26988"/>
            <a:ext cx="1309688" cy="1008063"/>
            <a:chOff x="7848600" y="-26988"/>
            <a:chExt cx="1309714" cy="1008063"/>
          </a:xfrm>
        </p:grpSpPr>
        <p:sp>
          <p:nvSpPr>
            <p:cNvPr id="6" name="AutoShape 8"/>
            <p:cNvSpPr>
              <a:spLocks noChangeAspect="1" noChangeArrowheads="1" noTextEdit="1"/>
            </p:cNvSpPr>
            <p:nvPr userDrawn="1"/>
          </p:nvSpPr>
          <p:spPr bwMode="auto">
            <a:xfrm>
              <a:off x="7848600" y="-26988"/>
              <a:ext cx="1295426" cy="100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7862888" y="-14288"/>
              <a:ext cx="1263675" cy="817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7862888" y="-14288"/>
              <a:ext cx="1263675" cy="81756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7862888" y="803275"/>
              <a:ext cx="1266850" cy="16510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7862888" y="803275"/>
              <a:ext cx="1266850" cy="165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" name="Freeform 13"/>
            <p:cNvSpPr>
              <a:spLocks/>
            </p:cNvSpPr>
            <p:nvPr userDrawn="1"/>
          </p:nvSpPr>
          <p:spPr bwMode="auto">
            <a:xfrm>
              <a:off x="7908926" y="812800"/>
              <a:ext cx="201617" cy="103188"/>
            </a:xfrm>
            <a:custGeom>
              <a:avLst/>
              <a:gdLst/>
              <a:ahLst/>
              <a:cxnLst>
                <a:cxn ang="0">
                  <a:pos x="289" y="0"/>
                </a:cxn>
                <a:cxn ang="0">
                  <a:pos x="289" y="46"/>
                </a:cxn>
                <a:cxn ang="0">
                  <a:pos x="282" y="46"/>
                </a:cxn>
                <a:cxn ang="0">
                  <a:pos x="278" y="39"/>
                </a:cxn>
                <a:cxn ang="0">
                  <a:pos x="274" y="33"/>
                </a:cxn>
                <a:cxn ang="0">
                  <a:pos x="269" y="27"/>
                </a:cxn>
                <a:cxn ang="0">
                  <a:pos x="265" y="23"/>
                </a:cxn>
                <a:cxn ang="0">
                  <a:pos x="259" y="20"/>
                </a:cxn>
                <a:cxn ang="0">
                  <a:pos x="253" y="17"/>
                </a:cxn>
                <a:cxn ang="0">
                  <a:pos x="246" y="16"/>
                </a:cxn>
                <a:cxn ang="0">
                  <a:pos x="239" y="13"/>
                </a:cxn>
                <a:cxn ang="0">
                  <a:pos x="233" y="12"/>
                </a:cxn>
                <a:cxn ang="0">
                  <a:pos x="226" y="12"/>
                </a:cxn>
                <a:cxn ang="0">
                  <a:pos x="217" y="10"/>
                </a:cxn>
                <a:cxn ang="0">
                  <a:pos x="207" y="10"/>
                </a:cxn>
                <a:cxn ang="0">
                  <a:pos x="184" y="10"/>
                </a:cxn>
                <a:cxn ang="0">
                  <a:pos x="184" y="138"/>
                </a:cxn>
                <a:cxn ang="0">
                  <a:pos x="184" y="144"/>
                </a:cxn>
                <a:cxn ang="0">
                  <a:pos x="186" y="150"/>
                </a:cxn>
                <a:cxn ang="0">
                  <a:pos x="186" y="154"/>
                </a:cxn>
                <a:cxn ang="0">
                  <a:pos x="186" y="155"/>
                </a:cxn>
                <a:cxn ang="0">
                  <a:pos x="187" y="157"/>
                </a:cxn>
                <a:cxn ang="0">
                  <a:pos x="189" y="157"/>
                </a:cxn>
                <a:cxn ang="0">
                  <a:pos x="192" y="158"/>
                </a:cxn>
                <a:cxn ang="0">
                  <a:pos x="196" y="160"/>
                </a:cxn>
                <a:cxn ang="0">
                  <a:pos x="200" y="161"/>
                </a:cxn>
                <a:cxn ang="0">
                  <a:pos x="206" y="161"/>
                </a:cxn>
                <a:cxn ang="0">
                  <a:pos x="212" y="163"/>
                </a:cxn>
                <a:cxn ang="0">
                  <a:pos x="219" y="163"/>
                </a:cxn>
                <a:cxn ang="0">
                  <a:pos x="229" y="163"/>
                </a:cxn>
                <a:cxn ang="0">
                  <a:pos x="229" y="167"/>
                </a:cxn>
                <a:cxn ang="0">
                  <a:pos x="61" y="167"/>
                </a:cxn>
                <a:cxn ang="0">
                  <a:pos x="61" y="163"/>
                </a:cxn>
                <a:cxn ang="0">
                  <a:pos x="71" y="163"/>
                </a:cxn>
                <a:cxn ang="0">
                  <a:pos x="77" y="163"/>
                </a:cxn>
                <a:cxn ang="0">
                  <a:pos x="84" y="161"/>
                </a:cxn>
                <a:cxn ang="0">
                  <a:pos x="88" y="161"/>
                </a:cxn>
                <a:cxn ang="0">
                  <a:pos x="92" y="160"/>
                </a:cxn>
                <a:cxn ang="0">
                  <a:pos x="95" y="160"/>
                </a:cxn>
                <a:cxn ang="0">
                  <a:pos x="98" y="158"/>
                </a:cxn>
                <a:cxn ang="0">
                  <a:pos x="101" y="155"/>
                </a:cxn>
                <a:cxn ang="0">
                  <a:pos x="104" y="154"/>
                </a:cxn>
                <a:cxn ang="0">
                  <a:pos x="105" y="153"/>
                </a:cxn>
                <a:cxn ang="0">
                  <a:pos x="105" y="148"/>
                </a:cxn>
                <a:cxn ang="0">
                  <a:pos x="107" y="144"/>
                </a:cxn>
                <a:cxn ang="0">
                  <a:pos x="107" y="138"/>
                </a:cxn>
                <a:cxn ang="0">
                  <a:pos x="107" y="10"/>
                </a:cxn>
                <a:cxn ang="0">
                  <a:pos x="82" y="10"/>
                </a:cxn>
                <a:cxn ang="0">
                  <a:pos x="75" y="10"/>
                </a:cxn>
                <a:cxn ang="0">
                  <a:pos x="66" y="10"/>
                </a:cxn>
                <a:cxn ang="0">
                  <a:pos x="59" y="12"/>
                </a:cxn>
                <a:cxn ang="0">
                  <a:pos x="54" y="12"/>
                </a:cxn>
                <a:cxn ang="0">
                  <a:pos x="48" y="13"/>
                </a:cxn>
                <a:cxn ang="0">
                  <a:pos x="42" y="15"/>
                </a:cxn>
                <a:cxn ang="0">
                  <a:pos x="38" y="16"/>
                </a:cxn>
                <a:cxn ang="0">
                  <a:pos x="33" y="17"/>
                </a:cxn>
                <a:cxn ang="0">
                  <a:pos x="25" y="23"/>
                </a:cxn>
                <a:cxn ang="0">
                  <a:pos x="18" y="30"/>
                </a:cxn>
                <a:cxn ang="0">
                  <a:pos x="12" y="37"/>
                </a:cxn>
                <a:cxn ang="0">
                  <a:pos x="9" y="46"/>
                </a:cxn>
                <a:cxn ang="0">
                  <a:pos x="0" y="46"/>
                </a:cxn>
                <a:cxn ang="0">
                  <a:pos x="0" y="0"/>
                </a:cxn>
                <a:cxn ang="0">
                  <a:pos x="289" y="0"/>
                </a:cxn>
              </a:cxnLst>
              <a:rect l="0" t="0" r="r" b="b"/>
              <a:pathLst>
                <a:path w="289" h="167">
                  <a:moveTo>
                    <a:pt x="289" y="0"/>
                  </a:moveTo>
                  <a:lnTo>
                    <a:pt x="289" y="46"/>
                  </a:lnTo>
                  <a:lnTo>
                    <a:pt x="282" y="46"/>
                  </a:lnTo>
                  <a:lnTo>
                    <a:pt x="278" y="39"/>
                  </a:lnTo>
                  <a:lnTo>
                    <a:pt x="274" y="33"/>
                  </a:lnTo>
                  <a:lnTo>
                    <a:pt x="269" y="27"/>
                  </a:lnTo>
                  <a:lnTo>
                    <a:pt x="265" y="23"/>
                  </a:lnTo>
                  <a:lnTo>
                    <a:pt x="259" y="20"/>
                  </a:lnTo>
                  <a:lnTo>
                    <a:pt x="253" y="17"/>
                  </a:lnTo>
                  <a:lnTo>
                    <a:pt x="246" y="16"/>
                  </a:lnTo>
                  <a:lnTo>
                    <a:pt x="239" y="13"/>
                  </a:lnTo>
                  <a:lnTo>
                    <a:pt x="233" y="12"/>
                  </a:lnTo>
                  <a:lnTo>
                    <a:pt x="226" y="12"/>
                  </a:lnTo>
                  <a:lnTo>
                    <a:pt x="217" y="10"/>
                  </a:lnTo>
                  <a:lnTo>
                    <a:pt x="207" y="10"/>
                  </a:lnTo>
                  <a:lnTo>
                    <a:pt x="184" y="10"/>
                  </a:lnTo>
                  <a:lnTo>
                    <a:pt x="184" y="138"/>
                  </a:lnTo>
                  <a:lnTo>
                    <a:pt x="184" y="144"/>
                  </a:lnTo>
                  <a:lnTo>
                    <a:pt x="186" y="150"/>
                  </a:lnTo>
                  <a:lnTo>
                    <a:pt x="186" y="154"/>
                  </a:lnTo>
                  <a:lnTo>
                    <a:pt x="186" y="155"/>
                  </a:lnTo>
                  <a:lnTo>
                    <a:pt x="187" y="157"/>
                  </a:lnTo>
                  <a:lnTo>
                    <a:pt x="189" y="157"/>
                  </a:lnTo>
                  <a:lnTo>
                    <a:pt x="192" y="158"/>
                  </a:lnTo>
                  <a:lnTo>
                    <a:pt x="196" y="160"/>
                  </a:lnTo>
                  <a:lnTo>
                    <a:pt x="200" y="161"/>
                  </a:lnTo>
                  <a:lnTo>
                    <a:pt x="206" y="161"/>
                  </a:lnTo>
                  <a:lnTo>
                    <a:pt x="212" y="163"/>
                  </a:lnTo>
                  <a:lnTo>
                    <a:pt x="219" y="163"/>
                  </a:lnTo>
                  <a:lnTo>
                    <a:pt x="229" y="163"/>
                  </a:lnTo>
                  <a:lnTo>
                    <a:pt x="229" y="167"/>
                  </a:lnTo>
                  <a:lnTo>
                    <a:pt x="61" y="167"/>
                  </a:lnTo>
                  <a:lnTo>
                    <a:pt x="61" y="163"/>
                  </a:lnTo>
                  <a:lnTo>
                    <a:pt x="71" y="163"/>
                  </a:lnTo>
                  <a:lnTo>
                    <a:pt x="77" y="163"/>
                  </a:lnTo>
                  <a:lnTo>
                    <a:pt x="84" y="161"/>
                  </a:lnTo>
                  <a:lnTo>
                    <a:pt x="88" y="161"/>
                  </a:lnTo>
                  <a:lnTo>
                    <a:pt x="92" y="160"/>
                  </a:lnTo>
                  <a:lnTo>
                    <a:pt x="95" y="160"/>
                  </a:lnTo>
                  <a:lnTo>
                    <a:pt x="98" y="158"/>
                  </a:lnTo>
                  <a:lnTo>
                    <a:pt x="101" y="155"/>
                  </a:lnTo>
                  <a:lnTo>
                    <a:pt x="104" y="154"/>
                  </a:lnTo>
                  <a:lnTo>
                    <a:pt x="105" y="153"/>
                  </a:lnTo>
                  <a:lnTo>
                    <a:pt x="105" y="148"/>
                  </a:lnTo>
                  <a:lnTo>
                    <a:pt x="107" y="144"/>
                  </a:lnTo>
                  <a:lnTo>
                    <a:pt x="107" y="138"/>
                  </a:lnTo>
                  <a:lnTo>
                    <a:pt x="107" y="10"/>
                  </a:lnTo>
                  <a:lnTo>
                    <a:pt x="82" y="10"/>
                  </a:lnTo>
                  <a:lnTo>
                    <a:pt x="75" y="10"/>
                  </a:lnTo>
                  <a:lnTo>
                    <a:pt x="66" y="10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48" y="13"/>
                  </a:lnTo>
                  <a:lnTo>
                    <a:pt x="42" y="15"/>
                  </a:lnTo>
                  <a:lnTo>
                    <a:pt x="38" y="16"/>
                  </a:lnTo>
                  <a:lnTo>
                    <a:pt x="33" y="17"/>
                  </a:lnTo>
                  <a:lnTo>
                    <a:pt x="25" y="23"/>
                  </a:lnTo>
                  <a:lnTo>
                    <a:pt x="18" y="30"/>
                  </a:lnTo>
                  <a:lnTo>
                    <a:pt x="12" y="37"/>
                  </a:lnTo>
                  <a:lnTo>
                    <a:pt x="9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" name="Freeform 14"/>
            <p:cNvSpPr>
              <a:spLocks noEditPoints="1"/>
            </p:cNvSpPr>
            <p:nvPr userDrawn="1"/>
          </p:nvSpPr>
          <p:spPr bwMode="auto">
            <a:xfrm>
              <a:off x="8205795" y="857250"/>
              <a:ext cx="119064" cy="58738"/>
            </a:xfrm>
            <a:custGeom>
              <a:avLst/>
              <a:gdLst/>
              <a:ahLst/>
              <a:cxnLst>
                <a:cxn ang="0">
                  <a:pos x="77" y="88"/>
                </a:cxn>
                <a:cxn ang="0">
                  <a:pos x="54" y="93"/>
                </a:cxn>
                <a:cxn ang="0">
                  <a:pos x="34" y="96"/>
                </a:cxn>
                <a:cxn ang="0">
                  <a:pos x="14" y="93"/>
                </a:cxn>
                <a:cxn ang="0">
                  <a:pos x="2" y="85"/>
                </a:cxn>
                <a:cxn ang="0">
                  <a:pos x="1" y="73"/>
                </a:cxn>
                <a:cxn ang="0">
                  <a:pos x="15" y="59"/>
                </a:cxn>
                <a:cxn ang="0">
                  <a:pos x="36" y="52"/>
                </a:cxn>
                <a:cxn ang="0">
                  <a:pos x="67" y="42"/>
                </a:cxn>
                <a:cxn ang="0">
                  <a:pos x="95" y="27"/>
                </a:cxn>
                <a:cxn ang="0">
                  <a:pos x="93" y="15"/>
                </a:cxn>
                <a:cxn ang="0">
                  <a:pos x="89" y="11"/>
                </a:cxn>
                <a:cxn ang="0">
                  <a:pos x="82" y="7"/>
                </a:cxn>
                <a:cxn ang="0">
                  <a:pos x="70" y="7"/>
                </a:cxn>
                <a:cxn ang="0">
                  <a:pos x="53" y="8"/>
                </a:cxn>
                <a:cxn ang="0">
                  <a:pos x="46" y="11"/>
                </a:cxn>
                <a:cxn ang="0">
                  <a:pos x="44" y="15"/>
                </a:cxn>
                <a:cxn ang="0">
                  <a:pos x="50" y="19"/>
                </a:cxn>
                <a:cxn ang="0">
                  <a:pos x="56" y="25"/>
                </a:cxn>
                <a:cxn ang="0">
                  <a:pos x="54" y="32"/>
                </a:cxn>
                <a:cxn ang="0">
                  <a:pos x="46" y="36"/>
                </a:cxn>
                <a:cxn ang="0">
                  <a:pos x="31" y="39"/>
                </a:cxn>
                <a:cxn ang="0">
                  <a:pos x="15" y="36"/>
                </a:cxn>
                <a:cxn ang="0">
                  <a:pos x="5" y="31"/>
                </a:cxn>
                <a:cxn ang="0">
                  <a:pos x="5" y="24"/>
                </a:cxn>
                <a:cxn ang="0">
                  <a:pos x="13" y="14"/>
                </a:cxn>
                <a:cxn ang="0">
                  <a:pos x="36" y="5"/>
                </a:cxn>
                <a:cxn ang="0">
                  <a:pos x="63" y="1"/>
                </a:cxn>
                <a:cxn ang="0">
                  <a:pos x="99" y="0"/>
                </a:cxn>
                <a:cxn ang="0">
                  <a:pos x="126" y="5"/>
                </a:cxn>
                <a:cxn ang="0">
                  <a:pos x="143" y="14"/>
                </a:cxn>
                <a:cxn ang="0">
                  <a:pos x="148" y="24"/>
                </a:cxn>
                <a:cxn ang="0">
                  <a:pos x="148" y="72"/>
                </a:cxn>
                <a:cxn ang="0">
                  <a:pos x="148" y="79"/>
                </a:cxn>
                <a:cxn ang="0">
                  <a:pos x="149" y="81"/>
                </a:cxn>
                <a:cxn ang="0">
                  <a:pos x="151" y="82"/>
                </a:cxn>
                <a:cxn ang="0">
                  <a:pos x="156" y="83"/>
                </a:cxn>
                <a:cxn ang="0">
                  <a:pos x="162" y="82"/>
                </a:cxn>
                <a:cxn ang="0">
                  <a:pos x="165" y="86"/>
                </a:cxn>
                <a:cxn ang="0">
                  <a:pos x="149" y="92"/>
                </a:cxn>
                <a:cxn ang="0">
                  <a:pos x="135" y="96"/>
                </a:cxn>
                <a:cxn ang="0">
                  <a:pos x="115" y="95"/>
                </a:cxn>
                <a:cxn ang="0">
                  <a:pos x="102" y="91"/>
                </a:cxn>
                <a:cxn ang="0">
                  <a:pos x="95" y="81"/>
                </a:cxn>
                <a:cxn ang="0">
                  <a:pos x="83" y="46"/>
                </a:cxn>
                <a:cxn ang="0">
                  <a:pos x="59" y="59"/>
                </a:cxn>
                <a:cxn ang="0">
                  <a:pos x="50" y="68"/>
                </a:cxn>
                <a:cxn ang="0">
                  <a:pos x="51" y="75"/>
                </a:cxn>
                <a:cxn ang="0">
                  <a:pos x="59" y="81"/>
                </a:cxn>
                <a:cxn ang="0">
                  <a:pos x="70" y="81"/>
                </a:cxn>
                <a:cxn ang="0">
                  <a:pos x="89" y="76"/>
                </a:cxn>
              </a:cxnLst>
              <a:rect l="0" t="0" r="r" b="b"/>
              <a:pathLst>
                <a:path w="169" h="96">
                  <a:moveTo>
                    <a:pt x="95" y="81"/>
                  </a:moveTo>
                  <a:lnTo>
                    <a:pt x="86" y="83"/>
                  </a:lnTo>
                  <a:lnTo>
                    <a:pt x="77" y="88"/>
                  </a:lnTo>
                  <a:lnTo>
                    <a:pt x="70" y="91"/>
                  </a:lnTo>
                  <a:lnTo>
                    <a:pt x="63" y="92"/>
                  </a:lnTo>
                  <a:lnTo>
                    <a:pt x="54" y="93"/>
                  </a:lnTo>
                  <a:lnTo>
                    <a:pt x="47" y="95"/>
                  </a:lnTo>
                  <a:lnTo>
                    <a:pt x="41" y="96"/>
                  </a:lnTo>
                  <a:lnTo>
                    <a:pt x="34" y="96"/>
                  </a:lnTo>
                  <a:lnTo>
                    <a:pt x="27" y="96"/>
                  </a:lnTo>
                  <a:lnTo>
                    <a:pt x="20" y="95"/>
                  </a:lnTo>
                  <a:lnTo>
                    <a:pt x="14" y="93"/>
                  </a:lnTo>
                  <a:lnTo>
                    <a:pt x="10" y="91"/>
                  </a:lnTo>
                  <a:lnTo>
                    <a:pt x="5" y="88"/>
                  </a:lnTo>
                  <a:lnTo>
                    <a:pt x="2" y="85"/>
                  </a:lnTo>
                  <a:lnTo>
                    <a:pt x="1" y="82"/>
                  </a:lnTo>
                  <a:lnTo>
                    <a:pt x="0" y="79"/>
                  </a:lnTo>
                  <a:lnTo>
                    <a:pt x="1" y="73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5" y="59"/>
                  </a:lnTo>
                  <a:lnTo>
                    <a:pt x="21" y="56"/>
                  </a:lnTo>
                  <a:lnTo>
                    <a:pt x="27" y="55"/>
                  </a:lnTo>
                  <a:lnTo>
                    <a:pt x="36" y="52"/>
                  </a:lnTo>
                  <a:lnTo>
                    <a:pt x="44" y="49"/>
                  </a:lnTo>
                  <a:lnTo>
                    <a:pt x="56" y="46"/>
                  </a:lnTo>
                  <a:lnTo>
                    <a:pt x="67" y="42"/>
                  </a:lnTo>
                  <a:lnTo>
                    <a:pt x="80" y="39"/>
                  </a:lnTo>
                  <a:lnTo>
                    <a:pt x="95" y="36"/>
                  </a:lnTo>
                  <a:lnTo>
                    <a:pt x="95" y="27"/>
                  </a:lnTo>
                  <a:lnTo>
                    <a:pt x="95" y="22"/>
                  </a:lnTo>
                  <a:lnTo>
                    <a:pt x="93" y="18"/>
                  </a:lnTo>
                  <a:lnTo>
                    <a:pt x="93" y="15"/>
                  </a:lnTo>
                  <a:lnTo>
                    <a:pt x="92" y="14"/>
                  </a:lnTo>
                  <a:lnTo>
                    <a:pt x="90" y="12"/>
                  </a:lnTo>
                  <a:lnTo>
                    <a:pt x="89" y="11"/>
                  </a:lnTo>
                  <a:lnTo>
                    <a:pt x="86" y="9"/>
                  </a:lnTo>
                  <a:lnTo>
                    <a:pt x="84" y="8"/>
                  </a:lnTo>
                  <a:lnTo>
                    <a:pt x="82" y="7"/>
                  </a:lnTo>
                  <a:lnTo>
                    <a:pt x="77" y="7"/>
                  </a:lnTo>
                  <a:lnTo>
                    <a:pt x="74" y="7"/>
                  </a:lnTo>
                  <a:lnTo>
                    <a:pt x="70" y="7"/>
                  </a:lnTo>
                  <a:lnTo>
                    <a:pt x="64" y="7"/>
                  </a:lnTo>
                  <a:lnTo>
                    <a:pt x="59" y="8"/>
                  </a:lnTo>
                  <a:lnTo>
                    <a:pt x="53" y="8"/>
                  </a:lnTo>
                  <a:lnTo>
                    <a:pt x="50" y="9"/>
                  </a:lnTo>
                  <a:lnTo>
                    <a:pt x="49" y="11"/>
                  </a:lnTo>
                  <a:lnTo>
                    <a:pt x="46" y="11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5"/>
                  </a:lnTo>
                  <a:lnTo>
                    <a:pt x="46" y="17"/>
                  </a:lnTo>
                  <a:lnTo>
                    <a:pt x="49" y="18"/>
                  </a:lnTo>
                  <a:lnTo>
                    <a:pt x="50" y="19"/>
                  </a:lnTo>
                  <a:lnTo>
                    <a:pt x="51" y="21"/>
                  </a:lnTo>
                  <a:lnTo>
                    <a:pt x="54" y="24"/>
                  </a:lnTo>
                  <a:lnTo>
                    <a:pt x="56" y="25"/>
                  </a:lnTo>
                  <a:lnTo>
                    <a:pt x="56" y="28"/>
                  </a:lnTo>
                  <a:lnTo>
                    <a:pt x="56" y="29"/>
                  </a:lnTo>
                  <a:lnTo>
                    <a:pt x="54" y="32"/>
                  </a:lnTo>
                  <a:lnTo>
                    <a:pt x="51" y="34"/>
                  </a:lnTo>
                  <a:lnTo>
                    <a:pt x="50" y="35"/>
                  </a:lnTo>
                  <a:lnTo>
                    <a:pt x="46" y="36"/>
                  </a:lnTo>
                  <a:lnTo>
                    <a:pt x="41" y="38"/>
                  </a:lnTo>
                  <a:lnTo>
                    <a:pt x="37" y="39"/>
                  </a:lnTo>
                  <a:lnTo>
                    <a:pt x="31" y="39"/>
                  </a:lnTo>
                  <a:lnTo>
                    <a:pt x="25" y="39"/>
                  </a:lnTo>
                  <a:lnTo>
                    <a:pt x="20" y="38"/>
                  </a:lnTo>
                  <a:lnTo>
                    <a:pt x="15" y="36"/>
                  </a:lnTo>
                  <a:lnTo>
                    <a:pt x="11" y="35"/>
                  </a:lnTo>
                  <a:lnTo>
                    <a:pt x="8" y="34"/>
                  </a:lnTo>
                  <a:lnTo>
                    <a:pt x="5" y="31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5" y="24"/>
                  </a:lnTo>
                  <a:lnTo>
                    <a:pt x="7" y="19"/>
                  </a:lnTo>
                  <a:lnTo>
                    <a:pt x="10" y="17"/>
                  </a:lnTo>
                  <a:lnTo>
                    <a:pt x="13" y="14"/>
                  </a:lnTo>
                  <a:lnTo>
                    <a:pt x="20" y="11"/>
                  </a:lnTo>
                  <a:lnTo>
                    <a:pt x="27" y="8"/>
                  </a:lnTo>
                  <a:lnTo>
                    <a:pt x="36" y="5"/>
                  </a:lnTo>
                  <a:lnTo>
                    <a:pt x="44" y="2"/>
                  </a:lnTo>
                  <a:lnTo>
                    <a:pt x="53" y="1"/>
                  </a:lnTo>
                  <a:lnTo>
                    <a:pt x="63" y="1"/>
                  </a:lnTo>
                  <a:lnTo>
                    <a:pt x="74" y="0"/>
                  </a:lnTo>
                  <a:lnTo>
                    <a:pt x="86" y="0"/>
                  </a:lnTo>
                  <a:lnTo>
                    <a:pt x="99" y="0"/>
                  </a:lnTo>
                  <a:lnTo>
                    <a:pt x="109" y="1"/>
                  </a:lnTo>
                  <a:lnTo>
                    <a:pt x="119" y="2"/>
                  </a:lnTo>
                  <a:lnTo>
                    <a:pt x="126" y="5"/>
                  </a:lnTo>
                  <a:lnTo>
                    <a:pt x="133" y="8"/>
                  </a:lnTo>
                  <a:lnTo>
                    <a:pt x="139" y="11"/>
                  </a:lnTo>
                  <a:lnTo>
                    <a:pt x="143" y="14"/>
                  </a:lnTo>
                  <a:lnTo>
                    <a:pt x="146" y="17"/>
                  </a:lnTo>
                  <a:lnTo>
                    <a:pt x="148" y="19"/>
                  </a:lnTo>
                  <a:lnTo>
                    <a:pt x="148" y="24"/>
                  </a:lnTo>
                  <a:lnTo>
                    <a:pt x="148" y="29"/>
                  </a:lnTo>
                  <a:lnTo>
                    <a:pt x="148" y="36"/>
                  </a:lnTo>
                  <a:lnTo>
                    <a:pt x="148" y="72"/>
                  </a:lnTo>
                  <a:lnTo>
                    <a:pt x="148" y="75"/>
                  </a:lnTo>
                  <a:lnTo>
                    <a:pt x="148" y="78"/>
                  </a:lnTo>
                  <a:lnTo>
                    <a:pt x="148" y="79"/>
                  </a:lnTo>
                  <a:lnTo>
                    <a:pt x="148" y="81"/>
                  </a:lnTo>
                  <a:lnTo>
                    <a:pt x="148" y="81"/>
                  </a:lnTo>
                  <a:lnTo>
                    <a:pt x="149" y="81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2" y="82"/>
                  </a:lnTo>
                  <a:lnTo>
                    <a:pt x="155" y="83"/>
                  </a:lnTo>
                  <a:lnTo>
                    <a:pt x="156" y="83"/>
                  </a:lnTo>
                  <a:lnTo>
                    <a:pt x="158" y="83"/>
                  </a:lnTo>
                  <a:lnTo>
                    <a:pt x="159" y="82"/>
                  </a:lnTo>
                  <a:lnTo>
                    <a:pt x="162" y="82"/>
                  </a:lnTo>
                  <a:lnTo>
                    <a:pt x="164" y="82"/>
                  </a:lnTo>
                  <a:lnTo>
                    <a:pt x="169" y="83"/>
                  </a:lnTo>
                  <a:lnTo>
                    <a:pt x="165" y="86"/>
                  </a:lnTo>
                  <a:lnTo>
                    <a:pt x="161" y="89"/>
                  </a:lnTo>
                  <a:lnTo>
                    <a:pt x="155" y="91"/>
                  </a:lnTo>
                  <a:lnTo>
                    <a:pt x="149" y="92"/>
                  </a:lnTo>
                  <a:lnTo>
                    <a:pt x="145" y="93"/>
                  </a:lnTo>
                  <a:lnTo>
                    <a:pt x="141" y="95"/>
                  </a:lnTo>
                  <a:lnTo>
                    <a:pt x="135" y="96"/>
                  </a:lnTo>
                  <a:lnTo>
                    <a:pt x="129" y="96"/>
                  </a:lnTo>
                  <a:lnTo>
                    <a:pt x="122" y="96"/>
                  </a:lnTo>
                  <a:lnTo>
                    <a:pt x="115" y="95"/>
                  </a:lnTo>
                  <a:lnTo>
                    <a:pt x="109" y="93"/>
                  </a:lnTo>
                  <a:lnTo>
                    <a:pt x="106" y="92"/>
                  </a:lnTo>
                  <a:lnTo>
                    <a:pt x="102" y="91"/>
                  </a:lnTo>
                  <a:lnTo>
                    <a:pt x="99" y="88"/>
                  </a:lnTo>
                  <a:lnTo>
                    <a:pt x="96" y="85"/>
                  </a:lnTo>
                  <a:lnTo>
                    <a:pt x="95" y="81"/>
                  </a:lnTo>
                  <a:close/>
                  <a:moveTo>
                    <a:pt x="95" y="73"/>
                  </a:moveTo>
                  <a:lnTo>
                    <a:pt x="95" y="44"/>
                  </a:lnTo>
                  <a:lnTo>
                    <a:pt x="83" y="46"/>
                  </a:lnTo>
                  <a:lnTo>
                    <a:pt x="73" y="51"/>
                  </a:lnTo>
                  <a:lnTo>
                    <a:pt x="64" y="55"/>
                  </a:lnTo>
                  <a:lnTo>
                    <a:pt x="59" y="59"/>
                  </a:lnTo>
                  <a:lnTo>
                    <a:pt x="54" y="62"/>
                  </a:lnTo>
                  <a:lnTo>
                    <a:pt x="53" y="65"/>
                  </a:lnTo>
                  <a:lnTo>
                    <a:pt x="50" y="68"/>
                  </a:lnTo>
                  <a:lnTo>
                    <a:pt x="50" y="71"/>
                  </a:lnTo>
                  <a:lnTo>
                    <a:pt x="50" y="72"/>
                  </a:lnTo>
                  <a:lnTo>
                    <a:pt x="51" y="75"/>
                  </a:lnTo>
                  <a:lnTo>
                    <a:pt x="54" y="76"/>
                  </a:lnTo>
                  <a:lnTo>
                    <a:pt x="56" y="79"/>
                  </a:lnTo>
                  <a:lnTo>
                    <a:pt x="59" y="81"/>
                  </a:lnTo>
                  <a:lnTo>
                    <a:pt x="63" y="81"/>
                  </a:lnTo>
                  <a:lnTo>
                    <a:pt x="67" y="81"/>
                  </a:lnTo>
                  <a:lnTo>
                    <a:pt x="70" y="81"/>
                  </a:lnTo>
                  <a:lnTo>
                    <a:pt x="76" y="81"/>
                  </a:lnTo>
                  <a:lnTo>
                    <a:pt x="82" y="79"/>
                  </a:lnTo>
                  <a:lnTo>
                    <a:pt x="89" y="76"/>
                  </a:lnTo>
                  <a:lnTo>
                    <a:pt x="95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" name="Freeform 15"/>
            <p:cNvSpPr>
              <a:spLocks/>
            </p:cNvSpPr>
            <p:nvPr userDrawn="1"/>
          </p:nvSpPr>
          <p:spPr bwMode="auto">
            <a:xfrm>
              <a:off x="8397886" y="857250"/>
              <a:ext cx="134941" cy="58738"/>
            </a:xfrm>
            <a:custGeom>
              <a:avLst/>
              <a:gdLst/>
              <a:ahLst/>
              <a:cxnLst>
                <a:cxn ang="0">
                  <a:pos x="74" y="14"/>
                </a:cxn>
                <a:cxn ang="0">
                  <a:pos x="87" y="8"/>
                </a:cxn>
                <a:cxn ang="0">
                  <a:pos x="98" y="2"/>
                </a:cxn>
                <a:cxn ang="0">
                  <a:pos x="113" y="1"/>
                </a:cxn>
                <a:cxn ang="0">
                  <a:pos x="128" y="0"/>
                </a:cxn>
                <a:cxn ang="0">
                  <a:pos x="144" y="1"/>
                </a:cxn>
                <a:cxn ang="0">
                  <a:pos x="156" y="4"/>
                </a:cxn>
                <a:cxn ang="0">
                  <a:pos x="167" y="9"/>
                </a:cxn>
                <a:cxn ang="0">
                  <a:pos x="173" y="17"/>
                </a:cxn>
                <a:cxn ang="0">
                  <a:pos x="174" y="25"/>
                </a:cxn>
                <a:cxn ang="0">
                  <a:pos x="176" y="39"/>
                </a:cxn>
                <a:cxn ang="0">
                  <a:pos x="176" y="79"/>
                </a:cxn>
                <a:cxn ang="0">
                  <a:pos x="177" y="86"/>
                </a:cxn>
                <a:cxn ang="0">
                  <a:pos x="182" y="89"/>
                </a:cxn>
                <a:cxn ang="0">
                  <a:pos x="189" y="91"/>
                </a:cxn>
                <a:cxn ang="0">
                  <a:pos x="193" y="95"/>
                </a:cxn>
                <a:cxn ang="0">
                  <a:pos x="105" y="91"/>
                </a:cxn>
                <a:cxn ang="0">
                  <a:pos x="113" y="89"/>
                </a:cxn>
                <a:cxn ang="0">
                  <a:pos x="117" y="88"/>
                </a:cxn>
                <a:cxn ang="0">
                  <a:pos x="121" y="83"/>
                </a:cxn>
                <a:cxn ang="0">
                  <a:pos x="123" y="75"/>
                </a:cxn>
                <a:cxn ang="0">
                  <a:pos x="123" y="28"/>
                </a:cxn>
                <a:cxn ang="0">
                  <a:pos x="120" y="21"/>
                </a:cxn>
                <a:cxn ang="0">
                  <a:pos x="118" y="18"/>
                </a:cxn>
                <a:cxn ang="0">
                  <a:pos x="115" y="15"/>
                </a:cxn>
                <a:cxn ang="0">
                  <a:pos x="113" y="14"/>
                </a:cxn>
                <a:cxn ang="0">
                  <a:pos x="108" y="12"/>
                </a:cxn>
                <a:cxn ang="0">
                  <a:pos x="97" y="14"/>
                </a:cxn>
                <a:cxn ang="0">
                  <a:pos x="79" y="19"/>
                </a:cxn>
                <a:cxn ang="0">
                  <a:pos x="74" y="75"/>
                </a:cxn>
                <a:cxn ang="0">
                  <a:pos x="75" y="83"/>
                </a:cxn>
                <a:cxn ang="0">
                  <a:pos x="75" y="88"/>
                </a:cxn>
                <a:cxn ang="0">
                  <a:pos x="82" y="89"/>
                </a:cxn>
                <a:cxn ang="0">
                  <a:pos x="91" y="91"/>
                </a:cxn>
                <a:cxn ang="0">
                  <a:pos x="0" y="95"/>
                </a:cxn>
                <a:cxn ang="0">
                  <a:pos x="6" y="91"/>
                </a:cxn>
                <a:cxn ang="0">
                  <a:pos x="13" y="89"/>
                </a:cxn>
                <a:cxn ang="0">
                  <a:pos x="16" y="86"/>
                </a:cxn>
                <a:cxn ang="0">
                  <a:pos x="18" y="79"/>
                </a:cxn>
                <a:cxn ang="0">
                  <a:pos x="18" y="21"/>
                </a:cxn>
                <a:cxn ang="0">
                  <a:pos x="18" y="14"/>
                </a:cxn>
                <a:cxn ang="0">
                  <a:pos x="16" y="9"/>
                </a:cxn>
                <a:cxn ang="0">
                  <a:pos x="10" y="7"/>
                </a:cxn>
                <a:cxn ang="0">
                  <a:pos x="0" y="5"/>
                </a:cxn>
                <a:cxn ang="0">
                  <a:pos x="74" y="1"/>
                </a:cxn>
              </a:cxnLst>
              <a:rect l="0" t="0" r="r" b="b"/>
              <a:pathLst>
                <a:path w="193" h="95">
                  <a:moveTo>
                    <a:pt x="74" y="1"/>
                  </a:moveTo>
                  <a:lnTo>
                    <a:pt x="74" y="14"/>
                  </a:lnTo>
                  <a:lnTo>
                    <a:pt x="79" y="11"/>
                  </a:lnTo>
                  <a:lnTo>
                    <a:pt x="87" y="8"/>
                  </a:lnTo>
                  <a:lnTo>
                    <a:pt x="92" y="5"/>
                  </a:lnTo>
                  <a:lnTo>
                    <a:pt x="98" y="2"/>
                  </a:lnTo>
                  <a:lnTo>
                    <a:pt x="105" y="1"/>
                  </a:lnTo>
                  <a:lnTo>
                    <a:pt x="113" y="1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1"/>
                  </a:lnTo>
                  <a:lnTo>
                    <a:pt x="150" y="2"/>
                  </a:lnTo>
                  <a:lnTo>
                    <a:pt x="156" y="4"/>
                  </a:lnTo>
                  <a:lnTo>
                    <a:pt x="163" y="7"/>
                  </a:lnTo>
                  <a:lnTo>
                    <a:pt x="167" y="9"/>
                  </a:lnTo>
                  <a:lnTo>
                    <a:pt x="171" y="14"/>
                  </a:lnTo>
                  <a:lnTo>
                    <a:pt x="173" y="17"/>
                  </a:lnTo>
                  <a:lnTo>
                    <a:pt x="174" y="21"/>
                  </a:lnTo>
                  <a:lnTo>
                    <a:pt x="174" y="25"/>
                  </a:lnTo>
                  <a:lnTo>
                    <a:pt x="176" y="32"/>
                  </a:lnTo>
                  <a:lnTo>
                    <a:pt x="176" y="39"/>
                  </a:lnTo>
                  <a:lnTo>
                    <a:pt x="176" y="75"/>
                  </a:lnTo>
                  <a:lnTo>
                    <a:pt x="176" y="79"/>
                  </a:lnTo>
                  <a:lnTo>
                    <a:pt x="177" y="83"/>
                  </a:lnTo>
                  <a:lnTo>
                    <a:pt x="177" y="86"/>
                  </a:lnTo>
                  <a:lnTo>
                    <a:pt x="179" y="88"/>
                  </a:lnTo>
                  <a:lnTo>
                    <a:pt x="182" y="89"/>
                  </a:lnTo>
                  <a:lnTo>
                    <a:pt x="184" y="89"/>
                  </a:lnTo>
                  <a:lnTo>
                    <a:pt x="189" y="91"/>
                  </a:lnTo>
                  <a:lnTo>
                    <a:pt x="193" y="91"/>
                  </a:lnTo>
                  <a:lnTo>
                    <a:pt x="193" y="95"/>
                  </a:lnTo>
                  <a:lnTo>
                    <a:pt x="105" y="95"/>
                  </a:lnTo>
                  <a:lnTo>
                    <a:pt x="105" y="91"/>
                  </a:lnTo>
                  <a:lnTo>
                    <a:pt x="110" y="91"/>
                  </a:lnTo>
                  <a:lnTo>
                    <a:pt x="113" y="89"/>
                  </a:lnTo>
                  <a:lnTo>
                    <a:pt x="114" y="89"/>
                  </a:lnTo>
                  <a:lnTo>
                    <a:pt x="117" y="88"/>
                  </a:lnTo>
                  <a:lnTo>
                    <a:pt x="118" y="86"/>
                  </a:lnTo>
                  <a:lnTo>
                    <a:pt x="121" y="83"/>
                  </a:lnTo>
                  <a:lnTo>
                    <a:pt x="123" y="79"/>
                  </a:lnTo>
                  <a:lnTo>
                    <a:pt x="123" y="75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1" y="24"/>
                  </a:lnTo>
                  <a:lnTo>
                    <a:pt x="120" y="21"/>
                  </a:lnTo>
                  <a:lnTo>
                    <a:pt x="120" y="19"/>
                  </a:lnTo>
                  <a:lnTo>
                    <a:pt x="118" y="18"/>
                  </a:lnTo>
                  <a:lnTo>
                    <a:pt x="117" y="17"/>
                  </a:lnTo>
                  <a:lnTo>
                    <a:pt x="115" y="15"/>
                  </a:lnTo>
                  <a:lnTo>
                    <a:pt x="114" y="15"/>
                  </a:lnTo>
                  <a:lnTo>
                    <a:pt x="113" y="14"/>
                  </a:lnTo>
                  <a:lnTo>
                    <a:pt x="110" y="14"/>
                  </a:lnTo>
                  <a:lnTo>
                    <a:pt x="108" y="12"/>
                  </a:lnTo>
                  <a:lnTo>
                    <a:pt x="105" y="12"/>
                  </a:lnTo>
                  <a:lnTo>
                    <a:pt x="97" y="14"/>
                  </a:lnTo>
                  <a:lnTo>
                    <a:pt x="88" y="15"/>
                  </a:lnTo>
                  <a:lnTo>
                    <a:pt x="79" y="19"/>
                  </a:lnTo>
                  <a:lnTo>
                    <a:pt x="74" y="25"/>
                  </a:lnTo>
                  <a:lnTo>
                    <a:pt x="74" y="75"/>
                  </a:lnTo>
                  <a:lnTo>
                    <a:pt x="74" y="79"/>
                  </a:lnTo>
                  <a:lnTo>
                    <a:pt x="75" y="83"/>
                  </a:lnTo>
                  <a:lnTo>
                    <a:pt x="75" y="86"/>
                  </a:lnTo>
                  <a:lnTo>
                    <a:pt x="75" y="88"/>
                  </a:lnTo>
                  <a:lnTo>
                    <a:pt x="78" y="89"/>
                  </a:lnTo>
                  <a:lnTo>
                    <a:pt x="82" y="89"/>
                  </a:lnTo>
                  <a:lnTo>
                    <a:pt x="87" y="91"/>
                  </a:lnTo>
                  <a:lnTo>
                    <a:pt x="91" y="91"/>
                  </a:lnTo>
                  <a:lnTo>
                    <a:pt x="91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3" y="89"/>
                  </a:lnTo>
                  <a:lnTo>
                    <a:pt x="15" y="88"/>
                  </a:lnTo>
                  <a:lnTo>
                    <a:pt x="16" y="86"/>
                  </a:lnTo>
                  <a:lnTo>
                    <a:pt x="16" y="83"/>
                  </a:lnTo>
                  <a:lnTo>
                    <a:pt x="18" y="79"/>
                  </a:lnTo>
                  <a:lnTo>
                    <a:pt x="18" y="75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3" y="8"/>
                  </a:lnTo>
                  <a:lnTo>
                    <a:pt x="10" y="7"/>
                  </a:lnTo>
                  <a:lnTo>
                    <a:pt x="6" y="7"/>
                  </a:lnTo>
                  <a:lnTo>
                    <a:pt x="0" y="5"/>
                  </a:lnTo>
                  <a:lnTo>
                    <a:pt x="0" y="1"/>
                  </a:lnTo>
                  <a:lnTo>
                    <a:pt x="74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" name="Freeform 16"/>
            <p:cNvSpPr>
              <a:spLocks noEditPoints="1"/>
            </p:cNvSpPr>
            <p:nvPr userDrawn="1"/>
          </p:nvSpPr>
          <p:spPr bwMode="auto">
            <a:xfrm>
              <a:off x="8607440" y="857250"/>
              <a:ext cx="123827" cy="87313"/>
            </a:xfrm>
            <a:custGeom>
              <a:avLst/>
              <a:gdLst/>
              <a:ahLst/>
              <a:cxnLst>
                <a:cxn ang="0">
                  <a:pos x="141" y="14"/>
                </a:cxn>
                <a:cxn ang="0">
                  <a:pos x="153" y="22"/>
                </a:cxn>
                <a:cxn ang="0">
                  <a:pos x="159" y="34"/>
                </a:cxn>
                <a:cxn ang="0">
                  <a:pos x="149" y="51"/>
                </a:cxn>
                <a:cxn ang="0">
                  <a:pos x="117" y="62"/>
                </a:cxn>
                <a:cxn ang="0">
                  <a:pos x="85" y="66"/>
                </a:cxn>
                <a:cxn ang="0">
                  <a:pos x="61" y="66"/>
                </a:cxn>
                <a:cxn ang="0">
                  <a:pos x="48" y="69"/>
                </a:cxn>
                <a:cxn ang="0">
                  <a:pos x="41" y="76"/>
                </a:cxn>
                <a:cxn ang="0">
                  <a:pos x="46" y="82"/>
                </a:cxn>
                <a:cxn ang="0">
                  <a:pos x="64" y="85"/>
                </a:cxn>
                <a:cxn ang="0">
                  <a:pos x="124" y="85"/>
                </a:cxn>
                <a:cxn ang="0">
                  <a:pos x="149" y="88"/>
                </a:cxn>
                <a:cxn ang="0">
                  <a:pos x="174" y="102"/>
                </a:cxn>
                <a:cxn ang="0">
                  <a:pos x="172" y="120"/>
                </a:cxn>
                <a:cxn ang="0">
                  <a:pos x="147" y="132"/>
                </a:cxn>
                <a:cxn ang="0">
                  <a:pos x="120" y="137"/>
                </a:cxn>
                <a:cxn ang="0">
                  <a:pos x="90" y="139"/>
                </a:cxn>
                <a:cxn ang="0">
                  <a:pos x="64" y="139"/>
                </a:cxn>
                <a:cxn ang="0">
                  <a:pos x="42" y="136"/>
                </a:cxn>
                <a:cxn ang="0">
                  <a:pos x="16" y="132"/>
                </a:cxn>
                <a:cxn ang="0">
                  <a:pos x="2" y="123"/>
                </a:cxn>
                <a:cxn ang="0">
                  <a:pos x="5" y="115"/>
                </a:cxn>
                <a:cxn ang="0">
                  <a:pos x="22" y="108"/>
                </a:cxn>
                <a:cxn ang="0">
                  <a:pos x="8" y="95"/>
                </a:cxn>
                <a:cxn ang="0">
                  <a:pos x="12" y="78"/>
                </a:cxn>
                <a:cxn ang="0">
                  <a:pos x="38" y="68"/>
                </a:cxn>
                <a:cxn ang="0">
                  <a:pos x="18" y="55"/>
                </a:cxn>
                <a:cxn ang="0">
                  <a:pos x="2" y="38"/>
                </a:cxn>
                <a:cxn ang="0">
                  <a:pos x="12" y="14"/>
                </a:cxn>
                <a:cxn ang="0">
                  <a:pos x="39" y="4"/>
                </a:cxn>
                <a:cxn ang="0">
                  <a:pos x="68" y="0"/>
                </a:cxn>
                <a:cxn ang="0">
                  <a:pos x="105" y="1"/>
                </a:cxn>
                <a:cxn ang="0">
                  <a:pos x="72" y="8"/>
                </a:cxn>
                <a:cxn ang="0">
                  <a:pos x="58" y="21"/>
                </a:cxn>
                <a:cxn ang="0">
                  <a:pos x="58" y="48"/>
                </a:cxn>
                <a:cxn ang="0">
                  <a:pos x="72" y="59"/>
                </a:cxn>
                <a:cxn ang="0">
                  <a:pos x="91" y="59"/>
                </a:cxn>
                <a:cxn ang="0">
                  <a:pos x="105" y="48"/>
                </a:cxn>
                <a:cxn ang="0">
                  <a:pos x="105" y="19"/>
                </a:cxn>
                <a:cxn ang="0">
                  <a:pos x="91" y="8"/>
                </a:cxn>
                <a:cxn ang="0">
                  <a:pos x="61" y="109"/>
                </a:cxn>
                <a:cxn ang="0">
                  <a:pos x="38" y="112"/>
                </a:cxn>
                <a:cxn ang="0">
                  <a:pos x="33" y="120"/>
                </a:cxn>
                <a:cxn ang="0">
                  <a:pos x="46" y="129"/>
                </a:cxn>
                <a:cxn ang="0">
                  <a:pos x="67" y="132"/>
                </a:cxn>
                <a:cxn ang="0">
                  <a:pos x="94" y="132"/>
                </a:cxn>
                <a:cxn ang="0">
                  <a:pos x="117" y="130"/>
                </a:cxn>
                <a:cxn ang="0">
                  <a:pos x="138" y="126"/>
                </a:cxn>
                <a:cxn ang="0">
                  <a:pos x="147" y="116"/>
                </a:cxn>
                <a:cxn ang="0">
                  <a:pos x="140" y="113"/>
                </a:cxn>
                <a:cxn ang="0">
                  <a:pos x="124" y="110"/>
                </a:cxn>
                <a:cxn ang="0">
                  <a:pos x="100" y="108"/>
                </a:cxn>
                <a:cxn ang="0">
                  <a:pos x="71" y="109"/>
                </a:cxn>
              </a:cxnLst>
              <a:rect l="0" t="0" r="r" b="b"/>
              <a:pathLst>
                <a:path w="176" h="139">
                  <a:moveTo>
                    <a:pt x="114" y="2"/>
                  </a:moveTo>
                  <a:lnTo>
                    <a:pt x="176" y="2"/>
                  </a:lnTo>
                  <a:lnTo>
                    <a:pt x="176" y="14"/>
                  </a:lnTo>
                  <a:lnTo>
                    <a:pt x="141" y="14"/>
                  </a:lnTo>
                  <a:lnTo>
                    <a:pt x="146" y="17"/>
                  </a:lnTo>
                  <a:lnTo>
                    <a:pt x="150" y="18"/>
                  </a:lnTo>
                  <a:lnTo>
                    <a:pt x="151" y="21"/>
                  </a:lnTo>
                  <a:lnTo>
                    <a:pt x="153" y="22"/>
                  </a:lnTo>
                  <a:lnTo>
                    <a:pt x="154" y="25"/>
                  </a:lnTo>
                  <a:lnTo>
                    <a:pt x="157" y="28"/>
                  </a:lnTo>
                  <a:lnTo>
                    <a:pt x="159" y="31"/>
                  </a:lnTo>
                  <a:lnTo>
                    <a:pt x="159" y="34"/>
                  </a:lnTo>
                  <a:lnTo>
                    <a:pt x="157" y="39"/>
                  </a:lnTo>
                  <a:lnTo>
                    <a:pt x="156" y="44"/>
                  </a:lnTo>
                  <a:lnTo>
                    <a:pt x="153" y="48"/>
                  </a:lnTo>
                  <a:lnTo>
                    <a:pt x="149" y="51"/>
                  </a:lnTo>
                  <a:lnTo>
                    <a:pt x="143" y="54"/>
                  </a:lnTo>
                  <a:lnTo>
                    <a:pt x="136" y="56"/>
                  </a:lnTo>
                  <a:lnTo>
                    <a:pt x="127" y="59"/>
                  </a:lnTo>
                  <a:lnTo>
                    <a:pt x="117" y="62"/>
                  </a:lnTo>
                  <a:lnTo>
                    <a:pt x="108" y="64"/>
                  </a:lnTo>
                  <a:lnTo>
                    <a:pt x="101" y="65"/>
                  </a:lnTo>
                  <a:lnTo>
                    <a:pt x="92" y="66"/>
                  </a:lnTo>
                  <a:lnTo>
                    <a:pt x="85" y="66"/>
                  </a:lnTo>
                  <a:lnTo>
                    <a:pt x="84" y="66"/>
                  </a:lnTo>
                  <a:lnTo>
                    <a:pt x="78" y="66"/>
                  </a:lnTo>
                  <a:lnTo>
                    <a:pt x="71" y="66"/>
                  </a:lnTo>
                  <a:lnTo>
                    <a:pt x="61" y="66"/>
                  </a:lnTo>
                  <a:lnTo>
                    <a:pt x="56" y="66"/>
                  </a:lnTo>
                  <a:lnTo>
                    <a:pt x="54" y="68"/>
                  </a:lnTo>
                  <a:lnTo>
                    <a:pt x="51" y="68"/>
                  </a:lnTo>
                  <a:lnTo>
                    <a:pt x="48" y="69"/>
                  </a:lnTo>
                  <a:lnTo>
                    <a:pt x="45" y="71"/>
                  </a:lnTo>
                  <a:lnTo>
                    <a:pt x="44" y="72"/>
                  </a:lnTo>
                  <a:lnTo>
                    <a:pt x="42" y="75"/>
                  </a:lnTo>
                  <a:lnTo>
                    <a:pt x="41" y="76"/>
                  </a:lnTo>
                  <a:lnTo>
                    <a:pt x="41" y="78"/>
                  </a:lnTo>
                  <a:lnTo>
                    <a:pt x="42" y="79"/>
                  </a:lnTo>
                  <a:lnTo>
                    <a:pt x="45" y="81"/>
                  </a:lnTo>
                  <a:lnTo>
                    <a:pt x="46" y="82"/>
                  </a:lnTo>
                  <a:lnTo>
                    <a:pt x="49" y="83"/>
                  </a:lnTo>
                  <a:lnTo>
                    <a:pt x="54" y="83"/>
                  </a:lnTo>
                  <a:lnTo>
                    <a:pt x="58" y="85"/>
                  </a:lnTo>
                  <a:lnTo>
                    <a:pt x="64" y="85"/>
                  </a:lnTo>
                  <a:lnTo>
                    <a:pt x="97" y="83"/>
                  </a:lnTo>
                  <a:lnTo>
                    <a:pt x="107" y="83"/>
                  </a:lnTo>
                  <a:lnTo>
                    <a:pt x="115" y="83"/>
                  </a:lnTo>
                  <a:lnTo>
                    <a:pt x="124" y="85"/>
                  </a:lnTo>
                  <a:lnTo>
                    <a:pt x="131" y="85"/>
                  </a:lnTo>
                  <a:lnTo>
                    <a:pt x="138" y="86"/>
                  </a:lnTo>
                  <a:lnTo>
                    <a:pt x="144" y="88"/>
                  </a:lnTo>
                  <a:lnTo>
                    <a:pt x="149" y="88"/>
                  </a:lnTo>
                  <a:lnTo>
                    <a:pt x="153" y="89"/>
                  </a:lnTo>
                  <a:lnTo>
                    <a:pt x="163" y="92"/>
                  </a:lnTo>
                  <a:lnTo>
                    <a:pt x="170" y="96"/>
                  </a:lnTo>
                  <a:lnTo>
                    <a:pt x="174" y="102"/>
                  </a:lnTo>
                  <a:lnTo>
                    <a:pt x="176" y="108"/>
                  </a:lnTo>
                  <a:lnTo>
                    <a:pt x="176" y="112"/>
                  </a:lnTo>
                  <a:lnTo>
                    <a:pt x="174" y="116"/>
                  </a:lnTo>
                  <a:lnTo>
                    <a:pt x="172" y="120"/>
                  </a:lnTo>
                  <a:lnTo>
                    <a:pt x="167" y="123"/>
                  </a:lnTo>
                  <a:lnTo>
                    <a:pt x="161" y="127"/>
                  </a:lnTo>
                  <a:lnTo>
                    <a:pt x="156" y="130"/>
                  </a:lnTo>
                  <a:lnTo>
                    <a:pt x="147" y="132"/>
                  </a:lnTo>
                  <a:lnTo>
                    <a:pt x="138" y="135"/>
                  </a:lnTo>
                  <a:lnTo>
                    <a:pt x="133" y="136"/>
                  </a:lnTo>
                  <a:lnTo>
                    <a:pt x="127" y="136"/>
                  </a:lnTo>
                  <a:lnTo>
                    <a:pt x="120" y="137"/>
                  </a:lnTo>
                  <a:lnTo>
                    <a:pt x="113" y="137"/>
                  </a:lnTo>
                  <a:lnTo>
                    <a:pt x="105" y="139"/>
                  </a:lnTo>
                  <a:lnTo>
                    <a:pt x="98" y="139"/>
                  </a:lnTo>
                  <a:lnTo>
                    <a:pt x="90" y="139"/>
                  </a:lnTo>
                  <a:lnTo>
                    <a:pt x="81" y="139"/>
                  </a:lnTo>
                  <a:lnTo>
                    <a:pt x="75" y="139"/>
                  </a:lnTo>
                  <a:lnTo>
                    <a:pt x="69" y="139"/>
                  </a:lnTo>
                  <a:lnTo>
                    <a:pt x="64" y="139"/>
                  </a:lnTo>
                  <a:lnTo>
                    <a:pt x="59" y="137"/>
                  </a:lnTo>
                  <a:lnTo>
                    <a:pt x="54" y="137"/>
                  </a:lnTo>
                  <a:lnTo>
                    <a:pt x="48" y="137"/>
                  </a:lnTo>
                  <a:lnTo>
                    <a:pt x="42" y="136"/>
                  </a:lnTo>
                  <a:lnTo>
                    <a:pt x="38" y="136"/>
                  </a:lnTo>
                  <a:lnTo>
                    <a:pt x="29" y="135"/>
                  </a:lnTo>
                  <a:lnTo>
                    <a:pt x="22" y="133"/>
                  </a:lnTo>
                  <a:lnTo>
                    <a:pt x="16" y="132"/>
                  </a:lnTo>
                  <a:lnTo>
                    <a:pt x="10" y="130"/>
                  </a:lnTo>
                  <a:lnTo>
                    <a:pt x="6" y="127"/>
                  </a:lnTo>
                  <a:lnTo>
                    <a:pt x="3" y="125"/>
                  </a:lnTo>
                  <a:lnTo>
                    <a:pt x="2" y="123"/>
                  </a:lnTo>
                  <a:lnTo>
                    <a:pt x="0" y="120"/>
                  </a:lnTo>
                  <a:lnTo>
                    <a:pt x="2" y="119"/>
                  </a:lnTo>
                  <a:lnTo>
                    <a:pt x="3" y="116"/>
                  </a:lnTo>
                  <a:lnTo>
                    <a:pt x="5" y="115"/>
                  </a:lnTo>
                  <a:lnTo>
                    <a:pt x="8" y="113"/>
                  </a:lnTo>
                  <a:lnTo>
                    <a:pt x="10" y="112"/>
                  </a:lnTo>
                  <a:lnTo>
                    <a:pt x="15" y="109"/>
                  </a:lnTo>
                  <a:lnTo>
                    <a:pt x="22" y="108"/>
                  </a:lnTo>
                  <a:lnTo>
                    <a:pt x="31" y="106"/>
                  </a:lnTo>
                  <a:lnTo>
                    <a:pt x="21" y="103"/>
                  </a:lnTo>
                  <a:lnTo>
                    <a:pt x="12" y="99"/>
                  </a:lnTo>
                  <a:lnTo>
                    <a:pt x="8" y="95"/>
                  </a:lnTo>
                  <a:lnTo>
                    <a:pt x="6" y="89"/>
                  </a:lnTo>
                  <a:lnTo>
                    <a:pt x="8" y="86"/>
                  </a:lnTo>
                  <a:lnTo>
                    <a:pt x="9" y="82"/>
                  </a:lnTo>
                  <a:lnTo>
                    <a:pt x="12" y="78"/>
                  </a:lnTo>
                  <a:lnTo>
                    <a:pt x="16" y="75"/>
                  </a:lnTo>
                  <a:lnTo>
                    <a:pt x="21" y="72"/>
                  </a:lnTo>
                  <a:lnTo>
                    <a:pt x="28" y="69"/>
                  </a:lnTo>
                  <a:lnTo>
                    <a:pt x="38" y="68"/>
                  </a:lnTo>
                  <a:lnTo>
                    <a:pt x="48" y="65"/>
                  </a:lnTo>
                  <a:lnTo>
                    <a:pt x="36" y="62"/>
                  </a:lnTo>
                  <a:lnTo>
                    <a:pt x="26" y="59"/>
                  </a:lnTo>
                  <a:lnTo>
                    <a:pt x="18" y="55"/>
                  </a:lnTo>
                  <a:lnTo>
                    <a:pt x="13" y="52"/>
                  </a:lnTo>
                  <a:lnTo>
                    <a:pt x="8" y="48"/>
                  </a:lnTo>
                  <a:lnTo>
                    <a:pt x="5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6" y="21"/>
                  </a:lnTo>
                  <a:lnTo>
                    <a:pt x="12" y="14"/>
                  </a:lnTo>
                  <a:lnTo>
                    <a:pt x="21" y="9"/>
                  </a:lnTo>
                  <a:lnTo>
                    <a:pt x="26" y="7"/>
                  </a:lnTo>
                  <a:lnTo>
                    <a:pt x="33" y="5"/>
                  </a:lnTo>
                  <a:lnTo>
                    <a:pt x="39" y="4"/>
                  </a:lnTo>
                  <a:lnTo>
                    <a:pt x="46" y="2"/>
                  </a:lnTo>
                  <a:lnTo>
                    <a:pt x="54" y="1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7" y="0"/>
                  </a:lnTo>
                  <a:lnTo>
                    <a:pt x="87" y="0"/>
                  </a:lnTo>
                  <a:lnTo>
                    <a:pt x="95" y="1"/>
                  </a:lnTo>
                  <a:lnTo>
                    <a:pt x="105" y="1"/>
                  </a:lnTo>
                  <a:lnTo>
                    <a:pt x="114" y="2"/>
                  </a:lnTo>
                  <a:close/>
                  <a:moveTo>
                    <a:pt x="81" y="7"/>
                  </a:moveTo>
                  <a:lnTo>
                    <a:pt x="77" y="7"/>
                  </a:lnTo>
                  <a:lnTo>
                    <a:pt x="72" y="8"/>
                  </a:lnTo>
                  <a:lnTo>
                    <a:pt x="68" y="9"/>
                  </a:lnTo>
                  <a:lnTo>
                    <a:pt x="64" y="12"/>
                  </a:lnTo>
                  <a:lnTo>
                    <a:pt x="59" y="15"/>
                  </a:lnTo>
                  <a:lnTo>
                    <a:pt x="58" y="21"/>
                  </a:lnTo>
                  <a:lnTo>
                    <a:pt x="55" y="27"/>
                  </a:lnTo>
                  <a:lnTo>
                    <a:pt x="55" y="35"/>
                  </a:lnTo>
                  <a:lnTo>
                    <a:pt x="55" y="42"/>
                  </a:lnTo>
                  <a:lnTo>
                    <a:pt x="58" y="48"/>
                  </a:lnTo>
                  <a:lnTo>
                    <a:pt x="59" y="52"/>
                  </a:lnTo>
                  <a:lnTo>
                    <a:pt x="64" y="55"/>
                  </a:lnTo>
                  <a:lnTo>
                    <a:pt x="68" y="58"/>
                  </a:lnTo>
                  <a:lnTo>
                    <a:pt x="72" y="59"/>
                  </a:lnTo>
                  <a:lnTo>
                    <a:pt x="75" y="61"/>
                  </a:lnTo>
                  <a:lnTo>
                    <a:pt x="79" y="61"/>
                  </a:lnTo>
                  <a:lnTo>
                    <a:pt x="85" y="61"/>
                  </a:lnTo>
                  <a:lnTo>
                    <a:pt x="91" y="59"/>
                  </a:lnTo>
                  <a:lnTo>
                    <a:pt x="95" y="58"/>
                  </a:lnTo>
                  <a:lnTo>
                    <a:pt x="98" y="55"/>
                  </a:lnTo>
                  <a:lnTo>
                    <a:pt x="102" y="52"/>
                  </a:lnTo>
                  <a:lnTo>
                    <a:pt x="105" y="48"/>
                  </a:lnTo>
                  <a:lnTo>
                    <a:pt x="108" y="42"/>
                  </a:lnTo>
                  <a:lnTo>
                    <a:pt x="108" y="35"/>
                  </a:lnTo>
                  <a:lnTo>
                    <a:pt x="108" y="27"/>
                  </a:lnTo>
                  <a:lnTo>
                    <a:pt x="105" y="19"/>
                  </a:lnTo>
                  <a:lnTo>
                    <a:pt x="102" y="15"/>
                  </a:lnTo>
                  <a:lnTo>
                    <a:pt x="98" y="11"/>
                  </a:lnTo>
                  <a:lnTo>
                    <a:pt x="95" y="9"/>
                  </a:lnTo>
                  <a:lnTo>
                    <a:pt x="91" y="8"/>
                  </a:lnTo>
                  <a:lnTo>
                    <a:pt x="87" y="7"/>
                  </a:lnTo>
                  <a:lnTo>
                    <a:pt x="81" y="7"/>
                  </a:lnTo>
                  <a:close/>
                  <a:moveTo>
                    <a:pt x="71" y="109"/>
                  </a:moveTo>
                  <a:lnTo>
                    <a:pt x="61" y="109"/>
                  </a:lnTo>
                  <a:lnTo>
                    <a:pt x="52" y="109"/>
                  </a:lnTo>
                  <a:lnTo>
                    <a:pt x="45" y="109"/>
                  </a:lnTo>
                  <a:lnTo>
                    <a:pt x="41" y="110"/>
                  </a:lnTo>
                  <a:lnTo>
                    <a:pt x="38" y="112"/>
                  </a:lnTo>
                  <a:lnTo>
                    <a:pt x="35" y="115"/>
                  </a:lnTo>
                  <a:lnTo>
                    <a:pt x="33" y="116"/>
                  </a:lnTo>
                  <a:lnTo>
                    <a:pt x="32" y="119"/>
                  </a:lnTo>
                  <a:lnTo>
                    <a:pt x="33" y="120"/>
                  </a:lnTo>
                  <a:lnTo>
                    <a:pt x="35" y="123"/>
                  </a:lnTo>
                  <a:lnTo>
                    <a:pt x="39" y="125"/>
                  </a:lnTo>
                  <a:lnTo>
                    <a:pt x="44" y="127"/>
                  </a:lnTo>
                  <a:lnTo>
                    <a:pt x="46" y="129"/>
                  </a:lnTo>
                  <a:lnTo>
                    <a:pt x="51" y="129"/>
                  </a:lnTo>
                  <a:lnTo>
                    <a:pt x="55" y="130"/>
                  </a:lnTo>
                  <a:lnTo>
                    <a:pt x="61" y="130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9" y="132"/>
                  </a:lnTo>
                  <a:lnTo>
                    <a:pt x="87" y="132"/>
                  </a:lnTo>
                  <a:lnTo>
                    <a:pt x="94" y="132"/>
                  </a:lnTo>
                  <a:lnTo>
                    <a:pt x="100" y="132"/>
                  </a:lnTo>
                  <a:lnTo>
                    <a:pt x="105" y="132"/>
                  </a:lnTo>
                  <a:lnTo>
                    <a:pt x="111" y="130"/>
                  </a:lnTo>
                  <a:lnTo>
                    <a:pt x="117" y="130"/>
                  </a:lnTo>
                  <a:lnTo>
                    <a:pt x="123" y="130"/>
                  </a:lnTo>
                  <a:lnTo>
                    <a:pt x="127" y="129"/>
                  </a:lnTo>
                  <a:lnTo>
                    <a:pt x="131" y="129"/>
                  </a:lnTo>
                  <a:lnTo>
                    <a:pt x="138" y="126"/>
                  </a:lnTo>
                  <a:lnTo>
                    <a:pt x="143" y="123"/>
                  </a:lnTo>
                  <a:lnTo>
                    <a:pt x="146" y="120"/>
                  </a:lnTo>
                  <a:lnTo>
                    <a:pt x="147" y="118"/>
                  </a:lnTo>
                  <a:lnTo>
                    <a:pt x="147" y="116"/>
                  </a:lnTo>
                  <a:lnTo>
                    <a:pt x="146" y="116"/>
                  </a:lnTo>
                  <a:lnTo>
                    <a:pt x="144" y="115"/>
                  </a:lnTo>
                  <a:lnTo>
                    <a:pt x="143" y="115"/>
                  </a:lnTo>
                  <a:lnTo>
                    <a:pt x="140" y="113"/>
                  </a:lnTo>
                  <a:lnTo>
                    <a:pt x="136" y="112"/>
                  </a:lnTo>
                  <a:lnTo>
                    <a:pt x="133" y="110"/>
                  </a:lnTo>
                  <a:lnTo>
                    <a:pt x="128" y="110"/>
                  </a:lnTo>
                  <a:lnTo>
                    <a:pt x="124" y="110"/>
                  </a:lnTo>
                  <a:lnTo>
                    <a:pt x="120" y="109"/>
                  </a:lnTo>
                  <a:lnTo>
                    <a:pt x="114" y="109"/>
                  </a:lnTo>
                  <a:lnTo>
                    <a:pt x="107" y="109"/>
                  </a:lnTo>
                  <a:lnTo>
                    <a:pt x="100" y="108"/>
                  </a:lnTo>
                  <a:lnTo>
                    <a:pt x="90" y="108"/>
                  </a:lnTo>
                  <a:lnTo>
                    <a:pt x="81" y="108"/>
                  </a:lnTo>
                  <a:lnTo>
                    <a:pt x="69" y="108"/>
                  </a:lnTo>
                  <a:lnTo>
                    <a:pt x="71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" name="Freeform 17"/>
            <p:cNvSpPr>
              <a:spLocks noEditPoints="1"/>
            </p:cNvSpPr>
            <p:nvPr userDrawn="1"/>
          </p:nvSpPr>
          <p:spPr bwMode="auto">
            <a:xfrm>
              <a:off x="8802707" y="857250"/>
              <a:ext cx="106364" cy="60325"/>
            </a:xfrm>
            <a:custGeom>
              <a:avLst/>
              <a:gdLst/>
              <a:ahLst/>
              <a:cxnLst>
                <a:cxn ang="0">
                  <a:pos x="54" y="45"/>
                </a:cxn>
                <a:cxn ang="0">
                  <a:pos x="58" y="62"/>
                </a:cxn>
                <a:cxn ang="0">
                  <a:pos x="72" y="75"/>
                </a:cxn>
                <a:cxn ang="0">
                  <a:pos x="87" y="81"/>
                </a:cxn>
                <a:cxn ang="0">
                  <a:pos x="105" y="83"/>
                </a:cxn>
                <a:cxn ang="0">
                  <a:pos x="115" y="82"/>
                </a:cxn>
                <a:cxn ang="0">
                  <a:pos x="126" y="81"/>
                </a:cxn>
                <a:cxn ang="0">
                  <a:pos x="136" y="75"/>
                </a:cxn>
                <a:cxn ang="0">
                  <a:pos x="147" y="68"/>
                </a:cxn>
                <a:cxn ang="0">
                  <a:pos x="146" y="76"/>
                </a:cxn>
                <a:cxn ang="0">
                  <a:pos x="130" y="88"/>
                </a:cxn>
                <a:cxn ang="0">
                  <a:pos x="111" y="93"/>
                </a:cxn>
                <a:cxn ang="0">
                  <a:pos x="90" y="98"/>
                </a:cxn>
                <a:cxn ang="0">
                  <a:pos x="69" y="98"/>
                </a:cxn>
                <a:cxn ang="0">
                  <a:pos x="52" y="95"/>
                </a:cxn>
                <a:cxn ang="0">
                  <a:pos x="36" y="92"/>
                </a:cxn>
                <a:cxn ang="0">
                  <a:pos x="22" y="85"/>
                </a:cxn>
                <a:cxn ang="0">
                  <a:pos x="10" y="75"/>
                </a:cxn>
                <a:cxn ang="0">
                  <a:pos x="2" y="59"/>
                </a:cxn>
                <a:cxn ang="0">
                  <a:pos x="2" y="39"/>
                </a:cxn>
                <a:cxn ang="0">
                  <a:pos x="16" y="21"/>
                </a:cxn>
                <a:cxn ang="0">
                  <a:pos x="32" y="11"/>
                </a:cxn>
                <a:cxn ang="0">
                  <a:pos x="45" y="5"/>
                </a:cxn>
                <a:cxn ang="0">
                  <a:pos x="59" y="1"/>
                </a:cxn>
                <a:cxn ang="0">
                  <a:pos x="75" y="0"/>
                </a:cxn>
                <a:cxn ang="0">
                  <a:pos x="90" y="0"/>
                </a:cxn>
                <a:cxn ang="0">
                  <a:pos x="103" y="1"/>
                </a:cxn>
                <a:cxn ang="0">
                  <a:pos x="114" y="4"/>
                </a:cxn>
                <a:cxn ang="0">
                  <a:pos x="126" y="8"/>
                </a:cxn>
                <a:cxn ang="0">
                  <a:pos x="140" y="17"/>
                </a:cxn>
                <a:cxn ang="0">
                  <a:pos x="151" y="35"/>
                </a:cxn>
                <a:cxn ang="0">
                  <a:pos x="105" y="38"/>
                </a:cxn>
                <a:cxn ang="0">
                  <a:pos x="104" y="25"/>
                </a:cxn>
                <a:cxn ang="0">
                  <a:pos x="103" y="17"/>
                </a:cxn>
                <a:cxn ang="0">
                  <a:pos x="97" y="12"/>
                </a:cxn>
                <a:cxn ang="0">
                  <a:pos x="91" y="8"/>
                </a:cxn>
                <a:cxn ang="0">
                  <a:pos x="85" y="7"/>
                </a:cxn>
                <a:cxn ang="0">
                  <a:pos x="78" y="7"/>
                </a:cxn>
                <a:cxn ang="0">
                  <a:pos x="71" y="8"/>
                </a:cxn>
                <a:cxn ang="0">
                  <a:pos x="64" y="11"/>
                </a:cxn>
                <a:cxn ang="0">
                  <a:pos x="55" y="21"/>
                </a:cxn>
                <a:cxn ang="0">
                  <a:pos x="52" y="35"/>
                </a:cxn>
                <a:cxn ang="0">
                  <a:pos x="105" y="38"/>
                </a:cxn>
              </a:cxnLst>
              <a:rect l="0" t="0" r="r" b="b"/>
              <a:pathLst>
                <a:path w="153" h="98">
                  <a:moveTo>
                    <a:pt x="153" y="45"/>
                  </a:moveTo>
                  <a:lnTo>
                    <a:pt x="54" y="45"/>
                  </a:lnTo>
                  <a:lnTo>
                    <a:pt x="55" y="54"/>
                  </a:lnTo>
                  <a:lnTo>
                    <a:pt x="58" y="62"/>
                  </a:lnTo>
                  <a:lnTo>
                    <a:pt x="64" y="69"/>
                  </a:lnTo>
                  <a:lnTo>
                    <a:pt x="72" y="75"/>
                  </a:lnTo>
                  <a:lnTo>
                    <a:pt x="78" y="79"/>
                  </a:lnTo>
                  <a:lnTo>
                    <a:pt x="87" y="81"/>
                  </a:lnTo>
                  <a:lnTo>
                    <a:pt x="95" y="83"/>
                  </a:lnTo>
                  <a:lnTo>
                    <a:pt x="105" y="83"/>
                  </a:lnTo>
                  <a:lnTo>
                    <a:pt x="111" y="83"/>
                  </a:lnTo>
                  <a:lnTo>
                    <a:pt x="115" y="82"/>
                  </a:lnTo>
                  <a:lnTo>
                    <a:pt x="120" y="82"/>
                  </a:lnTo>
                  <a:lnTo>
                    <a:pt x="126" y="81"/>
                  </a:lnTo>
                  <a:lnTo>
                    <a:pt x="130" y="78"/>
                  </a:lnTo>
                  <a:lnTo>
                    <a:pt x="136" y="75"/>
                  </a:lnTo>
                  <a:lnTo>
                    <a:pt x="141" y="72"/>
                  </a:lnTo>
                  <a:lnTo>
                    <a:pt x="147" y="68"/>
                  </a:lnTo>
                  <a:lnTo>
                    <a:pt x="153" y="69"/>
                  </a:lnTo>
                  <a:lnTo>
                    <a:pt x="146" y="76"/>
                  </a:lnTo>
                  <a:lnTo>
                    <a:pt x="138" y="83"/>
                  </a:lnTo>
                  <a:lnTo>
                    <a:pt x="130" y="88"/>
                  </a:lnTo>
                  <a:lnTo>
                    <a:pt x="120" y="91"/>
                  </a:lnTo>
                  <a:lnTo>
                    <a:pt x="111" y="93"/>
                  </a:lnTo>
                  <a:lnTo>
                    <a:pt x="101" y="96"/>
                  </a:lnTo>
                  <a:lnTo>
                    <a:pt x="90" y="98"/>
                  </a:lnTo>
                  <a:lnTo>
                    <a:pt x="78" y="98"/>
                  </a:lnTo>
                  <a:lnTo>
                    <a:pt x="69" y="98"/>
                  </a:lnTo>
                  <a:lnTo>
                    <a:pt x="61" y="96"/>
                  </a:lnTo>
                  <a:lnTo>
                    <a:pt x="52" y="95"/>
                  </a:lnTo>
                  <a:lnTo>
                    <a:pt x="44" y="93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6" y="82"/>
                  </a:lnTo>
                  <a:lnTo>
                    <a:pt x="10" y="75"/>
                  </a:lnTo>
                  <a:lnTo>
                    <a:pt x="5" y="68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2" y="39"/>
                  </a:lnTo>
                  <a:lnTo>
                    <a:pt x="8" y="29"/>
                  </a:lnTo>
                  <a:lnTo>
                    <a:pt x="16" y="21"/>
                  </a:lnTo>
                  <a:lnTo>
                    <a:pt x="26" y="14"/>
                  </a:lnTo>
                  <a:lnTo>
                    <a:pt x="32" y="11"/>
                  </a:lnTo>
                  <a:lnTo>
                    <a:pt x="38" y="7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9" y="1"/>
                  </a:lnTo>
                  <a:lnTo>
                    <a:pt x="67" y="1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5" y="1"/>
                  </a:lnTo>
                  <a:lnTo>
                    <a:pt x="103" y="1"/>
                  </a:lnTo>
                  <a:lnTo>
                    <a:pt x="108" y="2"/>
                  </a:lnTo>
                  <a:lnTo>
                    <a:pt x="114" y="4"/>
                  </a:lnTo>
                  <a:lnTo>
                    <a:pt x="120" y="7"/>
                  </a:lnTo>
                  <a:lnTo>
                    <a:pt x="126" y="8"/>
                  </a:lnTo>
                  <a:lnTo>
                    <a:pt x="131" y="11"/>
                  </a:lnTo>
                  <a:lnTo>
                    <a:pt x="140" y="17"/>
                  </a:lnTo>
                  <a:lnTo>
                    <a:pt x="147" y="25"/>
                  </a:lnTo>
                  <a:lnTo>
                    <a:pt x="151" y="35"/>
                  </a:lnTo>
                  <a:lnTo>
                    <a:pt x="153" y="45"/>
                  </a:lnTo>
                  <a:close/>
                  <a:moveTo>
                    <a:pt x="105" y="38"/>
                  </a:moveTo>
                  <a:lnTo>
                    <a:pt x="105" y="31"/>
                  </a:lnTo>
                  <a:lnTo>
                    <a:pt x="104" y="25"/>
                  </a:lnTo>
                  <a:lnTo>
                    <a:pt x="104" y="21"/>
                  </a:lnTo>
                  <a:lnTo>
                    <a:pt x="103" y="17"/>
                  </a:lnTo>
                  <a:lnTo>
                    <a:pt x="100" y="14"/>
                  </a:lnTo>
                  <a:lnTo>
                    <a:pt x="97" y="12"/>
                  </a:lnTo>
                  <a:lnTo>
                    <a:pt x="94" y="9"/>
                  </a:lnTo>
                  <a:lnTo>
                    <a:pt x="91" y="8"/>
                  </a:lnTo>
                  <a:lnTo>
                    <a:pt x="88" y="7"/>
                  </a:lnTo>
                  <a:lnTo>
                    <a:pt x="85" y="7"/>
                  </a:lnTo>
                  <a:lnTo>
                    <a:pt x="82" y="7"/>
                  </a:lnTo>
                  <a:lnTo>
                    <a:pt x="78" y="7"/>
                  </a:lnTo>
                  <a:lnTo>
                    <a:pt x="74" y="7"/>
                  </a:lnTo>
                  <a:lnTo>
                    <a:pt x="71" y="8"/>
                  </a:lnTo>
                  <a:lnTo>
                    <a:pt x="67" y="9"/>
                  </a:lnTo>
                  <a:lnTo>
                    <a:pt x="64" y="11"/>
                  </a:lnTo>
                  <a:lnTo>
                    <a:pt x="58" y="15"/>
                  </a:lnTo>
                  <a:lnTo>
                    <a:pt x="55" y="21"/>
                  </a:lnTo>
                  <a:lnTo>
                    <a:pt x="52" y="28"/>
                  </a:lnTo>
                  <a:lnTo>
                    <a:pt x="52" y="35"/>
                  </a:lnTo>
                  <a:lnTo>
                    <a:pt x="52" y="38"/>
                  </a:lnTo>
                  <a:lnTo>
                    <a:pt x="10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" name="Freeform 18"/>
            <p:cNvSpPr>
              <a:spLocks/>
            </p:cNvSpPr>
            <p:nvPr userDrawn="1"/>
          </p:nvSpPr>
          <p:spPr bwMode="auto">
            <a:xfrm>
              <a:off x="8983686" y="857250"/>
              <a:ext cx="107952" cy="58738"/>
            </a:xfrm>
            <a:custGeom>
              <a:avLst/>
              <a:gdLst/>
              <a:ahLst/>
              <a:cxnLst>
                <a:cxn ang="0">
                  <a:pos x="75" y="22"/>
                </a:cxn>
                <a:cxn ang="0">
                  <a:pos x="90" y="11"/>
                </a:cxn>
                <a:cxn ang="0">
                  <a:pos x="105" y="4"/>
                </a:cxn>
                <a:cxn ang="0">
                  <a:pos x="119" y="1"/>
                </a:cxn>
                <a:cxn ang="0">
                  <a:pos x="132" y="0"/>
                </a:cxn>
                <a:cxn ang="0">
                  <a:pos x="141" y="1"/>
                </a:cxn>
                <a:cxn ang="0">
                  <a:pos x="148" y="2"/>
                </a:cxn>
                <a:cxn ang="0">
                  <a:pos x="152" y="7"/>
                </a:cxn>
                <a:cxn ang="0">
                  <a:pos x="154" y="12"/>
                </a:cxn>
                <a:cxn ang="0">
                  <a:pos x="152" y="18"/>
                </a:cxn>
                <a:cxn ang="0">
                  <a:pos x="149" y="22"/>
                </a:cxn>
                <a:cxn ang="0">
                  <a:pos x="142" y="25"/>
                </a:cxn>
                <a:cxn ang="0">
                  <a:pos x="134" y="27"/>
                </a:cxn>
                <a:cxn ang="0">
                  <a:pos x="124" y="25"/>
                </a:cxn>
                <a:cxn ang="0">
                  <a:pos x="115" y="22"/>
                </a:cxn>
                <a:cxn ang="0">
                  <a:pos x="111" y="19"/>
                </a:cxn>
                <a:cxn ang="0">
                  <a:pos x="108" y="18"/>
                </a:cxn>
                <a:cxn ang="0">
                  <a:pos x="106" y="18"/>
                </a:cxn>
                <a:cxn ang="0">
                  <a:pos x="105" y="18"/>
                </a:cxn>
                <a:cxn ang="0">
                  <a:pos x="99" y="19"/>
                </a:cxn>
                <a:cxn ang="0">
                  <a:pos x="93" y="21"/>
                </a:cxn>
                <a:cxn ang="0">
                  <a:pos x="86" y="25"/>
                </a:cxn>
                <a:cxn ang="0">
                  <a:pos x="80" y="31"/>
                </a:cxn>
                <a:cxn ang="0">
                  <a:pos x="76" y="41"/>
                </a:cxn>
                <a:cxn ang="0">
                  <a:pos x="75" y="52"/>
                </a:cxn>
                <a:cxn ang="0">
                  <a:pos x="75" y="79"/>
                </a:cxn>
                <a:cxn ang="0">
                  <a:pos x="75" y="83"/>
                </a:cxn>
                <a:cxn ang="0">
                  <a:pos x="75" y="86"/>
                </a:cxn>
                <a:cxn ang="0">
                  <a:pos x="78" y="88"/>
                </a:cxn>
                <a:cxn ang="0">
                  <a:pos x="83" y="89"/>
                </a:cxn>
                <a:cxn ang="0">
                  <a:pos x="89" y="91"/>
                </a:cxn>
                <a:cxn ang="0">
                  <a:pos x="96" y="91"/>
                </a:cxn>
                <a:cxn ang="0">
                  <a:pos x="0" y="95"/>
                </a:cxn>
                <a:cxn ang="0">
                  <a:pos x="6" y="91"/>
                </a:cxn>
                <a:cxn ang="0">
                  <a:pos x="14" y="89"/>
                </a:cxn>
                <a:cxn ang="0">
                  <a:pos x="17" y="86"/>
                </a:cxn>
                <a:cxn ang="0">
                  <a:pos x="20" y="78"/>
                </a:cxn>
                <a:cxn ang="0">
                  <a:pos x="20" y="21"/>
                </a:cxn>
                <a:cxn ang="0">
                  <a:pos x="19" y="15"/>
                </a:cxn>
                <a:cxn ang="0">
                  <a:pos x="17" y="12"/>
                </a:cxn>
                <a:cxn ang="0">
                  <a:pos x="16" y="9"/>
                </a:cxn>
                <a:cxn ang="0">
                  <a:pos x="14" y="8"/>
                </a:cxn>
                <a:cxn ang="0">
                  <a:pos x="8" y="7"/>
                </a:cxn>
                <a:cxn ang="0">
                  <a:pos x="0" y="5"/>
                </a:cxn>
                <a:cxn ang="0">
                  <a:pos x="75" y="1"/>
                </a:cxn>
              </a:cxnLst>
              <a:rect l="0" t="0" r="r" b="b"/>
              <a:pathLst>
                <a:path w="154" h="95">
                  <a:moveTo>
                    <a:pt x="75" y="1"/>
                  </a:moveTo>
                  <a:lnTo>
                    <a:pt x="75" y="22"/>
                  </a:lnTo>
                  <a:lnTo>
                    <a:pt x="83" y="17"/>
                  </a:lnTo>
                  <a:lnTo>
                    <a:pt x="90" y="11"/>
                  </a:lnTo>
                  <a:lnTo>
                    <a:pt x="98" y="7"/>
                  </a:lnTo>
                  <a:lnTo>
                    <a:pt x="105" y="4"/>
                  </a:lnTo>
                  <a:lnTo>
                    <a:pt x="112" y="2"/>
                  </a:lnTo>
                  <a:lnTo>
                    <a:pt x="119" y="1"/>
                  </a:lnTo>
                  <a:lnTo>
                    <a:pt x="125" y="0"/>
                  </a:lnTo>
                  <a:lnTo>
                    <a:pt x="132" y="0"/>
                  </a:lnTo>
                  <a:lnTo>
                    <a:pt x="137" y="0"/>
                  </a:lnTo>
                  <a:lnTo>
                    <a:pt x="141" y="1"/>
                  </a:lnTo>
                  <a:lnTo>
                    <a:pt x="145" y="1"/>
                  </a:lnTo>
                  <a:lnTo>
                    <a:pt x="148" y="2"/>
                  </a:lnTo>
                  <a:lnTo>
                    <a:pt x="151" y="5"/>
                  </a:lnTo>
                  <a:lnTo>
                    <a:pt x="152" y="7"/>
                  </a:lnTo>
                  <a:lnTo>
                    <a:pt x="154" y="9"/>
                  </a:lnTo>
                  <a:lnTo>
                    <a:pt x="154" y="12"/>
                  </a:lnTo>
                  <a:lnTo>
                    <a:pt x="154" y="15"/>
                  </a:lnTo>
                  <a:lnTo>
                    <a:pt x="152" y="18"/>
                  </a:lnTo>
                  <a:lnTo>
                    <a:pt x="151" y="21"/>
                  </a:lnTo>
                  <a:lnTo>
                    <a:pt x="149" y="22"/>
                  </a:lnTo>
                  <a:lnTo>
                    <a:pt x="145" y="24"/>
                  </a:lnTo>
                  <a:lnTo>
                    <a:pt x="142" y="25"/>
                  </a:lnTo>
                  <a:lnTo>
                    <a:pt x="138" y="27"/>
                  </a:lnTo>
                  <a:lnTo>
                    <a:pt x="134" y="27"/>
                  </a:lnTo>
                  <a:lnTo>
                    <a:pt x="129" y="27"/>
                  </a:lnTo>
                  <a:lnTo>
                    <a:pt x="124" y="25"/>
                  </a:lnTo>
                  <a:lnTo>
                    <a:pt x="119" y="24"/>
                  </a:lnTo>
                  <a:lnTo>
                    <a:pt x="115" y="22"/>
                  </a:lnTo>
                  <a:lnTo>
                    <a:pt x="112" y="21"/>
                  </a:lnTo>
                  <a:lnTo>
                    <a:pt x="111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6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102" y="18"/>
                  </a:lnTo>
                  <a:lnTo>
                    <a:pt x="99" y="19"/>
                  </a:lnTo>
                  <a:lnTo>
                    <a:pt x="95" y="19"/>
                  </a:lnTo>
                  <a:lnTo>
                    <a:pt x="93" y="21"/>
                  </a:lnTo>
                  <a:lnTo>
                    <a:pt x="89" y="22"/>
                  </a:lnTo>
                  <a:lnTo>
                    <a:pt x="86" y="25"/>
                  </a:lnTo>
                  <a:lnTo>
                    <a:pt x="83" y="28"/>
                  </a:lnTo>
                  <a:lnTo>
                    <a:pt x="80" y="31"/>
                  </a:lnTo>
                  <a:lnTo>
                    <a:pt x="78" y="35"/>
                  </a:lnTo>
                  <a:lnTo>
                    <a:pt x="76" y="41"/>
                  </a:lnTo>
                  <a:lnTo>
                    <a:pt x="75" y="46"/>
                  </a:lnTo>
                  <a:lnTo>
                    <a:pt x="75" y="52"/>
                  </a:lnTo>
                  <a:lnTo>
                    <a:pt x="75" y="73"/>
                  </a:lnTo>
                  <a:lnTo>
                    <a:pt x="75" y="79"/>
                  </a:lnTo>
                  <a:lnTo>
                    <a:pt x="75" y="81"/>
                  </a:lnTo>
                  <a:lnTo>
                    <a:pt x="75" y="83"/>
                  </a:lnTo>
                  <a:lnTo>
                    <a:pt x="75" y="85"/>
                  </a:lnTo>
                  <a:lnTo>
                    <a:pt x="75" y="86"/>
                  </a:lnTo>
                  <a:lnTo>
                    <a:pt x="76" y="88"/>
                  </a:lnTo>
                  <a:lnTo>
                    <a:pt x="78" y="88"/>
                  </a:lnTo>
                  <a:lnTo>
                    <a:pt x="80" y="89"/>
                  </a:lnTo>
                  <a:lnTo>
                    <a:pt x="83" y="89"/>
                  </a:lnTo>
                  <a:lnTo>
                    <a:pt x="86" y="91"/>
                  </a:lnTo>
                  <a:lnTo>
                    <a:pt x="89" y="91"/>
                  </a:lnTo>
                  <a:lnTo>
                    <a:pt x="93" y="91"/>
                  </a:lnTo>
                  <a:lnTo>
                    <a:pt x="96" y="91"/>
                  </a:lnTo>
                  <a:lnTo>
                    <a:pt x="96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4" y="89"/>
                  </a:lnTo>
                  <a:lnTo>
                    <a:pt x="16" y="88"/>
                  </a:lnTo>
                  <a:lnTo>
                    <a:pt x="17" y="86"/>
                  </a:lnTo>
                  <a:lnTo>
                    <a:pt x="19" y="82"/>
                  </a:lnTo>
                  <a:lnTo>
                    <a:pt x="20" y="78"/>
                  </a:lnTo>
                  <a:lnTo>
                    <a:pt x="20" y="72"/>
                  </a:lnTo>
                  <a:lnTo>
                    <a:pt x="20" y="21"/>
                  </a:lnTo>
                  <a:lnTo>
                    <a:pt x="20" y="18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7" y="12"/>
                  </a:lnTo>
                  <a:lnTo>
                    <a:pt x="17" y="11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11" y="7"/>
                  </a:lnTo>
                  <a:lnTo>
                    <a:pt x="8" y="7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75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" name="Freeform 19"/>
            <p:cNvSpPr>
              <a:spLocks/>
            </p:cNvSpPr>
            <p:nvPr userDrawn="1"/>
          </p:nvSpPr>
          <p:spPr bwMode="auto">
            <a:xfrm>
              <a:off x="7908926" y="812800"/>
              <a:ext cx="201617" cy="103188"/>
            </a:xfrm>
            <a:custGeom>
              <a:avLst/>
              <a:gdLst/>
              <a:ahLst/>
              <a:cxnLst>
                <a:cxn ang="0">
                  <a:pos x="289" y="46"/>
                </a:cxn>
                <a:cxn ang="0">
                  <a:pos x="282" y="46"/>
                </a:cxn>
                <a:cxn ang="0">
                  <a:pos x="274" y="33"/>
                </a:cxn>
                <a:cxn ang="0">
                  <a:pos x="265" y="23"/>
                </a:cxn>
                <a:cxn ang="0">
                  <a:pos x="259" y="20"/>
                </a:cxn>
                <a:cxn ang="0">
                  <a:pos x="246" y="16"/>
                </a:cxn>
                <a:cxn ang="0">
                  <a:pos x="239" y="13"/>
                </a:cxn>
                <a:cxn ang="0">
                  <a:pos x="226" y="12"/>
                </a:cxn>
                <a:cxn ang="0">
                  <a:pos x="207" y="10"/>
                </a:cxn>
                <a:cxn ang="0">
                  <a:pos x="184" y="138"/>
                </a:cxn>
                <a:cxn ang="0">
                  <a:pos x="184" y="144"/>
                </a:cxn>
                <a:cxn ang="0">
                  <a:pos x="186" y="154"/>
                </a:cxn>
                <a:cxn ang="0">
                  <a:pos x="186" y="155"/>
                </a:cxn>
                <a:cxn ang="0">
                  <a:pos x="189" y="157"/>
                </a:cxn>
                <a:cxn ang="0">
                  <a:pos x="196" y="160"/>
                </a:cxn>
                <a:cxn ang="0">
                  <a:pos x="200" y="161"/>
                </a:cxn>
                <a:cxn ang="0">
                  <a:pos x="212" y="163"/>
                </a:cxn>
                <a:cxn ang="0">
                  <a:pos x="229" y="163"/>
                </a:cxn>
                <a:cxn ang="0">
                  <a:pos x="61" y="167"/>
                </a:cxn>
                <a:cxn ang="0">
                  <a:pos x="71" y="163"/>
                </a:cxn>
                <a:cxn ang="0">
                  <a:pos x="77" y="163"/>
                </a:cxn>
                <a:cxn ang="0">
                  <a:pos x="88" y="161"/>
                </a:cxn>
                <a:cxn ang="0">
                  <a:pos x="92" y="160"/>
                </a:cxn>
                <a:cxn ang="0">
                  <a:pos x="98" y="158"/>
                </a:cxn>
                <a:cxn ang="0">
                  <a:pos x="104" y="154"/>
                </a:cxn>
                <a:cxn ang="0">
                  <a:pos x="105" y="153"/>
                </a:cxn>
                <a:cxn ang="0">
                  <a:pos x="107" y="144"/>
                </a:cxn>
                <a:cxn ang="0">
                  <a:pos x="107" y="10"/>
                </a:cxn>
                <a:cxn ang="0">
                  <a:pos x="82" y="10"/>
                </a:cxn>
                <a:cxn ang="0">
                  <a:pos x="66" y="10"/>
                </a:cxn>
                <a:cxn ang="0">
                  <a:pos x="54" y="12"/>
                </a:cxn>
                <a:cxn ang="0">
                  <a:pos x="42" y="15"/>
                </a:cxn>
                <a:cxn ang="0">
                  <a:pos x="33" y="17"/>
                </a:cxn>
                <a:cxn ang="0">
                  <a:pos x="25" y="23"/>
                </a:cxn>
                <a:cxn ang="0">
                  <a:pos x="12" y="37"/>
                </a:cxn>
                <a:cxn ang="0">
                  <a:pos x="0" y="46"/>
                </a:cxn>
                <a:cxn ang="0">
                  <a:pos x="289" y="0"/>
                </a:cxn>
              </a:cxnLst>
              <a:rect l="0" t="0" r="r" b="b"/>
              <a:pathLst>
                <a:path w="289" h="167">
                  <a:moveTo>
                    <a:pt x="289" y="0"/>
                  </a:moveTo>
                  <a:lnTo>
                    <a:pt x="289" y="46"/>
                  </a:lnTo>
                  <a:lnTo>
                    <a:pt x="282" y="46"/>
                  </a:lnTo>
                  <a:lnTo>
                    <a:pt x="282" y="46"/>
                  </a:lnTo>
                  <a:lnTo>
                    <a:pt x="278" y="39"/>
                  </a:lnTo>
                  <a:lnTo>
                    <a:pt x="274" y="33"/>
                  </a:lnTo>
                  <a:lnTo>
                    <a:pt x="269" y="27"/>
                  </a:lnTo>
                  <a:lnTo>
                    <a:pt x="265" y="23"/>
                  </a:lnTo>
                  <a:lnTo>
                    <a:pt x="265" y="23"/>
                  </a:lnTo>
                  <a:lnTo>
                    <a:pt x="259" y="20"/>
                  </a:lnTo>
                  <a:lnTo>
                    <a:pt x="253" y="17"/>
                  </a:lnTo>
                  <a:lnTo>
                    <a:pt x="246" y="16"/>
                  </a:lnTo>
                  <a:lnTo>
                    <a:pt x="239" y="13"/>
                  </a:lnTo>
                  <a:lnTo>
                    <a:pt x="239" y="13"/>
                  </a:lnTo>
                  <a:lnTo>
                    <a:pt x="233" y="12"/>
                  </a:lnTo>
                  <a:lnTo>
                    <a:pt x="226" y="12"/>
                  </a:lnTo>
                  <a:lnTo>
                    <a:pt x="217" y="10"/>
                  </a:lnTo>
                  <a:lnTo>
                    <a:pt x="207" y="10"/>
                  </a:lnTo>
                  <a:lnTo>
                    <a:pt x="184" y="10"/>
                  </a:lnTo>
                  <a:lnTo>
                    <a:pt x="184" y="138"/>
                  </a:lnTo>
                  <a:lnTo>
                    <a:pt x="184" y="138"/>
                  </a:lnTo>
                  <a:lnTo>
                    <a:pt x="184" y="144"/>
                  </a:lnTo>
                  <a:lnTo>
                    <a:pt x="186" y="150"/>
                  </a:lnTo>
                  <a:lnTo>
                    <a:pt x="186" y="154"/>
                  </a:lnTo>
                  <a:lnTo>
                    <a:pt x="186" y="155"/>
                  </a:lnTo>
                  <a:lnTo>
                    <a:pt x="186" y="155"/>
                  </a:lnTo>
                  <a:lnTo>
                    <a:pt x="187" y="157"/>
                  </a:lnTo>
                  <a:lnTo>
                    <a:pt x="189" y="157"/>
                  </a:lnTo>
                  <a:lnTo>
                    <a:pt x="192" y="158"/>
                  </a:lnTo>
                  <a:lnTo>
                    <a:pt x="196" y="160"/>
                  </a:lnTo>
                  <a:lnTo>
                    <a:pt x="196" y="160"/>
                  </a:lnTo>
                  <a:lnTo>
                    <a:pt x="200" y="161"/>
                  </a:lnTo>
                  <a:lnTo>
                    <a:pt x="206" y="161"/>
                  </a:lnTo>
                  <a:lnTo>
                    <a:pt x="212" y="163"/>
                  </a:lnTo>
                  <a:lnTo>
                    <a:pt x="219" y="163"/>
                  </a:lnTo>
                  <a:lnTo>
                    <a:pt x="229" y="163"/>
                  </a:lnTo>
                  <a:lnTo>
                    <a:pt x="229" y="167"/>
                  </a:lnTo>
                  <a:lnTo>
                    <a:pt x="61" y="167"/>
                  </a:lnTo>
                  <a:lnTo>
                    <a:pt x="61" y="163"/>
                  </a:lnTo>
                  <a:lnTo>
                    <a:pt x="71" y="163"/>
                  </a:lnTo>
                  <a:lnTo>
                    <a:pt x="71" y="163"/>
                  </a:lnTo>
                  <a:lnTo>
                    <a:pt x="77" y="163"/>
                  </a:lnTo>
                  <a:lnTo>
                    <a:pt x="84" y="161"/>
                  </a:lnTo>
                  <a:lnTo>
                    <a:pt x="88" y="161"/>
                  </a:lnTo>
                  <a:lnTo>
                    <a:pt x="92" y="160"/>
                  </a:lnTo>
                  <a:lnTo>
                    <a:pt x="92" y="160"/>
                  </a:lnTo>
                  <a:lnTo>
                    <a:pt x="95" y="160"/>
                  </a:lnTo>
                  <a:lnTo>
                    <a:pt x="98" y="158"/>
                  </a:lnTo>
                  <a:lnTo>
                    <a:pt x="101" y="155"/>
                  </a:lnTo>
                  <a:lnTo>
                    <a:pt x="104" y="154"/>
                  </a:lnTo>
                  <a:lnTo>
                    <a:pt x="104" y="154"/>
                  </a:lnTo>
                  <a:lnTo>
                    <a:pt x="105" y="153"/>
                  </a:lnTo>
                  <a:lnTo>
                    <a:pt x="105" y="148"/>
                  </a:lnTo>
                  <a:lnTo>
                    <a:pt x="107" y="144"/>
                  </a:lnTo>
                  <a:lnTo>
                    <a:pt x="107" y="138"/>
                  </a:lnTo>
                  <a:lnTo>
                    <a:pt x="107" y="10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75" y="10"/>
                  </a:lnTo>
                  <a:lnTo>
                    <a:pt x="66" y="10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48" y="13"/>
                  </a:lnTo>
                  <a:lnTo>
                    <a:pt x="42" y="15"/>
                  </a:lnTo>
                  <a:lnTo>
                    <a:pt x="38" y="16"/>
                  </a:lnTo>
                  <a:lnTo>
                    <a:pt x="33" y="17"/>
                  </a:lnTo>
                  <a:lnTo>
                    <a:pt x="33" y="17"/>
                  </a:lnTo>
                  <a:lnTo>
                    <a:pt x="25" y="23"/>
                  </a:lnTo>
                  <a:lnTo>
                    <a:pt x="18" y="30"/>
                  </a:lnTo>
                  <a:lnTo>
                    <a:pt x="12" y="37"/>
                  </a:lnTo>
                  <a:lnTo>
                    <a:pt x="9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289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" name="Freeform 20"/>
            <p:cNvSpPr>
              <a:spLocks/>
            </p:cNvSpPr>
            <p:nvPr userDrawn="1"/>
          </p:nvSpPr>
          <p:spPr bwMode="auto">
            <a:xfrm>
              <a:off x="8205795" y="857250"/>
              <a:ext cx="119064" cy="58738"/>
            </a:xfrm>
            <a:custGeom>
              <a:avLst/>
              <a:gdLst/>
              <a:ahLst/>
              <a:cxnLst>
                <a:cxn ang="0">
                  <a:pos x="86" y="83"/>
                </a:cxn>
                <a:cxn ang="0">
                  <a:pos x="63" y="92"/>
                </a:cxn>
                <a:cxn ang="0">
                  <a:pos x="41" y="96"/>
                </a:cxn>
                <a:cxn ang="0">
                  <a:pos x="27" y="96"/>
                </a:cxn>
                <a:cxn ang="0">
                  <a:pos x="10" y="91"/>
                </a:cxn>
                <a:cxn ang="0">
                  <a:pos x="2" y="85"/>
                </a:cxn>
                <a:cxn ang="0">
                  <a:pos x="0" y="79"/>
                </a:cxn>
                <a:cxn ang="0">
                  <a:pos x="8" y="64"/>
                </a:cxn>
                <a:cxn ang="0">
                  <a:pos x="21" y="56"/>
                </a:cxn>
                <a:cxn ang="0">
                  <a:pos x="44" y="49"/>
                </a:cxn>
                <a:cxn ang="0">
                  <a:pos x="80" y="39"/>
                </a:cxn>
                <a:cxn ang="0">
                  <a:pos x="95" y="27"/>
                </a:cxn>
                <a:cxn ang="0">
                  <a:pos x="93" y="15"/>
                </a:cxn>
                <a:cxn ang="0">
                  <a:pos x="90" y="12"/>
                </a:cxn>
                <a:cxn ang="0">
                  <a:pos x="84" y="8"/>
                </a:cxn>
                <a:cxn ang="0">
                  <a:pos x="77" y="7"/>
                </a:cxn>
                <a:cxn ang="0">
                  <a:pos x="70" y="7"/>
                </a:cxn>
                <a:cxn ang="0">
                  <a:pos x="53" y="8"/>
                </a:cxn>
                <a:cxn ang="0">
                  <a:pos x="49" y="11"/>
                </a:cxn>
                <a:cxn ang="0">
                  <a:pos x="44" y="14"/>
                </a:cxn>
                <a:cxn ang="0">
                  <a:pos x="46" y="17"/>
                </a:cxn>
                <a:cxn ang="0">
                  <a:pos x="50" y="19"/>
                </a:cxn>
                <a:cxn ang="0">
                  <a:pos x="56" y="25"/>
                </a:cxn>
                <a:cxn ang="0">
                  <a:pos x="56" y="29"/>
                </a:cxn>
                <a:cxn ang="0">
                  <a:pos x="50" y="35"/>
                </a:cxn>
                <a:cxn ang="0">
                  <a:pos x="41" y="38"/>
                </a:cxn>
                <a:cxn ang="0">
                  <a:pos x="31" y="39"/>
                </a:cxn>
                <a:cxn ang="0">
                  <a:pos x="15" y="36"/>
                </a:cxn>
                <a:cxn ang="0">
                  <a:pos x="8" y="34"/>
                </a:cxn>
                <a:cxn ang="0">
                  <a:pos x="4" y="27"/>
                </a:cxn>
                <a:cxn ang="0">
                  <a:pos x="7" y="19"/>
                </a:cxn>
                <a:cxn ang="0">
                  <a:pos x="13" y="14"/>
                </a:cxn>
                <a:cxn ang="0">
                  <a:pos x="36" y="5"/>
                </a:cxn>
                <a:cxn ang="0">
                  <a:pos x="53" y="1"/>
                </a:cxn>
                <a:cxn ang="0">
                  <a:pos x="86" y="0"/>
                </a:cxn>
                <a:cxn ang="0">
                  <a:pos x="109" y="1"/>
                </a:cxn>
                <a:cxn ang="0">
                  <a:pos x="126" y="5"/>
                </a:cxn>
                <a:cxn ang="0">
                  <a:pos x="143" y="14"/>
                </a:cxn>
                <a:cxn ang="0">
                  <a:pos x="148" y="19"/>
                </a:cxn>
                <a:cxn ang="0">
                  <a:pos x="148" y="36"/>
                </a:cxn>
                <a:cxn ang="0">
                  <a:pos x="148" y="75"/>
                </a:cxn>
                <a:cxn ang="0">
                  <a:pos x="148" y="81"/>
                </a:cxn>
                <a:cxn ang="0">
                  <a:pos x="149" y="81"/>
                </a:cxn>
                <a:cxn ang="0">
                  <a:pos x="151" y="82"/>
                </a:cxn>
                <a:cxn ang="0">
                  <a:pos x="155" y="83"/>
                </a:cxn>
                <a:cxn ang="0">
                  <a:pos x="158" y="83"/>
                </a:cxn>
                <a:cxn ang="0">
                  <a:pos x="164" y="82"/>
                </a:cxn>
                <a:cxn ang="0">
                  <a:pos x="165" y="86"/>
                </a:cxn>
                <a:cxn ang="0">
                  <a:pos x="149" y="92"/>
                </a:cxn>
                <a:cxn ang="0">
                  <a:pos x="141" y="95"/>
                </a:cxn>
                <a:cxn ang="0">
                  <a:pos x="129" y="96"/>
                </a:cxn>
                <a:cxn ang="0">
                  <a:pos x="109" y="93"/>
                </a:cxn>
                <a:cxn ang="0">
                  <a:pos x="102" y="91"/>
                </a:cxn>
                <a:cxn ang="0">
                  <a:pos x="95" y="81"/>
                </a:cxn>
              </a:cxnLst>
              <a:rect l="0" t="0" r="r" b="b"/>
              <a:pathLst>
                <a:path w="169" h="96">
                  <a:moveTo>
                    <a:pt x="95" y="81"/>
                  </a:moveTo>
                  <a:lnTo>
                    <a:pt x="95" y="81"/>
                  </a:lnTo>
                  <a:lnTo>
                    <a:pt x="86" y="83"/>
                  </a:lnTo>
                  <a:lnTo>
                    <a:pt x="77" y="88"/>
                  </a:lnTo>
                  <a:lnTo>
                    <a:pt x="70" y="91"/>
                  </a:lnTo>
                  <a:lnTo>
                    <a:pt x="63" y="92"/>
                  </a:lnTo>
                  <a:lnTo>
                    <a:pt x="54" y="93"/>
                  </a:lnTo>
                  <a:lnTo>
                    <a:pt x="47" y="95"/>
                  </a:lnTo>
                  <a:lnTo>
                    <a:pt x="41" y="96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27" y="96"/>
                  </a:lnTo>
                  <a:lnTo>
                    <a:pt x="20" y="95"/>
                  </a:lnTo>
                  <a:lnTo>
                    <a:pt x="14" y="93"/>
                  </a:lnTo>
                  <a:lnTo>
                    <a:pt x="10" y="91"/>
                  </a:lnTo>
                  <a:lnTo>
                    <a:pt x="10" y="91"/>
                  </a:lnTo>
                  <a:lnTo>
                    <a:pt x="5" y="88"/>
                  </a:lnTo>
                  <a:lnTo>
                    <a:pt x="2" y="85"/>
                  </a:lnTo>
                  <a:lnTo>
                    <a:pt x="1" y="82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1" y="73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21" y="56"/>
                  </a:lnTo>
                  <a:lnTo>
                    <a:pt x="27" y="55"/>
                  </a:lnTo>
                  <a:lnTo>
                    <a:pt x="36" y="52"/>
                  </a:lnTo>
                  <a:lnTo>
                    <a:pt x="44" y="49"/>
                  </a:lnTo>
                  <a:lnTo>
                    <a:pt x="56" y="46"/>
                  </a:lnTo>
                  <a:lnTo>
                    <a:pt x="67" y="42"/>
                  </a:lnTo>
                  <a:lnTo>
                    <a:pt x="80" y="39"/>
                  </a:lnTo>
                  <a:lnTo>
                    <a:pt x="95" y="36"/>
                  </a:lnTo>
                  <a:lnTo>
                    <a:pt x="95" y="27"/>
                  </a:lnTo>
                  <a:lnTo>
                    <a:pt x="95" y="27"/>
                  </a:lnTo>
                  <a:lnTo>
                    <a:pt x="95" y="22"/>
                  </a:lnTo>
                  <a:lnTo>
                    <a:pt x="93" y="18"/>
                  </a:lnTo>
                  <a:lnTo>
                    <a:pt x="93" y="15"/>
                  </a:lnTo>
                  <a:lnTo>
                    <a:pt x="92" y="14"/>
                  </a:lnTo>
                  <a:lnTo>
                    <a:pt x="92" y="14"/>
                  </a:lnTo>
                  <a:lnTo>
                    <a:pt x="90" y="12"/>
                  </a:lnTo>
                  <a:lnTo>
                    <a:pt x="89" y="11"/>
                  </a:lnTo>
                  <a:lnTo>
                    <a:pt x="86" y="9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7"/>
                  </a:lnTo>
                  <a:lnTo>
                    <a:pt x="77" y="7"/>
                  </a:lnTo>
                  <a:lnTo>
                    <a:pt x="74" y="7"/>
                  </a:lnTo>
                  <a:lnTo>
                    <a:pt x="70" y="7"/>
                  </a:lnTo>
                  <a:lnTo>
                    <a:pt x="70" y="7"/>
                  </a:lnTo>
                  <a:lnTo>
                    <a:pt x="64" y="7"/>
                  </a:lnTo>
                  <a:lnTo>
                    <a:pt x="59" y="8"/>
                  </a:lnTo>
                  <a:lnTo>
                    <a:pt x="53" y="8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49" y="11"/>
                  </a:lnTo>
                  <a:lnTo>
                    <a:pt x="46" y="11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5"/>
                  </a:lnTo>
                  <a:lnTo>
                    <a:pt x="46" y="17"/>
                  </a:lnTo>
                  <a:lnTo>
                    <a:pt x="49" y="18"/>
                  </a:lnTo>
                  <a:lnTo>
                    <a:pt x="50" y="19"/>
                  </a:lnTo>
                  <a:lnTo>
                    <a:pt x="50" y="19"/>
                  </a:lnTo>
                  <a:lnTo>
                    <a:pt x="51" y="21"/>
                  </a:lnTo>
                  <a:lnTo>
                    <a:pt x="54" y="24"/>
                  </a:lnTo>
                  <a:lnTo>
                    <a:pt x="56" y="25"/>
                  </a:lnTo>
                  <a:lnTo>
                    <a:pt x="56" y="28"/>
                  </a:lnTo>
                  <a:lnTo>
                    <a:pt x="56" y="28"/>
                  </a:lnTo>
                  <a:lnTo>
                    <a:pt x="56" y="29"/>
                  </a:lnTo>
                  <a:lnTo>
                    <a:pt x="54" y="32"/>
                  </a:lnTo>
                  <a:lnTo>
                    <a:pt x="51" y="34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46" y="36"/>
                  </a:lnTo>
                  <a:lnTo>
                    <a:pt x="41" y="38"/>
                  </a:lnTo>
                  <a:lnTo>
                    <a:pt x="37" y="39"/>
                  </a:lnTo>
                  <a:lnTo>
                    <a:pt x="31" y="39"/>
                  </a:lnTo>
                  <a:lnTo>
                    <a:pt x="31" y="39"/>
                  </a:lnTo>
                  <a:lnTo>
                    <a:pt x="25" y="39"/>
                  </a:lnTo>
                  <a:lnTo>
                    <a:pt x="20" y="38"/>
                  </a:lnTo>
                  <a:lnTo>
                    <a:pt x="15" y="36"/>
                  </a:lnTo>
                  <a:lnTo>
                    <a:pt x="11" y="35"/>
                  </a:lnTo>
                  <a:lnTo>
                    <a:pt x="11" y="35"/>
                  </a:lnTo>
                  <a:lnTo>
                    <a:pt x="8" y="34"/>
                  </a:lnTo>
                  <a:lnTo>
                    <a:pt x="5" y="31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4" y="27"/>
                  </a:lnTo>
                  <a:lnTo>
                    <a:pt x="5" y="24"/>
                  </a:lnTo>
                  <a:lnTo>
                    <a:pt x="7" y="19"/>
                  </a:lnTo>
                  <a:lnTo>
                    <a:pt x="10" y="17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20" y="11"/>
                  </a:lnTo>
                  <a:lnTo>
                    <a:pt x="27" y="8"/>
                  </a:lnTo>
                  <a:lnTo>
                    <a:pt x="36" y="5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53" y="1"/>
                  </a:lnTo>
                  <a:lnTo>
                    <a:pt x="63" y="1"/>
                  </a:lnTo>
                  <a:lnTo>
                    <a:pt x="74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99" y="0"/>
                  </a:lnTo>
                  <a:lnTo>
                    <a:pt x="109" y="1"/>
                  </a:lnTo>
                  <a:lnTo>
                    <a:pt x="119" y="2"/>
                  </a:lnTo>
                  <a:lnTo>
                    <a:pt x="126" y="5"/>
                  </a:lnTo>
                  <a:lnTo>
                    <a:pt x="126" y="5"/>
                  </a:lnTo>
                  <a:lnTo>
                    <a:pt x="133" y="8"/>
                  </a:lnTo>
                  <a:lnTo>
                    <a:pt x="139" y="11"/>
                  </a:lnTo>
                  <a:lnTo>
                    <a:pt x="143" y="14"/>
                  </a:lnTo>
                  <a:lnTo>
                    <a:pt x="146" y="17"/>
                  </a:lnTo>
                  <a:lnTo>
                    <a:pt x="146" y="17"/>
                  </a:lnTo>
                  <a:lnTo>
                    <a:pt x="148" y="19"/>
                  </a:lnTo>
                  <a:lnTo>
                    <a:pt x="148" y="24"/>
                  </a:lnTo>
                  <a:lnTo>
                    <a:pt x="148" y="29"/>
                  </a:lnTo>
                  <a:lnTo>
                    <a:pt x="148" y="36"/>
                  </a:lnTo>
                  <a:lnTo>
                    <a:pt x="148" y="72"/>
                  </a:lnTo>
                  <a:lnTo>
                    <a:pt x="148" y="72"/>
                  </a:lnTo>
                  <a:lnTo>
                    <a:pt x="148" y="75"/>
                  </a:lnTo>
                  <a:lnTo>
                    <a:pt x="148" y="78"/>
                  </a:lnTo>
                  <a:lnTo>
                    <a:pt x="148" y="79"/>
                  </a:lnTo>
                  <a:lnTo>
                    <a:pt x="148" y="81"/>
                  </a:lnTo>
                  <a:lnTo>
                    <a:pt x="148" y="81"/>
                  </a:lnTo>
                  <a:lnTo>
                    <a:pt x="148" y="81"/>
                  </a:lnTo>
                  <a:lnTo>
                    <a:pt x="149" y="81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1" y="82"/>
                  </a:lnTo>
                  <a:lnTo>
                    <a:pt x="152" y="82"/>
                  </a:lnTo>
                  <a:lnTo>
                    <a:pt x="155" y="83"/>
                  </a:lnTo>
                  <a:lnTo>
                    <a:pt x="156" y="83"/>
                  </a:lnTo>
                  <a:lnTo>
                    <a:pt x="156" y="83"/>
                  </a:lnTo>
                  <a:lnTo>
                    <a:pt x="158" y="83"/>
                  </a:lnTo>
                  <a:lnTo>
                    <a:pt x="159" y="82"/>
                  </a:lnTo>
                  <a:lnTo>
                    <a:pt x="162" y="82"/>
                  </a:lnTo>
                  <a:lnTo>
                    <a:pt x="164" y="82"/>
                  </a:lnTo>
                  <a:lnTo>
                    <a:pt x="169" y="83"/>
                  </a:lnTo>
                  <a:lnTo>
                    <a:pt x="169" y="83"/>
                  </a:lnTo>
                  <a:lnTo>
                    <a:pt x="165" y="86"/>
                  </a:lnTo>
                  <a:lnTo>
                    <a:pt x="161" y="89"/>
                  </a:lnTo>
                  <a:lnTo>
                    <a:pt x="155" y="91"/>
                  </a:lnTo>
                  <a:lnTo>
                    <a:pt x="149" y="92"/>
                  </a:lnTo>
                  <a:lnTo>
                    <a:pt x="149" y="92"/>
                  </a:lnTo>
                  <a:lnTo>
                    <a:pt x="145" y="93"/>
                  </a:lnTo>
                  <a:lnTo>
                    <a:pt x="141" y="95"/>
                  </a:lnTo>
                  <a:lnTo>
                    <a:pt x="135" y="96"/>
                  </a:lnTo>
                  <a:lnTo>
                    <a:pt x="129" y="96"/>
                  </a:lnTo>
                  <a:lnTo>
                    <a:pt x="129" y="96"/>
                  </a:lnTo>
                  <a:lnTo>
                    <a:pt x="122" y="96"/>
                  </a:lnTo>
                  <a:lnTo>
                    <a:pt x="115" y="95"/>
                  </a:lnTo>
                  <a:lnTo>
                    <a:pt x="109" y="93"/>
                  </a:lnTo>
                  <a:lnTo>
                    <a:pt x="106" y="92"/>
                  </a:lnTo>
                  <a:lnTo>
                    <a:pt x="106" y="92"/>
                  </a:lnTo>
                  <a:lnTo>
                    <a:pt x="102" y="91"/>
                  </a:lnTo>
                  <a:lnTo>
                    <a:pt x="99" y="88"/>
                  </a:lnTo>
                  <a:lnTo>
                    <a:pt x="96" y="85"/>
                  </a:lnTo>
                  <a:lnTo>
                    <a:pt x="95" y="8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" name="Freeform 21"/>
            <p:cNvSpPr>
              <a:spLocks/>
            </p:cNvSpPr>
            <p:nvPr userDrawn="1"/>
          </p:nvSpPr>
          <p:spPr bwMode="auto">
            <a:xfrm>
              <a:off x="8240721" y="885825"/>
              <a:ext cx="30163" cy="20638"/>
            </a:xfrm>
            <a:custGeom>
              <a:avLst/>
              <a:gdLst/>
              <a:ahLst/>
              <a:cxnLst>
                <a:cxn ang="0">
                  <a:pos x="45" y="29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33" y="2"/>
                </a:cxn>
                <a:cxn ang="0">
                  <a:pos x="23" y="7"/>
                </a:cxn>
                <a:cxn ang="0">
                  <a:pos x="14" y="11"/>
                </a:cxn>
                <a:cxn ang="0">
                  <a:pos x="9" y="15"/>
                </a:cxn>
                <a:cxn ang="0">
                  <a:pos x="9" y="15"/>
                </a:cxn>
                <a:cxn ang="0">
                  <a:pos x="4" y="18"/>
                </a:cxn>
                <a:cxn ang="0">
                  <a:pos x="3" y="21"/>
                </a:cxn>
                <a:cxn ang="0">
                  <a:pos x="0" y="24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1" y="31"/>
                </a:cxn>
                <a:cxn ang="0">
                  <a:pos x="4" y="32"/>
                </a:cxn>
                <a:cxn ang="0">
                  <a:pos x="6" y="35"/>
                </a:cxn>
                <a:cxn ang="0">
                  <a:pos x="6" y="35"/>
                </a:cxn>
                <a:cxn ang="0">
                  <a:pos x="9" y="37"/>
                </a:cxn>
                <a:cxn ang="0">
                  <a:pos x="13" y="37"/>
                </a:cxn>
                <a:cxn ang="0">
                  <a:pos x="17" y="37"/>
                </a:cxn>
                <a:cxn ang="0">
                  <a:pos x="20" y="37"/>
                </a:cxn>
                <a:cxn ang="0">
                  <a:pos x="20" y="37"/>
                </a:cxn>
                <a:cxn ang="0">
                  <a:pos x="26" y="37"/>
                </a:cxn>
                <a:cxn ang="0">
                  <a:pos x="32" y="35"/>
                </a:cxn>
                <a:cxn ang="0">
                  <a:pos x="39" y="32"/>
                </a:cxn>
                <a:cxn ang="0">
                  <a:pos x="45" y="29"/>
                </a:cxn>
              </a:cxnLst>
              <a:rect l="0" t="0" r="r" b="b"/>
              <a:pathLst>
                <a:path w="45" h="37">
                  <a:moveTo>
                    <a:pt x="45" y="29"/>
                  </a:moveTo>
                  <a:lnTo>
                    <a:pt x="45" y="0"/>
                  </a:lnTo>
                  <a:lnTo>
                    <a:pt x="45" y="0"/>
                  </a:lnTo>
                  <a:lnTo>
                    <a:pt x="33" y="2"/>
                  </a:lnTo>
                  <a:lnTo>
                    <a:pt x="23" y="7"/>
                  </a:lnTo>
                  <a:lnTo>
                    <a:pt x="14" y="11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4" y="18"/>
                  </a:lnTo>
                  <a:lnTo>
                    <a:pt x="3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1" y="31"/>
                  </a:lnTo>
                  <a:lnTo>
                    <a:pt x="4" y="32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9" y="37"/>
                  </a:lnTo>
                  <a:lnTo>
                    <a:pt x="13" y="37"/>
                  </a:lnTo>
                  <a:lnTo>
                    <a:pt x="17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6" y="37"/>
                  </a:lnTo>
                  <a:lnTo>
                    <a:pt x="32" y="35"/>
                  </a:lnTo>
                  <a:lnTo>
                    <a:pt x="39" y="32"/>
                  </a:lnTo>
                  <a:lnTo>
                    <a:pt x="45" y="29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" name="Freeform 22"/>
            <p:cNvSpPr>
              <a:spLocks/>
            </p:cNvSpPr>
            <p:nvPr userDrawn="1"/>
          </p:nvSpPr>
          <p:spPr bwMode="auto">
            <a:xfrm>
              <a:off x="8397886" y="857250"/>
              <a:ext cx="134941" cy="58738"/>
            </a:xfrm>
            <a:custGeom>
              <a:avLst/>
              <a:gdLst/>
              <a:ahLst/>
              <a:cxnLst>
                <a:cxn ang="0">
                  <a:pos x="74" y="14"/>
                </a:cxn>
                <a:cxn ang="0">
                  <a:pos x="79" y="11"/>
                </a:cxn>
                <a:cxn ang="0">
                  <a:pos x="92" y="5"/>
                </a:cxn>
                <a:cxn ang="0">
                  <a:pos x="98" y="2"/>
                </a:cxn>
                <a:cxn ang="0">
                  <a:pos x="113" y="1"/>
                </a:cxn>
                <a:cxn ang="0">
                  <a:pos x="128" y="0"/>
                </a:cxn>
                <a:cxn ang="0">
                  <a:pos x="136" y="0"/>
                </a:cxn>
                <a:cxn ang="0">
                  <a:pos x="150" y="2"/>
                </a:cxn>
                <a:cxn ang="0">
                  <a:pos x="156" y="4"/>
                </a:cxn>
                <a:cxn ang="0">
                  <a:pos x="167" y="9"/>
                </a:cxn>
                <a:cxn ang="0">
                  <a:pos x="173" y="17"/>
                </a:cxn>
                <a:cxn ang="0">
                  <a:pos x="174" y="21"/>
                </a:cxn>
                <a:cxn ang="0">
                  <a:pos x="176" y="32"/>
                </a:cxn>
                <a:cxn ang="0">
                  <a:pos x="176" y="75"/>
                </a:cxn>
                <a:cxn ang="0">
                  <a:pos x="176" y="79"/>
                </a:cxn>
                <a:cxn ang="0">
                  <a:pos x="177" y="86"/>
                </a:cxn>
                <a:cxn ang="0">
                  <a:pos x="179" y="88"/>
                </a:cxn>
                <a:cxn ang="0">
                  <a:pos x="184" y="89"/>
                </a:cxn>
                <a:cxn ang="0">
                  <a:pos x="193" y="91"/>
                </a:cxn>
                <a:cxn ang="0">
                  <a:pos x="105" y="95"/>
                </a:cxn>
                <a:cxn ang="0">
                  <a:pos x="105" y="91"/>
                </a:cxn>
                <a:cxn ang="0">
                  <a:pos x="113" y="89"/>
                </a:cxn>
                <a:cxn ang="0">
                  <a:pos x="117" y="88"/>
                </a:cxn>
                <a:cxn ang="0">
                  <a:pos x="118" y="86"/>
                </a:cxn>
                <a:cxn ang="0">
                  <a:pos x="123" y="79"/>
                </a:cxn>
                <a:cxn ang="0">
                  <a:pos x="123" y="34"/>
                </a:cxn>
                <a:cxn ang="0">
                  <a:pos x="123" y="28"/>
                </a:cxn>
                <a:cxn ang="0">
                  <a:pos x="120" y="21"/>
                </a:cxn>
                <a:cxn ang="0">
                  <a:pos x="120" y="19"/>
                </a:cxn>
                <a:cxn ang="0">
                  <a:pos x="117" y="17"/>
                </a:cxn>
                <a:cxn ang="0">
                  <a:pos x="114" y="15"/>
                </a:cxn>
                <a:cxn ang="0">
                  <a:pos x="113" y="14"/>
                </a:cxn>
                <a:cxn ang="0">
                  <a:pos x="108" y="12"/>
                </a:cxn>
                <a:cxn ang="0">
                  <a:pos x="105" y="12"/>
                </a:cxn>
                <a:cxn ang="0">
                  <a:pos x="88" y="15"/>
                </a:cxn>
                <a:cxn ang="0">
                  <a:pos x="74" y="25"/>
                </a:cxn>
                <a:cxn ang="0">
                  <a:pos x="74" y="75"/>
                </a:cxn>
                <a:cxn ang="0">
                  <a:pos x="75" y="83"/>
                </a:cxn>
                <a:cxn ang="0">
                  <a:pos x="75" y="88"/>
                </a:cxn>
                <a:cxn ang="0">
                  <a:pos x="78" y="89"/>
                </a:cxn>
                <a:cxn ang="0">
                  <a:pos x="87" y="91"/>
                </a:cxn>
                <a:cxn ang="0">
                  <a:pos x="91" y="95"/>
                </a:cxn>
                <a:cxn ang="0">
                  <a:pos x="0" y="91"/>
                </a:cxn>
                <a:cxn ang="0">
                  <a:pos x="6" y="91"/>
                </a:cxn>
                <a:cxn ang="0">
                  <a:pos x="13" y="89"/>
                </a:cxn>
                <a:cxn ang="0">
                  <a:pos x="15" y="88"/>
                </a:cxn>
                <a:cxn ang="0">
                  <a:pos x="16" y="83"/>
                </a:cxn>
                <a:cxn ang="0">
                  <a:pos x="18" y="75"/>
                </a:cxn>
                <a:cxn ang="0">
                  <a:pos x="18" y="21"/>
                </a:cxn>
                <a:cxn ang="0">
                  <a:pos x="18" y="14"/>
                </a:cxn>
                <a:cxn ang="0">
                  <a:pos x="16" y="9"/>
                </a:cxn>
                <a:cxn ang="0">
                  <a:pos x="13" y="8"/>
                </a:cxn>
                <a:cxn ang="0">
                  <a:pos x="6" y="7"/>
                </a:cxn>
                <a:cxn ang="0">
                  <a:pos x="0" y="1"/>
                </a:cxn>
              </a:cxnLst>
              <a:rect l="0" t="0" r="r" b="b"/>
              <a:pathLst>
                <a:path w="193" h="95">
                  <a:moveTo>
                    <a:pt x="74" y="1"/>
                  </a:moveTo>
                  <a:lnTo>
                    <a:pt x="74" y="14"/>
                  </a:lnTo>
                  <a:lnTo>
                    <a:pt x="74" y="14"/>
                  </a:lnTo>
                  <a:lnTo>
                    <a:pt x="79" y="11"/>
                  </a:lnTo>
                  <a:lnTo>
                    <a:pt x="87" y="8"/>
                  </a:lnTo>
                  <a:lnTo>
                    <a:pt x="92" y="5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105" y="1"/>
                  </a:lnTo>
                  <a:lnTo>
                    <a:pt x="113" y="1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1"/>
                  </a:lnTo>
                  <a:lnTo>
                    <a:pt x="150" y="2"/>
                  </a:lnTo>
                  <a:lnTo>
                    <a:pt x="156" y="4"/>
                  </a:lnTo>
                  <a:lnTo>
                    <a:pt x="156" y="4"/>
                  </a:lnTo>
                  <a:lnTo>
                    <a:pt x="163" y="7"/>
                  </a:lnTo>
                  <a:lnTo>
                    <a:pt x="167" y="9"/>
                  </a:lnTo>
                  <a:lnTo>
                    <a:pt x="171" y="14"/>
                  </a:lnTo>
                  <a:lnTo>
                    <a:pt x="173" y="17"/>
                  </a:lnTo>
                  <a:lnTo>
                    <a:pt x="173" y="17"/>
                  </a:lnTo>
                  <a:lnTo>
                    <a:pt x="174" y="21"/>
                  </a:lnTo>
                  <a:lnTo>
                    <a:pt x="174" y="25"/>
                  </a:lnTo>
                  <a:lnTo>
                    <a:pt x="176" y="32"/>
                  </a:lnTo>
                  <a:lnTo>
                    <a:pt x="176" y="39"/>
                  </a:lnTo>
                  <a:lnTo>
                    <a:pt x="176" y="75"/>
                  </a:lnTo>
                  <a:lnTo>
                    <a:pt x="176" y="75"/>
                  </a:lnTo>
                  <a:lnTo>
                    <a:pt x="176" y="79"/>
                  </a:lnTo>
                  <a:lnTo>
                    <a:pt x="177" y="83"/>
                  </a:lnTo>
                  <a:lnTo>
                    <a:pt x="177" y="86"/>
                  </a:lnTo>
                  <a:lnTo>
                    <a:pt x="179" y="88"/>
                  </a:lnTo>
                  <a:lnTo>
                    <a:pt x="179" y="88"/>
                  </a:lnTo>
                  <a:lnTo>
                    <a:pt x="182" y="89"/>
                  </a:lnTo>
                  <a:lnTo>
                    <a:pt x="184" y="89"/>
                  </a:lnTo>
                  <a:lnTo>
                    <a:pt x="189" y="91"/>
                  </a:lnTo>
                  <a:lnTo>
                    <a:pt x="193" y="91"/>
                  </a:lnTo>
                  <a:lnTo>
                    <a:pt x="193" y="95"/>
                  </a:lnTo>
                  <a:lnTo>
                    <a:pt x="105" y="95"/>
                  </a:lnTo>
                  <a:lnTo>
                    <a:pt x="105" y="91"/>
                  </a:lnTo>
                  <a:lnTo>
                    <a:pt x="105" y="91"/>
                  </a:lnTo>
                  <a:lnTo>
                    <a:pt x="110" y="91"/>
                  </a:lnTo>
                  <a:lnTo>
                    <a:pt x="113" y="89"/>
                  </a:lnTo>
                  <a:lnTo>
                    <a:pt x="114" y="89"/>
                  </a:lnTo>
                  <a:lnTo>
                    <a:pt x="117" y="88"/>
                  </a:lnTo>
                  <a:lnTo>
                    <a:pt x="117" y="88"/>
                  </a:lnTo>
                  <a:lnTo>
                    <a:pt x="118" y="86"/>
                  </a:lnTo>
                  <a:lnTo>
                    <a:pt x="121" y="83"/>
                  </a:lnTo>
                  <a:lnTo>
                    <a:pt x="123" y="79"/>
                  </a:lnTo>
                  <a:lnTo>
                    <a:pt x="123" y="75"/>
                  </a:lnTo>
                  <a:lnTo>
                    <a:pt x="123" y="34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1" y="24"/>
                  </a:lnTo>
                  <a:lnTo>
                    <a:pt x="120" y="21"/>
                  </a:lnTo>
                  <a:lnTo>
                    <a:pt x="120" y="19"/>
                  </a:lnTo>
                  <a:lnTo>
                    <a:pt x="120" y="19"/>
                  </a:lnTo>
                  <a:lnTo>
                    <a:pt x="118" y="18"/>
                  </a:lnTo>
                  <a:lnTo>
                    <a:pt x="117" y="17"/>
                  </a:lnTo>
                  <a:lnTo>
                    <a:pt x="115" y="15"/>
                  </a:lnTo>
                  <a:lnTo>
                    <a:pt x="114" y="15"/>
                  </a:lnTo>
                  <a:lnTo>
                    <a:pt x="114" y="15"/>
                  </a:lnTo>
                  <a:lnTo>
                    <a:pt x="113" y="14"/>
                  </a:lnTo>
                  <a:lnTo>
                    <a:pt x="110" y="14"/>
                  </a:lnTo>
                  <a:lnTo>
                    <a:pt x="108" y="12"/>
                  </a:lnTo>
                  <a:lnTo>
                    <a:pt x="105" y="12"/>
                  </a:lnTo>
                  <a:lnTo>
                    <a:pt x="105" y="12"/>
                  </a:lnTo>
                  <a:lnTo>
                    <a:pt x="97" y="14"/>
                  </a:lnTo>
                  <a:lnTo>
                    <a:pt x="88" y="15"/>
                  </a:lnTo>
                  <a:lnTo>
                    <a:pt x="79" y="19"/>
                  </a:lnTo>
                  <a:lnTo>
                    <a:pt x="74" y="25"/>
                  </a:lnTo>
                  <a:lnTo>
                    <a:pt x="74" y="75"/>
                  </a:lnTo>
                  <a:lnTo>
                    <a:pt x="74" y="75"/>
                  </a:lnTo>
                  <a:lnTo>
                    <a:pt x="74" y="79"/>
                  </a:lnTo>
                  <a:lnTo>
                    <a:pt x="75" y="83"/>
                  </a:lnTo>
                  <a:lnTo>
                    <a:pt x="75" y="86"/>
                  </a:lnTo>
                  <a:lnTo>
                    <a:pt x="75" y="88"/>
                  </a:lnTo>
                  <a:lnTo>
                    <a:pt x="75" y="88"/>
                  </a:lnTo>
                  <a:lnTo>
                    <a:pt x="78" y="89"/>
                  </a:lnTo>
                  <a:lnTo>
                    <a:pt x="82" y="89"/>
                  </a:lnTo>
                  <a:lnTo>
                    <a:pt x="87" y="91"/>
                  </a:lnTo>
                  <a:lnTo>
                    <a:pt x="91" y="91"/>
                  </a:lnTo>
                  <a:lnTo>
                    <a:pt x="91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3" y="89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16" y="86"/>
                  </a:lnTo>
                  <a:lnTo>
                    <a:pt x="16" y="83"/>
                  </a:lnTo>
                  <a:lnTo>
                    <a:pt x="18" y="79"/>
                  </a:lnTo>
                  <a:lnTo>
                    <a:pt x="18" y="75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13" y="8"/>
                  </a:lnTo>
                  <a:lnTo>
                    <a:pt x="10" y="7"/>
                  </a:lnTo>
                  <a:lnTo>
                    <a:pt x="6" y="7"/>
                  </a:lnTo>
                  <a:lnTo>
                    <a:pt x="0" y="5"/>
                  </a:lnTo>
                  <a:lnTo>
                    <a:pt x="0" y="1"/>
                  </a:lnTo>
                  <a:lnTo>
                    <a:pt x="74" y="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" name="Freeform 23"/>
            <p:cNvSpPr>
              <a:spLocks/>
            </p:cNvSpPr>
            <p:nvPr userDrawn="1"/>
          </p:nvSpPr>
          <p:spPr bwMode="auto">
            <a:xfrm>
              <a:off x="8607440" y="857250"/>
              <a:ext cx="123827" cy="87313"/>
            </a:xfrm>
            <a:custGeom>
              <a:avLst/>
              <a:gdLst/>
              <a:ahLst/>
              <a:cxnLst>
                <a:cxn ang="0">
                  <a:pos x="176" y="14"/>
                </a:cxn>
                <a:cxn ang="0">
                  <a:pos x="146" y="17"/>
                </a:cxn>
                <a:cxn ang="0">
                  <a:pos x="153" y="22"/>
                </a:cxn>
                <a:cxn ang="0">
                  <a:pos x="157" y="28"/>
                </a:cxn>
                <a:cxn ang="0">
                  <a:pos x="159" y="34"/>
                </a:cxn>
                <a:cxn ang="0">
                  <a:pos x="153" y="48"/>
                </a:cxn>
                <a:cxn ang="0">
                  <a:pos x="143" y="54"/>
                </a:cxn>
                <a:cxn ang="0">
                  <a:pos x="117" y="62"/>
                </a:cxn>
                <a:cxn ang="0">
                  <a:pos x="101" y="65"/>
                </a:cxn>
                <a:cxn ang="0">
                  <a:pos x="85" y="66"/>
                </a:cxn>
                <a:cxn ang="0">
                  <a:pos x="71" y="66"/>
                </a:cxn>
                <a:cxn ang="0">
                  <a:pos x="56" y="66"/>
                </a:cxn>
                <a:cxn ang="0">
                  <a:pos x="48" y="69"/>
                </a:cxn>
                <a:cxn ang="0">
                  <a:pos x="44" y="72"/>
                </a:cxn>
                <a:cxn ang="0">
                  <a:pos x="41" y="76"/>
                </a:cxn>
                <a:cxn ang="0">
                  <a:pos x="45" y="81"/>
                </a:cxn>
                <a:cxn ang="0">
                  <a:pos x="49" y="83"/>
                </a:cxn>
                <a:cxn ang="0">
                  <a:pos x="64" y="85"/>
                </a:cxn>
                <a:cxn ang="0">
                  <a:pos x="107" y="83"/>
                </a:cxn>
                <a:cxn ang="0">
                  <a:pos x="131" y="85"/>
                </a:cxn>
                <a:cxn ang="0">
                  <a:pos x="149" y="88"/>
                </a:cxn>
                <a:cxn ang="0">
                  <a:pos x="163" y="92"/>
                </a:cxn>
                <a:cxn ang="0">
                  <a:pos x="176" y="108"/>
                </a:cxn>
                <a:cxn ang="0">
                  <a:pos x="174" y="116"/>
                </a:cxn>
                <a:cxn ang="0">
                  <a:pos x="167" y="123"/>
                </a:cxn>
                <a:cxn ang="0">
                  <a:pos x="147" y="132"/>
                </a:cxn>
                <a:cxn ang="0">
                  <a:pos x="133" y="136"/>
                </a:cxn>
                <a:cxn ang="0">
                  <a:pos x="113" y="137"/>
                </a:cxn>
                <a:cxn ang="0">
                  <a:pos x="90" y="139"/>
                </a:cxn>
                <a:cxn ang="0">
                  <a:pos x="75" y="139"/>
                </a:cxn>
                <a:cxn ang="0">
                  <a:pos x="59" y="137"/>
                </a:cxn>
                <a:cxn ang="0">
                  <a:pos x="42" y="136"/>
                </a:cxn>
                <a:cxn ang="0">
                  <a:pos x="29" y="135"/>
                </a:cxn>
                <a:cxn ang="0">
                  <a:pos x="10" y="130"/>
                </a:cxn>
                <a:cxn ang="0">
                  <a:pos x="3" y="125"/>
                </a:cxn>
                <a:cxn ang="0">
                  <a:pos x="0" y="120"/>
                </a:cxn>
                <a:cxn ang="0">
                  <a:pos x="5" y="115"/>
                </a:cxn>
                <a:cxn ang="0">
                  <a:pos x="10" y="112"/>
                </a:cxn>
                <a:cxn ang="0">
                  <a:pos x="31" y="106"/>
                </a:cxn>
                <a:cxn ang="0">
                  <a:pos x="12" y="99"/>
                </a:cxn>
                <a:cxn ang="0">
                  <a:pos x="6" y="89"/>
                </a:cxn>
                <a:cxn ang="0">
                  <a:pos x="12" y="78"/>
                </a:cxn>
                <a:cxn ang="0">
                  <a:pos x="21" y="72"/>
                </a:cxn>
                <a:cxn ang="0">
                  <a:pos x="48" y="65"/>
                </a:cxn>
                <a:cxn ang="0">
                  <a:pos x="26" y="59"/>
                </a:cxn>
                <a:cxn ang="0">
                  <a:pos x="13" y="52"/>
                </a:cxn>
                <a:cxn ang="0">
                  <a:pos x="2" y="38"/>
                </a:cxn>
                <a:cxn ang="0">
                  <a:pos x="2" y="27"/>
                </a:cxn>
                <a:cxn ang="0">
                  <a:pos x="21" y="9"/>
                </a:cxn>
                <a:cxn ang="0">
                  <a:pos x="33" y="5"/>
                </a:cxn>
                <a:cxn ang="0">
                  <a:pos x="54" y="1"/>
                </a:cxn>
                <a:cxn ang="0">
                  <a:pos x="77" y="0"/>
                </a:cxn>
                <a:cxn ang="0">
                  <a:pos x="95" y="1"/>
                </a:cxn>
              </a:cxnLst>
              <a:rect l="0" t="0" r="r" b="b"/>
              <a:pathLst>
                <a:path w="176" h="139">
                  <a:moveTo>
                    <a:pt x="114" y="2"/>
                  </a:moveTo>
                  <a:lnTo>
                    <a:pt x="176" y="2"/>
                  </a:lnTo>
                  <a:lnTo>
                    <a:pt x="176" y="14"/>
                  </a:lnTo>
                  <a:lnTo>
                    <a:pt x="141" y="14"/>
                  </a:lnTo>
                  <a:lnTo>
                    <a:pt x="141" y="14"/>
                  </a:lnTo>
                  <a:lnTo>
                    <a:pt x="146" y="17"/>
                  </a:lnTo>
                  <a:lnTo>
                    <a:pt x="150" y="18"/>
                  </a:lnTo>
                  <a:lnTo>
                    <a:pt x="151" y="21"/>
                  </a:lnTo>
                  <a:lnTo>
                    <a:pt x="153" y="22"/>
                  </a:lnTo>
                  <a:lnTo>
                    <a:pt x="153" y="22"/>
                  </a:lnTo>
                  <a:lnTo>
                    <a:pt x="154" y="25"/>
                  </a:lnTo>
                  <a:lnTo>
                    <a:pt x="157" y="28"/>
                  </a:lnTo>
                  <a:lnTo>
                    <a:pt x="159" y="31"/>
                  </a:lnTo>
                  <a:lnTo>
                    <a:pt x="159" y="34"/>
                  </a:lnTo>
                  <a:lnTo>
                    <a:pt x="159" y="34"/>
                  </a:lnTo>
                  <a:lnTo>
                    <a:pt x="157" y="39"/>
                  </a:lnTo>
                  <a:lnTo>
                    <a:pt x="156" y="44"/>
                  </a:lnTo>
                  <a:lnTo>
                    <a:pt x="153" y="48"/>
                  </a:lnTo>
                  <a:lnTo>
                    <a:pt x="149" y="51"/>
                  </a:lnTo>
                  <a:lnTo>
                    <a:pt x="149" y="51"/>
                  </a:lnTo>
                  <a:lnTo>
                    <a:pt x="143" y="54"/>
                  </a:lnTo>
                  <a:lnTo>
                    <a:pt x="136" y="56"/>
                  </a:lnTo>
                  <a:lnTo>
                    <a:pt x="127" y="59"/>
                  </a:lnTo>
                  <a:lnTo>
                    <a:pt x="117" y="62"/>
                  </a:lnTo>
                  <a:lnTo>
                    <a:pt x="117" y="62"/>
                  </a:lnTo>
                  <a:lnTo>
                    <a:pt x="108" y="64"/>
                  </a:lnTo>
                  <a:lnTo>
                    <a:pt x="101" y="65"/>
                  </a:lnTo>
                  <a:lnTo>
                    <a:pt x="92" y="66"/>
                  </a:lnTo>
                  <a:lnTo>
                    <a:pt x="85" y="66"/>
                  </a:lnTo>
                  <a:lnTo>
                    <a:pt x="85" y="66"/>
                  </a:lnTo>
                  <a:lnTo>
                    <a:pt x="84" y="66"/>
                  </a:lnTo>
                  <a:lnTo>
                    <a:pt x="78" y="66"/>
                  </a:lnTo>
                  <a:lnTo>
                    <a:pt x="71" y="66"/>
                  </a:lnTo>
                  <a:lnTo>
                    <a:pt x="61" y="66"/>
                  </a:lnTo>
                  <a:lnTo>
                    <a:pt x="61" y="66"/>
                  </a:lnTo>
                  <a:lnTo>
                    <a:pt x="56" y="66"/>
                  </a:lnTo>
                  <a:lnTo>
                    <a:pt x="54" y="68"/>
                  </a:lnTo>
                  <a:lnTo>
                    <a:pt x="51" y="68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45" y="71"/>
                  </a:lnTo>
                  <a:lnTo>
                    <a:pt x="44" y="72"/>
                  </a:lnTo>
                  <a:lnTo>
                    <a:pt x="42" y="75"/>
                  </a:lnTo>
                  <a:lnTo>
                    <a:pt x="41" y="76"/>
                  </a:lnTo>
                  <a:lnTo>
                    <a:pt x="41" y="76"/>
                  </a:lnTo>
                  <a:lnTo>
                    <a:pt x="41" y="78"/>
                  </a:lnTo>
                  <a:lnTo>
                    <a:pt x="42" y="79"/>
                  </a:lnTo>
                  <a:lnTo>
                    <a:pt x="45" y="81"/>
                  </a:lnTo>
                  <a:lnTo>
                    <a:pt x="46" y="82"/>
                  </a:lnTo>
                  <a:lnTo>
                    <a:pt x="46" y="82"/>
                  </a:lnTo>
                  <a:lnTo>
                    <a:pt x="49" y="83"/>
                  </a:lnTo>
                  <a:lnTo>
                    <a:pt x="54" y="83"/>
                  </a:lnTo>
                  <a:lnTo>
                    <a:pt x="58" y="85"/>
                  </a:lnTo>
                  <a:lnTo>
                    <a:pt x="64" y="85"/>
                  </a:lnTo>
                  <a:lnTo>
                    <a:pt x="97" y="83"/>
                  </a:lnTo>
                  <a:lnTo>
                    <a:pt x="97" y="83"/>
                  </a:lnTo>
                  <a:lnTo>
                    <a:pt x="107" y="83"/>
                  </a:lnTo>
                  <a:lnTo>
                    <a:pt x="115" y="83"/>
                  </a:lnTo>
                  <a:lnTo>
                    <a:pt x="124" y="85"/>
                  </a:lnTo>
                  <a:lnTo>
                    <a:pt x="131" y="85"/>
                  </a:lnTo>
                  <a:lnTo>
                    <a:pt x="138" y="86"/>
                  </a:lnTo>
                  <a:lnTo>
                    <a:pt x="144" y="88"/>
                  </a:lnTo>
                  <a:lnTo>
                    <a:pt x="149" y="88"/>
                  </a:lnTo>
                  <a:lnTo>
                    <a:pt x="153" y="89"/>
                  </a:lnTo>
                  <a:lnTo>
                    <a:pt x="153" y="89"/>
                  </a:lnTo>
                  <a:lnTo>
                    <a:pt x="163" y="92"/>
                  </a:lnTo>
                  <a:lnTo>
                    <a:pt x="170" y="96"/>
                  </a:lnTo>
                  <a:lnTo>
                    <a:pt x="174" y="102"/>
                  </a:lnTo>
                  <a:lnTo>
                    <a:pt x="176" y="108"/>
                  </a:lnTo>
                  <a:lnTo>
                    <a:pt x="176" y="108"/>
                  </a:lnTo>
                  <a:lnTo>
                    <a:pt x="176" y="112"/>
                  </a:lnTo>
                  <a:lnTo>
                    <a:pt x="174" y="116"/>
                  </a:lnTo>
                  <a:lnTo>
                    <a:pt x="172" y="120"/>
                  </a:lnTo>
                  <a:lnTo>
                    <a:pt x="167" y="123"/>
                  </a:lnTo>
                  <a:lnTo>
                    <a:pt x="167" y="123"/>
                  </a:lnTo>
                  <a:lnTo>
                    <a:pt x="161" y="127"/>
                  </a:lnTo>
                  <a:lnTo>
                    <a:pt x="156" y="130"/>
                  </a:lnTo>
                  <a:lnTo>
                    <a:pt x="147" y="132"/>
                  </a:lnTo>
                  <a:lnTo>
                    <a:pt x="138" y="135"/>
                  </a:lnTo>
                  <a:lnTo>
                    <a:pt x="138" y="135"/>
                  </a:lnTo>
                  <a:lnTo>
                    <a:pt x="133" y="136"/>
                  </a:lnTo>
                  <a:lnTo>
                    <a:pt x="127" y="136"/>
                  </a:lnTo>
                  <a:lnTo>
                    <a:pt x="120" y="137"/>
                  </a:lnTo>
                  <a:lnTo>
                    <a:pt x="113" y="137"/>
                  </a:lnTo>
                  <a:lnTo>
                    <a:pt x="105" y="139"/>
                  </a:lnTo>
                  <a:lnTo>
                    <a:pt x="98" y="139"/>
                  </a:lnTo>
                  <a:lnTo>
                    <a:pt x="90" y="139"/>
                  </a:lnTo>
                  <a:lnTo>
                    <a:pt x="81" y="139"/>
                  </a:lnTo>
                  <a:lnTo>
                    <a:pt x="81" y="139"/>
                  </a:lnTo>
                  <a:lnTo>
                    <a:pt x="75" y="139"/>
                  </a:lnTo>
                  <a:lnTo>
                    <a:pt x="69" y="139"/>
                  </a:lnTo>
                  <a:lnTo>
                    <a:pt x="64" y="139"/>
                  </a:lnTo>
                  <a:lnTo>
                    <a:pt x="59" y="137"/>
                  </a:lnTo>
                  <a:lnTo>
                    <a:pt x="54" y="137"/>
                  </a:lnTo>
                  <a:lnTo>
                    <a:pt x="48" y="137"/>
                  </a:lnTo>
                  <a:lnTo>
                    <a:pt x="42" y="136"/>
                  </a:lnTo>
                  <a:lnTo>
                    <a:pt x="38" y="136"/>
                  </a:lnTo>
                  <a:lnTo>
                    <a:pt x="38" y="136"/>
                  </a:lnTo>
                  <a:lnTo>
                    <a:pt x="29" y="135"/>
                  </a:lnTo>
                  <a:lnTo>
                    <a:pt x="22" y="133"/>
                  </a:lnTo>
                  <a:lnTo>
                    <a:pt x="16" y="132"/>
                  </a:lnTo>
                  <a:lnTo>
                    <a:pt x="10" y="130"/>
                  </a:lnTo>
                  <a:lnTo>
                    <a:pt x="10" y="130"/>
                  </a:lnTo>
                  <a:lnTo>
                    <a:pt x="6" y="127"/>
                  </a:lnTo>
                  <a:lnTo>
                    <a:pt x="3" y="125"/>
                  </a:lnTo>
                  <a:lnTo>
                    <a:pt x="2" y="12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2" y="119"/>
                  </a:lnTo>
                  <a:lnTo>
                    <a:pt x="3" y="116"/>
                  </a:lnTo>
                  <a:lnTo>
                    <a:pt x="5" y="115"/>
                  </a:lnTo>
                  <a:lnTo>
                    <a:pt x="8" y="113"/>
                  </a:lnTo>
                  <a:lnTo>
                    <a:pt x="8" y="113"/>
                  </a:lnTo>
                  <a:lnTo>
                    <a:pt x="10" y="112"/>
                  </a:lnTo>
                  <a:lnTo>
                    <a:pt x="15" y="109"/>
                  </a:lnTo>
                  <a:lnTo>
                    <a:pt x="22" y="108"/>
                  </a:lnTo>
                  <a:lnTo>
                    <a:pt x="31" y="106"/>
                  </a:lnTo>
                  <a:lnTo>
                    <a:pt x="31" y="106"/>
                  </a:lnTo>
                  <a:lnTo>
                    <a:pt x="21" y="103"/>
                  </a:lnTo>
                  <a:lnTo>
                    <a:pt x="12" y="99"/>
                  </a:lnTo>
                  <a:lnTo>
                    <a:pt x="8" y="95"/>
                  </a:lnTo>
                  <a:lnTo>
                    <a:pt x="6" y="89"/>
                  </a:lnTo>
                  <a:lnTo>
                    <a:pt x="6" y="89"/>
                  </a:lnTo>
                  <a:lnTo>
                    <a:pt x="8" y="86"/>
                  </a:lnTo>
                  <a:lnTo>
                    <a:pt x="9" y="82"/>
                  </a:lnTo>
                  <a:lnTo>
                    <a:pt x="12" y="78"/>
                  </a:lnTo>
                  <a:lnTo>
                    <a:pt x="16" y="75"/>
                  </a:lnTo>
                  <a:lnTo>
                    <a:pt x="16" y="75"/>
                  </a:lnTo>
                  <a:lnTo>
                    <a:pt x="21" y="72"/>
                  </a:lnTo>
                  <a:lnTo>
                    <a:pt x="28" y="69"/>
                  </a:lnTo>
                  <a:lnTo>
                    <a:pt x="38" y="68"/>
                  </a:lnTo>
                  <a:lnTo>
                    <a:pt x="48" y="65"/>
                  </a:lnTo>
                  <a:lnTo>
                    <a:pt x="48" y="65"/>
                  </a:lnTo>
                  <a:lnTo>
                    <a:pt x="36" y="62"/>
                  </a:lnTo>
                  <a:lnTo>
                    <a:pt x="26" y="59"/>
                  </a:lnTo>
                  <a:lnTo>
                    <a:pt x="18" y="55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8" y="48"/>
                  </a:lnTo>
                  <a:lnTo>
                    <a:pt x="5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6" y="21"/>
                  </a:lnTo>
                  <a:lnTo>
                    <a:pt x="12" y="14"/>
                  </a:lnTo>
                  <a:lnTo>
                    <a:pt x="21" y="9"/>
                  </a:lnTo>
                  <a:lnTo>
                    <a:pt x="21" y="9"/>
                  </a:lnTo>
                  <a:lnTo>
                    <a:pt x="26" y="7"/>
                  </a:lnTo>
                  <a:lnTo>
                    <a:pt x="33" y="5"/>
                  </a:lnTo>
                  <a:lnTo>
                    <a:pt x="39" y="4"/>
                  </a:lnTo>
                  <a:lnTo>
                    <a:pt x="46" y="2"/>
                  </a:lnTo>
                  <a:lnTo>
                    <a:pt x="54" y="1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87" y="0"/>
                  </a:lnTo>
                  <a:lnTo>
                    <a:pt x="95" y="1"/>
                  </a:lnTo>
                  <a:lnTo>
                    <a:pt x="105" y="1"/>
                  </a:lnTo>
                  <a:lnTo>
                    <a:pt x="114" y="2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" name="Freeform 24"/>
            <p:cNvSpPr>
              <a:spLocks/>
            </p:cNvSpPr>
            <p:nvPr userDrawn="1"/>
          </p:nvSpPr>
          <p:spPr bwMode="auto">
            <a:xfrm>
              <a:off x="8647129" y="863600"/>
              <a:ext cx="36513" cy="3333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2" y="0"/>
                </a:cxn>
                <a:cxn ang="0">
                  <a:pos x="17" y="1"/>
                </a:cxn>
                <a:cxn ang="0">
                  <a:pos x="13" y="2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4" y="8"/>
                </a:cxn>
                <a:cxn ang="0">
                  <a:pos x="3" y="14"/>
                </a:cxn>
                <a:cxn ang="0">
                  <a:pos x="0" y="20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4" y="45"/>
                </a:cxn>
                <a:cxn ang="0">
                  <a:pos x="9" y="48"/>
                </a:cxn>
                <a:cxn ang="0">
                  <a:pos x="9" y="48"/>
                </a:cxn>
                <a:cxn ang="0">
                  <a:pos x="13" y="51"/>
                </a:cxn>
                <a:cxn ang="0">
                  <a:pos x="17" y="52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30" y="54"/>
                </a:cxn>
                <a:cxn ang="0">
                  <a:pos x="36" y="52"/>
                </a:cxn>
                <a:cxn ang="0">
                  <a:pos x="40" y="51"/>
                </a:cxn>
                <a:cxn ang="0">
                  <a:pos x="43" y="48"/>
                </a:cxn>
                <a:cxn ang="0">
                  <a:pos x="43" y="48"/>
                </a:cxn>
                <a:cxn ang="0">
                  <a:pos x="47" y="45"/>
                </a:cxn>
                <a:cxn ang="0">
                  <a:pos x="50" y="41"/>
                </a:cxn>
                <a:cxn ang="0">
                  <a:pos x="53" y="35"/>
                </a:cxn>
                <a:cxn ang="0">
                  <a:pos x="53" y="28"/>
                </a:cxn>
                <a:cxn ang="0">
                  <a:pos x="53" y="28"/>
                </a:cxn>
                <a:cxn ang="0">
                  <a:pos x="53" y="20"/>
                </a:cxn>
                <a:cxn ang="0">
                  <a:pos x="50" y="12"/>
                </a:cxn>
                <a:cxn ang="0">
                  <a:pos x="47" y="8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0" y="2"/>
                </a:cxn>
                <a:cxn ang="0">
                  <a:pos x="36" y="1"/>
                </a:cxn>
                <a:cxn ang="0">
                  <a:pos x="32" y="0"/>
                </a:cxn>
                <a:cxn ang="0">
                  <a:pos x="26" y="0"/>
                </a:cxn>
              </a:cxnLst>
              <a:rect l="0" t="0" r="r" b="b"/>
              <a:pathLst>
                <a:path w="53" h="54">
                  <a:moveTo>
                    <a:pt x="26" y="0"/>
                  </a:moveTo>
                  <a:lnTo>
                    <a:pt x="26" y="0"/>
                  </a:lnTo>
                  <a:lnTo>
                    <a:pt x="22" y="0"/>
                  </a:lnTo>
                  <a:lnTo>
                    <a:pt x="17" y="1"/>
                  </a:lnTo>
                  <a:lnTo>
                    <a:pt x="13" y="2"/>
                  </a:lnTo>
                  <a:lnTo>
                    <a:pt x="9" y="5"/>
                  </a:lnTo>
                  <a:lnTo>
                    <a:pt x="9" y="5"/>
                  </a:lnTo>
                  <a:lnTo>
                    <a:pt x="4" y="8"/>
                  </a:lnTo>
                  <a:lnTo>
                    <a:pt x="3" y="14"/>
                  </a:lnTo>
                  <a:lnTo>
                    <a:pt x="0" y="2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4" y="45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3" y="51"/>
                  </a:lnTo>
                  <a:lnTo>
                    <a:pt x="17" y="52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6" y="52"/>
                  </a:lnTo>
                  <a:lnTo>
                    <a:pt x="40" y="51"/>
                  </a:lnTo>
                  <a:lnTo>
                    <a:pt x="43" y="48"/>
                  </a:lnTo>
                  <a:lnTo>
                    <a:pt x="43" y="48"/>
                  </a:lnTo>
                  <a:lnTo>
                    <a:pt x="47" y="45"/>
                  </a:lnTo>
                  <a:lnTo>
                    <a:pt x="50" y="41"/>
                  </a:lnTo>
                  <a:lnTo>
                    <a:pt x="53" y="35"/>
                  </a:lnTo>
                  <a:lnTo>
                    <a:pt x="53" y="28"/>
                  </a:lnTo>
                  <a:lnTo>
                    <a:pt x="53" y="28"/>
                  </a:lnTo>
                  <a:lnTo>
                    <a:pt x="53" y="20"/>
                  </a:lnTo>
                  <a:lnTo>
                    <a:pt x="50" y="12"/>
                  </a:lnTo>
                  <a:lnTo>
                    <a:pt x="47" y="8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0" y="2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6" y="0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" name="Freeform 25"/>
            <p:cNvSpPr>
              <a:spLocks/>
            </p:cNvSpPr>
            <p:nvPr userDrawn="1"/>
          </p:nvSpPr>
          <p:spPr bwMode="auto">
            <a:xfrm>
              <a:off x="8629666" y="923925"/>
              <a:ext cx="79377" cy="14288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39" y="1"/>
                </a:cxn>
                <a:cxn ang="0">
                  <a:pos x="29" y="1"/>
                </a:cxn>
                <a:cxn ang="0">
                  <a:pos x="20" y="1"/>
                </a:cxn>
                <a:cxn ang="0">
                  <a:pos x="13" y="1"/>
                </a:cxn>
                <a:cxn ang="0">
                  <a:pos x="9" y="2"/>
                </a:cxn>
                <a:cxn ang="0">
                  <a:pos x="9" y="2"/>
                </a:cxn>
                <a:cxn ang="0">
                  <a:pos x="6" y="4"/>
                </a:cxn>
                <a:cxn ang="0">
                  <a:pos x="3" y="7"/>
                </a:cxn>
                <a:cxn ang="0">
                  <a:pos x="1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1" y="12"/>
                </a:cxn>
                <a:cxn ang="0">
                  <a:pos x="3" y="15"/>
                </a:cxn>
                <a:cxn ang="0">
                  <a:pos x="7" y="17"/>
                </a:cxn>
                <a:cxn ang="0">
                  <a:pos x="12" y="19"/>
                </a:cxn>
                <a:cxn ang="0">
                  <a:pos x="12" y="19"/>
                </a:cxn>
                <a:cxn ang="0">
                  <a:pos x="14" y="21"/>
                </a:cxn>
                <a:cxn ang="0">
                  <a:pos x="19" y="21"/>
                </a:cxn>
                <a:cxn ang="0">
                  <a:pos x="23" y="22"/>
                </a:cxn>
                <a:cxn ang="0">
                  <a:pos x="29" y="22"/>
                </a:cxn>
                <a:cxn ang="0">
                  <a:pos x="35" y="24"/>
                </a:cxn>
                <a:cxn ang="0">
                  <a:pos x="40" y="24"/>
                </a:cxn>
                <a:cxn ang="0">
                  <a:pos x="47" y="24"/>
                </a:cxn>
                <a:cxn ang="0">
                  <a:pos x="55" y="24"/>
                </a:cxn>
                <a:cxn ang="0">
                  <a:pos x="55" y="24"/>
                </a:cxn>
                <a:cxn ang="0">
                  <a:pos x="62" y="24"/>
                </a:cxn>
                <a:cxn ang="0">
                  <a:pos x="68" y="24"/>
                </a:cxn>
                <a:cxn ang="0">
                  <a:pos x="73" y="24"/>
                </a:cxn>
                <a:cxn ang="0">
                  <a:pos x="79" y="22"/>
                </a:cxn>
                <a:cxn ang="0">
                  <a:pos x="85" y="22"/>
                </a:cxn>
                <a:cxn ang="0">
                  <a:pos x="91" y="22"/>
                </a:cxn>
                <a:cxn ang="0">
                  <a:pos x="95" y="21"/>
                </a:cxn>
                <a:cxn ang="0">
                  <a:pos x="99" y="21"/>
                </a:cxn>
                <a:cxn ang="0">
                  <a:pos x="99" y="21"/>
                </a:cxn>
                <a:cxn ang="0">
                  <a:pos x="106" y="18"/>
                </a:cxn>
                <a:cxn ang="0">
                  <a:pos x="111" y="15"/>
                </a:cxn>
                <a:cxn ang="0">
                  <a:pos x="114" y="12"/>
                </a:cxn>
                <a:cxn ang="0">
                  <a:pos x="115" y="10"/>
                </a:cxn>
                <a:cxn ang="0">
                  <a:pos x="115" y="10"/>
                </a:cxn>
                <a:cxn ang="0">
                  <a:pos x="115" y="8"/>
                </a:cxn>
                <a:cxn ang="0">
                  <a:pos x="114" y="8"/>
                </a:cxn>
                <a:cxn ang="0">
                  <a:pos x="112" y="7"/>
                </a:cxn>
                <a:cxn ang="0">
                  <a:pos x="111" y="7"/>
                </a:cxn>
                <a:cxn ang="0">
                  <a:pos x="111" y="7"/>
                </a:cxn>
                <a:cxn ang="0">
                  <a:pos x="108" y="5"/>
                </a:cxn>
                <a:cxn ang="0">
                  <a:pos x="104" y="4"/>
                </a:cxn>
                <a:cxn ang="0">
                  <a:pos x="101" y="2"/>
                </a:cxn>
                <a:cxn ang="0">
                  <a:pos x="96" y="2"/>
                </a:cxn>
                <a:cxn ang="0">
                  <a:pos x="96" y="2"/>
                </a:cxn>
                <a:cxn ang="0">
                  <a:pos x="92" y="2"/>
                </a:cxn>
                <a:cxn ang="0">
                  <a:pos x="88" y="1"/>
                </a:cxn>
                <a:cxn ang="0">
                  <a:pos x="82" y="1"/>
                </a:cxn>
                <a:cxn ang="0">
                  <a:pos x="75" y="1"/>
                </a:cxn>
                <a:cxn ang="0">
                  <a:pos x="68" y="0"/>
                </a:cxn>
                <a:cxn ang="0">
                  <a:pos x="58" y="0"/>
                </a:cxn>
                <a:cxn ang="0">
                  <a:pos x="49" y="0"/>
                </a:cxn>
                <a:cxn ang="0">
                  <a:pos x="37" y="0"/>
                </a:cxn>
                <a:cxn ang="0">
                  <a:pos x="39" y="1"/>
                </a:cxn>
              </a:cxnLst>
              <a:rect l="0" t="0" r="r" b="b"/>
              <a:pathLst>
                <a:path w="115" h="24">
                  <a:moveTo>
                    <a:pt x="39" y="1"/>
                  </a:moveTo>
                  <a:lnTo>
                    <a:pt x="39" y="1"/>
                  </a:lnTo>
                  <a:lnTo>
                    <a:pt x="29" y="1"/>
                  </a:lnTo>
                  <a:lnTo>
                    <a:pt x="20" y="1"/>
                  </a:lnTo>
                  <a:lnTo>
                    <a:pt x="13" y="1"/>
                  </a:lnTo>
                  <a:lnTo>
                    <a:pt x="9" y="2"/>
                  </a:lnTo>
                  <a:lnTo>
                    <a:pt x="9" y="2"/>
                  </a:lnTo>
                  <a:lnTo>
                    <a:pt x="6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3" y="15"/>
                  </a:lnTo>
                  <a:lnTo>
                    <a:pt x="7" y="17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4" y="21"/>
                  </a:lnTo>
                  <a:lnTo>
                    <a:pt x="19" y="21"/>
                  </a:lnTo>
                  <a:lnTo>
                    <a:pt x="23" y="22"/>
                  </a:lnTo>
                  <a:lnTo>
                    <a:pt x="29" y="22"/>
                  </a:lnTo>
                  <a:lnTo>
                    <a:pt x="35" y="24"/>
                  </a:lnTo>
                  <a:lnTo>
                    <a:pt x="40" y="24"/>
                  </a:lnTo>
                  <a:lnTo>
                    <a:pt x="47" y="24"/>
                  </a:lnTo>
                  <a:lnTo>
                    <a:pt x="55" y="24"/>
                  </a:lnTo>
                  <a:lnTo>
                    <a:pt x="55" y="24"/>
                  </a:lnTo>
                  <a:lnTo>
                    <a:pt x="62" y="24"/>
                  </a:lnTo>
                  <a:lnTo>
                    <a:pt x="68" y="24"/>
                  </a:lnTo>
                  <a:lnTo>
                    <a:pt x="73" y="24"/>
                  </a:lnTo>
                  <a:lnTo>
                    <a:pt x="79" y="22"/>
                  </a:lnTo>
                  <a:lnTo>
                    <a:pt x="85" y="22"/>
                  </a:lnTo>
                  <a:lnTo>
                    <a:pt x="91" y="22"/>
                  </a:lnTo>
                  <a:lnTo>
                    <a:pt x="95" y="21"/>
                  </a:lnTo>
                  <a:lnTo>
                    <a:pt x="99" y="21"/>
                  </a:lnTo>
                  <a:lnTo>
                    <a:pt x="99" y="21"/>
                  </a:lnTo>
                  <a:lnTo>
                    <a:pt x="106" y="18"/>
                  </a:lnTo>
                  <a:lnTo>
                    <a:pt x="111" y="15"/>
                  </a:lnTo>
                  <a:lnTo>
                    <a:pt x="114" y="12"/>
                  </a:lnTo>
                  <a:lnTo>
                    <a:pt x="115" y="10"/>
                  </a:lnTo>
                  <a:lnTo>
                    <a:pt x="115" y="10"/>
                  </a:lnTo>
                  <a:lnTo>
                    <a:pt x="115" y="8"/>
                  </a:lnTo>
                  <a:lnTo>
                    <a:pt x="114" y="8"/>
                  </a:lnTo>
                  <a:lnTo>
                    <a:pt x="112" y="7"/>
                  </a:lnTo>
                  <a:lnTo>
                    <a:pt x="111" y="7"/>
                  </a:lnTo>
                  <a:lnTo>
                    <a:pt x="111" y="7"/>
                  </a:lnTo>
                  <a:lnTo>
                    <a:pt x="108" y="5"/>
                  </a:lnTo>
                  <a:lnTo>
                    <a:pt x="104" y="4"/>
                  </a:lnTo>
                  <a:lnTo>
                    <a:pt x="101" y="2"/>
                  </a:lnTo>
                  <a:lnTo>
                    <a:pt x="96" y="2"/>
                  </a:lnTo>
                  <a:lnTo>
                    <a:pt x="96" y="2"/>
                  </a:lnTo>
                  <a:lnTo>
                    <a:pt x="92" y="2"/>
                  </a:lnTo>
                  <a:lnTo>
                    <a:pt x="88" y="1"/>
                  </a:lnTo>
                  <a:lnTo>
                    <a:pt x="82" y="1"/>
                  </a:lnTo>
                  <a:lnTo>
                    <a:pt x="75" y="1"/>
                  </a:lnTo>
                  <a:lnTo>
                    <a:pt x="68" y="0"/>
                  </a:lnTo>
                  <a:lnTo>
                    <a:pt x="58" y="0"/>
                  </a:lnTo>
                  <a:lnTo>
                    <a:pt x="49" y="0"/>
                  </a:lnTo>
                  <a:lnTo>
                    <a:pt x="37" y="0"/>
                  </a:lnTo>
                  <a:lnTo>
                    <a:pt x="39" y="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" name="Freeform 26"/>
            <p:cNvSpPr>
              <a:spLocks/>
            </p:cNvSpPr>
            <p:nvPr userDrawn="1"/>
          </p:nvSpPr>
          <p:spPr bwMode="auto">
            <a:xfrm>
              <a:off x="8802707" y="857250"/>
              <a:ext cx="106364" cy="60325"/>
            </a:xfrm>
            <a:custGeom>
              <a:avLst/>
              <a:gdLst/>
              <a:ahLst/>
              <a:cxnLst>
                <a:cxn ang="0">
                  <a:pos x="54" y="45"/>
                </a:cxn>
                <a:cxn ang="0">
                  <a:pos x="55" y="54"/>
                </a:cxn>
                <a:cxn ang="0">
                  <a:pos x="64" y="69"/>
                </a:cxn>
                <a:cxn ang="0">
                  <a:pos x="72" y="75"/>
                </a:cxn>
                <a:cxn ang="0">
                  <a:pos x="87" y="81"/>
                </a:cxn>
                <a:cxn ang="0">
                  <a:pos x="105" y="83"/>
                </a:cxn>
                <a:cxn ang="0">
                  <a:pos x="111" y="83"/>
                </a:cxn>
                <a:cxn ang="0">
                  <a:pos x="120" y="82"/>
                </a:cxn>
                <a:cxn ang="0">
                  <a:pos x="126" y="81"/>
                </a:cxn>
                <a:cxn ang="0">
                  <a:pos x="136" y="75"/>
                </a:cxn>
                <a:cxn ang="0">
                  <a:pos x="147" y="68"/>
                </a:cxn>
                <a:cxn ang="0">
                  <a:pos x="153" y="69"/>
                </a:cxn>
                <a:cxn ang="0">
                  <a:pos x="138" y="83"/>
                </a:cxn>
                <a:cxn ang="0">
                  <a:pos x="120" y="91"/>
                </a:cxn>
                <a:cxn ang="0">
                  <a:pos x="111" y="93"/>
                </a:cxn>
                <a:cxn ang="0">
                  <a:pos x="90" y="98"/>
                </a:cxn>
                <a:cxn ang="0">
                  <a:pos x="78" y="98"/>
                </a:cxn>
                <a:cxn ang="0">
                  <a:pos x="61" y="96"/>
                </a:cxn>
                <a:cxn ang="0">
                  <a:pos x="44" y="93"/>
                </a:cxn>
                <a:cxn ang="0">
                  <a:pos x="29" y="89"/>
                </a:cxn>
                <a:cxn ang="0">
                  <a:pos x="16" y="82"/>
                </a:cxn>
                <a:cxn ang="0">
                  <a:pos x="10" y="75"/>
                </a:cxn>
                <a:cxn ang="0">
                  <a:pos x="2" y="59"/>
                </a:cxn>
                <a:cxn ang="0">
                  <a:pos x="0" y="51"/>
                </a:cxn>
                <a:cxn ang="0">
                  <a:pos x="8" y="29"/>
                </a:cxn>
                <a:cxn ang="0">
                  <a:pos x="26" y="14"/>
                </a:cxn>
                <a:cxn ang="0">
                  <a:pos x="32" y="11"/>
                </a:cxn>
                <a:cxn ang="0">
                  <a:pos x="45" y="5"/>
                </a:cxn>
                <a:cxn ang="0">
                  <a:pos x="59" y="1"/>
                </a:cxn>
                <a:cxn ang="0">
                  <a:pos x="75" y="0"/>
                </a:cxn>
                <a:cxn ang="0">
                  <a:pos x="84" y="0"/>
                </a:cxn>
                <a:cxn ang="0">
                  <a:pos x="95" y="1"/>
                </a:cxn>
                <a:cxn ang="0">
                  <a:pos x="108" y="2"/>
                </a:cxn>
                <a:cxn ang="0">
                  <a:pos x="120" y="7"/>
                </a:cxn>
                <a:cxn ang="0">
                  <a:pos x="131" y="11"/>
                </a:cxn>
                <a:cxn ang="0">
                  <a:pos x="140" y="17"/>
                </a:cxn>
                <a:cxn ang="0">
                  <a:pos x="151" y="35"/>
                </a:cxn>
              </a:cxnLst>
              <a:rect l="0" t="0" r="r" b="b"/>
              <a:pathLst>
                <a:path w="153" h="98">
                  <a:moveTo>
                    <a:pt x="153" y="45"/>
                  </a:moveTo>
                  <a:lnTo>
                    <a:pt x="54" y="45"/>
                  </a:lnTo>
                  <a:lnTo>
                    <a:pt x="54" y="45"/>
                  </a:lnTo>
                  <a:lnTo>
                    <a:pt x="55" y="54"/>
                  </a:lnTo>
                  <a:lnTo>
                    <a:pt x="58" y="62"/>
                  </a:lnTo>
                  <a:lnTo>
                    <a:pt x="64" y="69"/>
                  </a:lnTo>
                  <a:lnTo>
                    <a:pt x="72" y="75"/>
                  </a:lnTo>
                  <a:lnTo>
                    <a:pt x="72" y="75"/>
                  </a:lnTo>
                  <a:lnTo>
                    <a:pt x="78" y="79"/>
                  </a:lnTo>
                  <a:lnTo>
                    <a:pt x="87" y="81"/>
                  </a:lnTo>
                  <a:lnTo>
                    <a:pt x="95" y="83"/>
                  </a:lnTo>
                  <a:lnTo>
                    <a:pt x="105" y="83"/>
                  </a:lnTo>
                  <a:lnTo>
                    <a:pt x="105" y="83"/>
                  </a:lnTo>
                  <a:lnTo>
                    <a:pt x="111" y="83"/>
                  </a:lnTo>
                  <a:lnTo>
                    <a:pt x="115" y="82"/>
                  </a:lnTo>
                  <a:lnTo>
                    <a:pt x="120" y="82"/>
                  </a:lnTo>
                  <a:lnTo>
                    <a:pt x="126" y="81"/>
                  </a:lnTo>
                  <a:lnTo>
                    <a:pt x="126" y="81"/>
                  </a:lnTo>
                  <a:lnTo>
                    <a:pt x="130" y="78"/>
                  </a:lnTo>
                  <a:lnTo>
                    <a:pt x="136" y="75"/>
                  </a:lnTo>
                  <a:lnTo>
                    <a:pt x="141" y="72"/>
                  </a:lnTo>
                  <a:lnTo>
                    <a:pt x="147" y="68"/>
                  </a:lnTo>
                  <a:lnTo>
                    <a:pt x="153" y="69"/>
                  </a:lnTo>
                  <a:lnTo>
                    <a:pt x="153" y="69"/>
                  </a:lnTo>
                  <a:lnTo>
                    <a:pt x="146" y="76"/>
                  </a:lnTo>
                  <a:lnTo>
                    <a:pt x="138" y="83"/>
                  </a:lnTo>
                  <a:lnTo>
                    <a:pt x="130" y="88"/>
                  </a:lnTo>
                  <a:lnTo>
                    <a:pt x="120" y="91"/>
                  </a:lnTo>
                  <a:lnTo>
                    <a:pt x="120" y="91"/>
                  </a:lnTo>
                  <a:lnTo>
                    <a:pt x="111" y="93"/>
                  </a:lnTo>
                  <a:lnTo>
                    <a:pt x="101" y="96"/>
                  </a:lnTo>
                  <a:lnTo>
                    <a:pt x="90" y="98"/>
                  </a:lnTo>
                  <a:lnTo>
                    <a:pt x="78" y="98"/>
                  </a:lnTo>
                  <a:lnTo>
                    <a:pt x="78" y="98"/>
                  </a:lnTo>
                  <a:lnTo>
                    <a:pt x="69" y="98"/>
                  </a:lnTo>
                  <a:lnTo>
                    <a:pt x="61" y="96"/>
                  </a:lnTo>
                  <a:lnTo>
                    <a:pt x="52" y="95"/>
                  </a:lnTo>
                  <a:lnTo>
                    <a:pt x="44" y="93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10" y="75"/>
                  </a:lnTo>
                  <a:lnTo>
                    <a:pt x="5" y="68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2" y="39"/>
                  </a:lnTo>
                  <a:lnTo>
                    <a:pt x="8" y="29"/>
                  </a:lnTo>
                  <a:lnTo>
                    <a:pt x="16" y="21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32" y="11"/>
                  </a:lnTo>
                  <a:lnTo>
                    <a:pt x="38" y="7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9" y="1"/>
                  </a:lnTo>
                  <a:lnTo>
                    <a:pt x="67" y="1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5" y="1"/>
                  </a:lnTo>
                  <a:lnTo>
                    <a:pt x="103" y="1"/>
                  </a:lnTo>
                  <a:lnTo>
                    <a:pt x="108" y="2"/>
                  </a:lnTo>
                  <a:lnTo>
                    <a:pt x="114" y="4"/>
                  </a:lnTo>
                  <a:lnTo>
                    <a:pt x="120" y="7"/>
                  </a:lnTo>
                  <a:lnTo>
                    <a:pt x="126" y="8"/>
                  </a:lnTo>
                  <a:lnTo>
                    <a:pt x="131" y="11"/>
                  </a:lnTo>
                  <a:lnTo>
                    <a:pt x="131" y="11"/>
                  </a:lnTo>
                  <a:lnTo>
                    <a:pt x="140" y="17"/>
                  </a:lnTo>
                  <a:lnTo>
                    <a:pt x="147" y="25"/>
                  </a:lnTo>
                  <a:lnTo>
                    <a:pt x="151" y="35"/>
                  </a:lnTo>
                  <a:lnTo>
                    <a:pt x="153" y="45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" name="Freeform 27"/>
            <p:cNvSpPr>
              <a:spLocks/>
            </p:cNvSpPr>
            <p:nvPr userDrawn="1"/>
          </p:nvSpPr>
          <p:spPr bwMode="auto">
            <a:xfrm>
              <a:off x="8839220" y="863600"/>
              <a:ext cx="36514" cy="17463"/>
            </a:xfrm>
            <a:custGeom>
              <a:avLst/>
              <a:gdLst/>
              <a:ahLst/>
              <a:cxnLst>
                <a:cxn ang="0">
                  <a:pos x="53" y="31"/>
                </a:cxn>
                <a:cxn ang="0">
                  <a:pos x="53" y="31"/>
                </a:cxn>
                <a:cxn ang="0">
                  <a:pos x="53" y="24"/>
                </a:cxn>
                <a:cxn ang="0">
                  <a:pos x="52" y="18"/>
                </a:cxn>
                <a:cxn ang="0">
                  <a:pos x="52" y="14"/>
                </a:cxn>
                <a:cxn ang="0">
                  <a:pos x="51" y="10"/>
                </a:cxn>
                <a:cxn ang="0">
                  <a:pos x="51" y="10"/>
                </a:cxn>
                <a:cxn ang="0">
                  <a:pos x="48" y="7"/>
                </a:cxn>
                <a:cxn ang="0">
                  <a:pos x="45" y="5"/>
                </a:cxn>
                <a:cxn ang="0">
                  <a:pos x="42" y="2"/>
                </a:cxn>
                <a:cxn ang="0">
                  <a:pos x="39" y="1"/>
                </a:cxn>
                <a:cxn ang="0">
                  <a:pos x="39" y="1"/>
                </a:cxn>
                <a:cxn ang="0">
                  <a:pos x="36" y="0"/>
                </a:cxn>
                <a:cxn ang="0">
                  <a:pos x="33" y="0"/>
                </a:cxn>
                <a:cxn ang="0">
                  <a:pos x="30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0"/>
                </a:cxn>
                <a:cxn ang="0">
                  <a:pos x="19" y="1"/>
                </a:cxn>
                <a:cxn ang="0">
                  <a:pos x="15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8"/>
                </a:cxn>
                <a:cxn ang="0">
                  <a:pos x="3" y="14"/>
                </a:cxn>
                <a:cxn ang="0">
                  <a:pos x="0" y="21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53" y="31"/>
                </a:cxn>
              </a:cxnLst>
              <a:rect l="0" t="0" r="r" b="b"/>
              <a:pathLst>
                <a:path w="53" h="31">
                  <a:moveTo>
                    <a:pt x="53" y="31"/>
                  </a:moveTo>
                  <a:lnTo>
                    <a:pt x="53" y="31"/>
                  </a:lnTo>
                  <a:lnTo>
                    <a:pt x="53" y="24"/>
                  </a:lnTo>
                  <a:lnTo>
                    <a:pt x="52" y="18"/>
                  </a:lnTo>
                  <a:lnTo>
                    <a:pt x="52" y="14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48" y="7"/>
                  </a:lnTo>
                  <a:lnTo>
                    <a:pt x="45" y="5"/>
                  </a:lnTo>
                  <a:lnTo>
                    <a:pt x="42" y="2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5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8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53" y="3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" name="Freeform 28"/>
            <p:cNvSpPr>
              <a:spLocks/>
            </p:cNvSpPr>
            <p:nvPr userDrawn="1"/>
          </p:nvSpPr>
          <p:spPr bwMode="auto">
            <a:xfrm>
              <a:off x="8983686" y="857250"/>
              <a:ext cx="107952" cy="58738"/>
            </a:xfrm>
            <a:custGeom>
              <a:avLst/>
              <a:gdLst/>
              <a:ahLst/>
              <a:cxnLst>
                <a:cxn ang="0">
                  <a:pos x="75" y="22"/>
                </a:cxn>
                <a:cxn ang="0">
                  <a:pos x="83" y="17"/>
                </a:cxn>
                <a:cxn ang="0">
                  <a:pos x="98" y="7"/>
                </a:cxn>
                <a:cxn ang="0">
                  <a:pos x="105" y="4"/>
                </a:cxn>
                <a:cxn ang="0">
                  <a:pos x="119" y="1"/>
                </a:cxn>
                <a:cxn ang="0">
                  <a:pos x="132" y="0"/>
                </a:cxn>
                <a:cxn ang="0">
                  <a:pos x="137" y="0"/>
                </a:cxn>
                <a:cxn ang="0">
                  <a:pos x="145" y="1"/>
                </a:cxn>
                <a:cxn ang="0">
                  <a:pos x="148" y="2"/>
                </a:cxn>
                <a:cxn ang="0">
                  <a:pos x="152" y="7"/>
                </a:cxn>
                <a:cxn ang="0">
                  <a:pos x="154" y="12"/>
                </a:cxn>
                <a:cxn ang="0">
                  <a:pos x="154" y="15"/>
                </a:cxn>
                <a:cxn ang="0">
                  <a:pos x="151" y="21"/>
                </a:cxn>
                <a:cxn ang="0">
                  <a:pos x="149" y="22"/>
                </a:cxn>
                <a:cxn ang="0">
                  <a:pos x="142" y="25"/>
                </a:cxn>
                <a:cxn ang="0">
                  <a:pos x="134" y="27"/>
                </a:cxn>
                <a:cxn ang="0">
                  <a:pos x="129" y="27"/>
                </a:cxn>
                <a:cxn ang="0">
                  <a:pos x="119" y="24"/>
                </a:cxn>
                <a:cxn ang="0">
                  <a:pos x="115" y="22"/>
                </a:cxn>
                <a:cxn ang="0">
                  <a:pos x="111" y="19"/>
                </a:cxn>
                <a:cxn ang="0">
                  <a:pos x="108" y="18"/>
                </a:cxn>
                <a:cxn ang="0">
                  <a:pos x="108" y="18"/>
                </a:cxn>
                <a:cxn ang="0">
                  <a:pos x="105" y="18"/>
                </a:cxn>
                <a:cxn ang="0">
                  <a:pos x="105" y="18"/>
                </a:cxn>
                <a:cxn ang="0">
                  <a:pos x="99" y="19"/>
                </a:cxn>
                <a:cxn ang="0">
                  <a:pos x="93" y="21"/>
                </a:cxn>
                <a:cxn ang="0">
                  <a:pos x="89" y="22"/>
                </a:cxn>
                <a:cxn ang="0">
                  <a:pos x="83" y="28"/>
                </a:cxn>
                <a:cxn ang="0">
                  <a:pos x="80" y="31"/>
                </a:cxn>
                <a:cxn ang="0">
                  <a:pos x="76" y="41"/>
                </a:cxn>
                <a:cxn ang="0">
                  <a:pos x="75" y="52"/>
                </a:cxn>
                <a:cxn ang="0">
                  <a:pos x="75" y="79"/>
                </a:cxn>
                <a:cxn ang="0">
                  <a:pos x="75" y="81"/>
                </a:cxn>
                <a:cxn ang="0">
                  <a:pos x="75" y="85"/>
                </a:cxn>
                <a:cxn ang="0">
                  <a:pos x="75" y="86"/>
                </a:cxn>
                <a:cxn ang="0">
                  <a:pos x="78" y="88"/>
                </a:cxn>
                <a:cxn ang="0">
                  <a:pos x="83" y="89"/>
                </a:cxn>
                <a:cxn ang="0">
                  <a:pos x="86" y="91"/>
                </a:cxn>
                <a:cxn ang="0">
                  <a:pos x="93" y="91"/>
                </a:cxn>
                <a:cxn ang="0">
                  <a:pos x="96" y="95"/>
                </a:cxn>
                <a:cxn ang="0">
                  <a:pos x="0" y="91"/>
                </a:cxn>
                <a:cxn ang="0">
                  <a:pos x="6" y="91"/>
                </a:cxn>
                <a:cxn ang="0">
                  <a:pos x="14" y="89"/>
                </a:cxn>
                <a:cxn ang="0">
                  <a:pos x="16" y="88"/>
                </a:cxn>
                <a:cxn ang="0">
                  <a:pos x="19" y="82"/>
                </a:cxn>
                <a:cxn ang="0">
                  <a:pos x="20" y="72"/>
                </a:cxn>
                <a:cxn ang="0">
                  <a:pos x="20" y="21"/>
                </a:cxn>
                <a:cxn ang="0">
                  <a:pos x="19" y="15"/>
                </a:cxn>
                <a:cxn ang="0">
                  <a:pos x="17" y="12"/>
                </a:cxn>
                <a:cxn ang="0">
                  <a:pos x="17" y="11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8" y="7"/>
                </a:cxn>
                <a:cxn ang="0">
                  <a:pos x="0" y="5"/>
                </a:cxn>
                <a:cxn ang="0">
                  <a:pos x="75" y="1"/>
                </a:cxn>
              </a:cxnLst>
              <a:rect l="0" t="0" r="r" b="b"/>
              <a:pathLst>
                <a:path w="154" h="95">
                  <a:moveTo>
                    <a:pt x="75" y="1"/>
                  </a:moveTo>
                  <a:lnTo>
                    <a:pt x="75" y="22"/>
                  </a:lnTo>
                  <a:lnTo>
                    <a:pt x="75" y="22"/>
                  </a:lnTo>
                  <a:lnTo>
                    <a:pt x="83" y="17"/>
                  </a:lnTo>
                  <a:lnTo>
                    <a:pt x="90" y="11"/>
                  </a:lnTo>
                  <a:lnTo>
                    <a:pt x="98" y="7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112" y="2"/>
                  </a:lnTo>
                  <a:lnTo>
                    <a:pt x="119" y="1"/>
                  </a:lnTo>
                  <a:lnTo>
                    <a:pt x="125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7" y="0"/>
                  </a:lnTo>
                  <a:lnTo>
                    <a:pt x="141" y="1"/>
                  </a:lnTo>
                  <a:lnTo>
                    <a:pt x="145" y="1"/>
                  </a:lnTo>
                  <a:lnTo>
                    <a:pt x="148" y="2"/>
                  </a:lnTo>
                  <a:lnTo>
                    <a:pt x="148" y="2"/>
                  </a:lnTo>
                  <a:lnTo>
                    <a:pt x="151" y="5"/>
                  </a:lnTo>
                  <a:lnTo>
                    <a:pt x="152" y="7"/>
                  </a:lnTo>
                  <a:lnTo>
                    <a:pt x="154" y="9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4" y="15"/>
                  </a:lnTo>
                  <a:lnTo>
                    <a:pt x="152" y="18"/>
                  </a:lnTo>
                  <a:lnTo>
                    <a:pt x="151" y="21"/>
                  </a:lnTo>
                  <a:lnTo>
                    <a:pt x="149" y="22"/>
                  </a:lnTo>
                  <a:lnTo>
                    <a:pt x="149" y="22"/>
                  </a:lnTo>
                  <a:lnTo>
                    <a:pt x="145" y="24"/>
                  </a:lnTo>
                  <a:lnTo>
                    <a:pt x="142" y="25"/>
                  </a:lnTo>
                  <a:lnTo>
                    <a:pt x="138" y="27"/>
                  </a:lnTo>
                  <a:lnTo>
                    <a:pt x="134" y="27"/>
                  </a:lnTo>
                  <a:lnTo>
                    <a:pt x="134" y="27"/>
                  </a:lnTo>
                  <a:lnTo>
                    <a:pt x="129" y="27"/>
                  </a:lnTo>
                  <a:lnTo>
                    <a:pt x="124" y="25"/>
                  </a:lnTo>
                  <a:lnTo>
                    <a:pt x="119" y="24"/>
                  </a:lnTo>
                  <a:lnTo>
                    <a:pt x="115" y="22"/>
                  </a:lnTo>
                  <a:lnTo>
                    <a:pt x="115" y="22"/>
                  </a:lnTo>
                  <a:lnTo>
                    <a:pt x="112" y="21"/>
                  </a:lnTo>
                  <a:lnTo>
                    <a:pt x="111" y="19"/>
                  </a:lnTo>
                  <a:lnTo>
                    <a:pt x="109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6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105" y="18"/>
                  </a:lnTo>
                  <a:lnTo>
                    <a:pt x="102" y="18"/>
                  </a:lnTo>
                  <a:lnTo>
                    <a:pt x="99" y="19"/>
                  </a:lnTo>
                  <a:lnTo>
                    <a:pt x="95" y="19"/>
                  </a:lnTo>
                  <a:lnTo>
                    <a:pt x="93" y="21"/>
                  </a:lnTo>
                  <a:lnTo>
                    <a:pt x="93" y="21"/>
                  </a:lnTo>
                  <a:lnTo>
                    <a:pt x="89" y="22"/>
                  </a:lnTo>
                  <a:lnTo>
                    <a:pt x="86" y="25"/>
                  </a:lnTo>
                  <a:lnTo>
                    <a:pt x="83" y="28"/>
                  </a:lnTo>
                  <a:lnTo>
                    <a:pt x="80" y="31"/>
                  </a:lnTo>
                  <a:lnTo>
                    <a:pt x="80" y="31"/>
                  </a:lnTo>
                  <a:lnTo>
                    <a:pt x="78" y="35"/>
                  </a:lnTo>
                  <a:lnTo>
                    <a:pt x="76" y="41"/>
                  </a:lnTo>
                  <a:lnTo>
                    <a:pt x="75" y="46"/>
                  </a:lnTo>
                  <a:lnTo>
                    <a:pt x="75" y="52"/>
                  </a:lnTo>
                  <a:lnTo>
                    <a:pt x="75" y="73"/>
                  </a:lnTo>
                  <a:lnTo>
                    <a:pt x="75" y="79"/>
                  </a:lnTo>
                  <a:lnTo>
                    <a:pt x="75" y="79"/>
                  </a:lnTo>
                  <a:lnTo>
                    <a:pt x="75" y="81"/>
                  </a:lnTo>
                  <a:lnTo>
                    <a:pt x="75" y="83"/>
                  </a:lnTo>
                  <a:lnTo>
                    <a:pt x="75" y="85"/>
                  </a:lnTo>
                  <a:lnTo>
                    <a:pt x="75" y="86"/>
                  </a:lnTo>
                  <a:lnTo>
                    <a:pt x="75" y="86"/>
                  </a:lnTo>
                  <a:lnTo>
                    <a:pt x="76" y="88"/>
                  </a:lnTo>
                  <a:lnTo>
                    <a:pt x="78" y="88"/>
                  </a:lnTo>
                  <a:lnTo>
                    <a:pt x="80" y="89"/>
                  </a:lnTo>
                  <a:lnTo>
                    <a:pt x="83" y="89"/>
                  </a:lnTo>
                  <a:lnTo>
                    <a:pt x="83" y="89"/>
                  </a:lnTo>
                  <a:lnTo>
                    <a:pt x="86" y="91"/>
                  </a:lnTo>
                  <a:lnTo>
                    <a:pt x="89" y="91"/>
                  </a:lnTo>
                  <a:lnTo>
                    <a:pt x="93" y="91"/>
                  </a:lnTo>
                  <a:lnTo>
                    <a:pt x="96" y="91"/>
                  </a:lnTo>
                  <a:lnTo>
                    <a:pt x="96" y="95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6" y="91"/>
                  </a:lnTo>
                  <a:lnTo>
                    <a:pt x="10" y="89"/>
                  </a:lnTo>
                  <a:lnTo>
                    <a:pt x="14" y="89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7" y="86"/>
                  </a:lnTo>
                  <a:lnTo>
                    <a:pt x="19" y="82"/>
                  </a:lnTo>
                  <a:lnTo>
                    <a:pt x="20" y="78"/>
                  </a:lnTo>
                  <a:lnTo>
                    <a:pt x="20" y="72"/>
                  </a:lnTo>
                  <a:lnTo>
                    <a:pt x="20" y="21"/>
                  </a:lnTo>
                  <a:lnTo>
                    <a:pt x="20" y="21"/>
                  </a:lnTo>
                  <a:lnTo>
                    <a:pt x="20" y="18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1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1" y="7"/>
                  </a:lnTo>
                  <a:lnTo>
                    <a:pt x="8" y="7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75" y="1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" name="Freeform 29"/>
            <p:cNvSpPr>
              <a:spLocks/>
            </p:cNvSpPr>
            <p:nvPr userDrawn="1"/>
          </p:nvSpPr>
          <p:spPr bwMode="auto">
            <a:xfrm>
              <a:off x="7870825" y="219075"/>
              <a:ext cx="225429" cy="134938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265" y="132"/>
                </a:cxn>
                <a:cxn ang="0">
                  <a:pos x="265" y="40"/>
                </a:cxn>
                <a:cxn ang="0">
                  <a:pos x="265" y="31"/>
                </a:cxn>
                <a:cxn ang="0">
                  <a:pos x="263" y="24"/>
                </a:cxn>
                <a:cxn ang="0">
                  <a:pos x="260" y="19"/>
                </a:cxn>
                <a:cxn ang="0">
                  <a:pos x="256" y="14"/>
                </a:cxn>
                <a:cxn ang="0">
                  <a:pos x="250" y="10"/>
                </a:cxn>
                <a:cxn ang="0">
                  <a:pos x="243" y="7"/>
                </a:cxn>
                <a:cxn ang="0">
                  <a:pos x="233" y="6"/>
                </a:cxn>
                <a:cxn ang="0">
                  <a:pos x="222" y="6"/>
                </a:cxn>
                <a:cxn ang="0">
                  <a:pos x="222" y="0"/>
                </a:cxn>
                <a:cxn ang="0">
                  <a:pos x="322" y="0"/>
                </a:cxn>
                <a:cxn ang="0">
                  <a:pos x="322" y="6"/>
                </a:cxn>
                <a:cxn ang="0">
                  <a:pos x="314" y="6"/>
                </a:cxn>
                <a:cxn ang="0">
                  <a:pos x="305" y="7"/>
                </a:cxn>
                <a:cxn ang="0">
                  <a:pos x="299" y="9"/>
                </a:cxn>
                <a:cxn ang="0">
                  <a:pos x="296" y="10"/>
                </a:cxn>
                <a:cxn ang="0">
                  <a:pos x="293" y="13"/>
                </a:cxn>
                <a:cxn ang="0">
                  <a:pos x="291" y="14"/>
                </a:cxn>
                <a:cxn ang="0">
                  <a:pos x="288" y="17"/>
                </a:cxn>
                <a:cxn ang="0">
                  <a:pos x="286" y="20"/>
                </a:cxn>
                <a:cxn ang="0">
                  <a:pos x="285" y="24"/>
                </a:cxn>
                <a:cxn ang="0">
                  <a:pos x="283" y="29"/>
                </a:cxn>
                <a:cxn ang="0">
                  <a:pos x="282" y="34"/>
                </a:cxn>
                <a:cxn ang="0">
                  <a:pos x="282" y="40"/>
                </a:cxn>
                <a:cxn ang="0">
                  <a:pos x="282" y="221"/>
                </a:cxn>
                <a:cxn ang="0">
                  <a:pos x="273" y="221"/>
                </a:cxn>
                <a:cxn ang="0">
                  <a:pos x="65" y="41"/>
                </a:cxn>
                <a:cxn ang="0">
                  <a:pos x="65" y="178"/>
                </a:cxn>
                <a:cxn ang="0">
                  <a:pos x="66" y="186"/>
                </a:cxn>
                <a:cxn ang="0">
                  <a:pos x="68" y="194"/>
                </a:cxn>
                <a:cxn ang="0">
                  <a:pos x="72" y="199"/>
                </a:cxn>
                <a:cxn ang="0">
                  <a:pos x="76" y="203"/>
                </a:cxn>
                <a:cxn ang="0">
                  <a:pos x="84" y="206"/>
                </a:cxn>
                <a:cxn ang="0">
                  <a:pos x="91" y="208"/>
                </a:cxn>
                <a:cxn ang="0">
                  <a:pos x="98" y="209"/>
                </a:cxn>
                <a:cxn ang="0">
                  <a:pos x="105" y="209"/>
                </a:cxn>
                <a:cxn ang="0">
                  <a:pos x="114" y="209"/>
                </a:cxn>
                <a:cxn ang="0">
                  <a:pos x="114" y="216"/>
                </a:cxn>
                <a:cxn ang="0">
                  <a:pos x="2" y="216"/>
                </a:cxn>
                <a:cxn ang="0">
                  <a:pos x="2" y="209"/>
                </a:cxn>
                <a:cxn ang="0">
                  <a:pos x="13" y="209"/>
                </a:cxn>
                <a:cxn ang="0">
                  <a:pos x="23" y="208"/>
                </a:cxn>
                <a:cxn ang="0">
                  <a:pos x="30" y="205"/>
                </a:cxn>
                <a:cxn ang="0">
                  <a:pos x="36" y="203"/>
                </a:cxn>
                <a:cxn ang="0">
                  <a:pos x="40" y="199"/>
                </a:cxn>
                <a:cxn ang="0">
                  <a:pos x="45" y="192"/>
                </a:cxn>
                <a:cxn ang="0">
                  <a:pos x="46" y="186"/>
                </a:cxn>
                <a:cxn ang="0">
                  <a:pos x="48" y="178"/>
                </a:cxn>
                <a:cxn ang="0">
                  <a:pos x="48" y="27"/>
                </a:cxn>
                <a:cxn ang="0">
                  <a:pos x="40" y="20"/>
                </a:cxn>
                <a:cxn ang="0">
                  <a:pos x="36" y="16"/>
                </a:cxn>
                <a:cxn ang="0">
                  <a:pos x="32" y="13"/>
                </a:cxn>
                <a:cxn ang="0">
                  <a:pos x="27" y="12"/>
                </a:cxn>
                <a:cxn ang="0">
                  <a:pos x="23" y="10"/>
                </a:cxn>
                <a:cxn ang="0">
                  <a:pos x="19" y="9"/>
                </a:cxn>
                <a:cxn ang="0">
                  <a:pos x="13" y="7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12" y="0"/>
                </a:cxn>
              </a:cxnLst>
              <a:rect l="0" t="0" r="r" b="b"/>
              <a:pathLst>
                <a:path w="322" h="221">
                  <a:moveTo>
                    <a:pt x="112" y="0"/>
                  </a:moveTo>
                  <a:lnTo>
                    <a:pt x="265" y="132"/>
                  </a:lnTo>
                  <a:lnTo>
                    <a:pt x="265" y="40"/>
                  </a:lnTo>
                  <a:lnTo>
                    <a:pt x="265" y="31"/>
                  </a:lnTo>
                  <a:lnTo>
                    <a:pt x="263" y="24"/>
                  </a:lnTo>
                  <a:lnTo>
                    <a:pt x="260" y="19"/>
                  </a:lnTo>
                  <a:lnTo>
                    <a:pt x="256" y="14"/>
                  </a:lnTo>
                  <a:lnTo>
                    <a:pt x="250" y="10"/>
                  </a:lnTo>
                  <a:lnTo>
                    <a:pt x="243" y="7"/>
                  </a:lnTo>
                  <a:lnTo>
                    <a:pt x="233" y="6"/>
                  </a:lnTo>
                  <a:lnTo>
                    <a:pt x="222" y="6"/>
                  </a:lnTo>
                  <a:lnTo>
                    <a:pt x="222" y="0"/>
                  </a:lnTo>
                  <a:lnTo>
                    <a:pt x="322" y="0"/>
                  </a:lnTo>
                  <a:lnTo>
                    <a:pt x="322" y="6"/>
                  </a:lnTo>
                  <a:lnTo>
                    <a:pt x="314" y="6"/>
                  </a:lnTo>
                  <a:lnTo>
                    <a:pt x="305" y="7"/>
                  </a:lnTo>
                  <a:lnTo>
                    <a:pt x="299" y="9"/>
                  </a:lnTo>
                  <a:lnTo>
                    <a:pt x="296" y="10"/>
                  </a:lnTo>
                  <a:lnTo>
                    <a:pt x="293" y="13"/>
                  </a:lnTo>
                  <a:lnTo>
                    <a:pt x="291" y="14"/>
                  </a:lnTo>
                  <a:lnTo>
                    <a:pt x="288" y="17"/>
                  </a:lnTo>
                  <a:lnTo>
                    <a:pt x="286" y="20"/>
                  </a:lnTo>
                  <a:lnTo>
                    <a:pt x="285" y="24"/>
                  </a:lnTo>
                  <a:lnTo>
                    <a:pt x="283" y="29"/>
                  </a:lnTo>
                  <a:lnTo>
                    <a:pt x="282" y="34"/>
                  </a:lnTo>
                  <a:lnTo>
                    <a:pt x="282" y="40"/>
                  </a:lnTo>
                  <a:lnTo>
                    <a:pt x="282" y="221"/>
                  </a:lnTo>
                  <a:lnTo>
                    <a:pt x="273" y="221"/>
                  </a:lnTo>
                  <a:lnTo>
                    <a:pt x="65" y="41"/>
                  </a:lnTo>
                  <a:lnTo>
                    <a:pt x="65" y="178"/>
                  </a:lnTo>
                  <a:lnTo>
                    <a:pt x="66" y="186"/>
                  </a:lnTo>
                  <a:lnTo>
                    <a:pt x="68" y="194"/>
                  </a:lnTo>
                  <a:lnTo>
                    <a:pt x="72" y="199"/>
                  </a:lnTo>
                  <a:lnTo>
                    <a:pt x="76" y="203"/>
                  </a:lnTo>
                  <a:lnTo>
                    <a:pt x="84" y="206"/>
                  </a:lnTo>
                  <a:lnTo>
                    <a:pt x="91" y="208"/>
                  </a:lnTo>
                  <a:lnTo>
                    <a:pt x="98" y="209"/>
                  </a:lnTo>
                  <a:lnTo>
                    <a:pt x="105" y="209"/>
                  </a:lnTo>
                  <a:lnTo>
                    <a:pt x="114" y="209"/>
                  </a:lnTo>
                  <a:lnTo>
                    <a:pt x="114" y="216"/>
                  </a:lnTo>
                  <a:lnTo>
                    <a:pt x="2" y="216"/>
                  </a:lnTo>
                  <a:lnTo>
                    <a:pt x="2" y="209"/>
                  </a:lnTo>
                  <a:lnTo>
                    <a:pt x="13" y="209"/>
                  </a:lnTo>
                  <a:lnTo>
                    <a:pt x="23" y="208"/>
                  </a:lnTo>
                  <a:lnTo>
                    <a:pt x="30" y="205"/>
                  </a:lnTo>
                  <a:lnTo>
                    <a:pt x="36" y="203"/>
                  </a:lnTo>
                  <a:lnTo>
                    <a:pt x="40" y="199"/>
                  </a:lnTo>
                  <a:lnTo>
                    <a:pt x="45" y="192"/>
                  </a:lnTo>
                  <a:lnTo>
                    <a:pt x="46" y="186"/>
                  </a:lnTo>
                  <a:lnTo>
                    <a:pt x="48" y="178"/>
                  </a:lnTo>
                  <a:lnTo>
                    <a:pt x="48" y="27"/>
                  </a:lnTo>
                  <a:lnTo>
                    <a:pt x="40" y="20"/>
                  </a:lnTo>
                  <a:lnTo>
                    <a:pt x="36" y="16"/>
                  </a:lnTo>
                  <a:lnTo>
                    <a:pt x="32" y="13"/>
                  </a:lnTo>
                  <a:lnTo>
                    <a:pt x="27" y="12"/>
                  </a:lnTo>
                  <a:lnTo>
                    <a:pt x="23" y="10"/>
                  </a:lnTo>
                  <a:lnTo>
                    <a:pt x="19" y="9"/>
                  </a:lnTo>
                  <a:lnTo>
                    <a:pt x="13" y="7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" name="Freeform 30"/>
            <p:cNvSpPr>
              <a:spLocks/>
            </p:cNvSpPr>
            <p:nvPr userDrawn="1"/>
          </p:nvSpPr>
          <p:spPr bwMode="auto">
            <a:xfrm>
              <a:off x="7875589" y="19050"/>
              <a:ext cx="212729" cy="133350"/>
            </a:xfrm>
            <a:custGeom>
              <a:avLst/>
              <a:gdLst/>
              <a:ahLst/>
              <a:cxnLst>
                <a:cxn ang="0">
                  <a:pos x="128" y="101"/>
                </a:cxn>
                <a:cxn ang="0">
                  <a:pos x="141" y="101"/>
                </a:cxn>
                <a:cxn ang="0">
                  <a:pos x="155" y="99"/>
                </a:cxn>
                <a:cxn ang="0">
                  <a:pos x="167" y="95"/>
                </a:cxn>
                <a:cxn ang="0">
                  <a:pos x="175" y="91"/>
                </a:cxn>
                <a:cxn ang="0">
                  <a:pos x="185" y="81"/>
                </a:cxn>
                <a:cxn ang="0">
                  <a:pos x="195" y="61"/>
                </a:cxn>
                <a:cxn ang="0">
                  <a:pos x="207" y="50"/>
                </a:cxn>
                <a:cxn ang="0">
                  <a:pos x="198" y="163"/>
                </a:cxn>
                <a:cxn ang="0">
                  <a:pos x="193" y="146"/>
                </a:cxn>
                <a:cxn ang="0">
                  <a:pos x="185" y="134"/>
                </a:cxn>
                <a:cxn ang="0">
                  <a:pos x="175" y="124"/>
                </a:cxn>
                <a:cxn ang="0">
                  <a:pos x="164" y="118"/>
                </a:cxn>
                <a:cxn ang="0">
                  <a:pos x="148" y="114"/>
                </a:cxn>
                <a:cxn ang="0">
                  <a:pos x="128" y="112"/>
                </a:cxn>
                <a:cxn ang="0">
                  <a:pos x="128" y="182"/>
                </a:cxn>
                <a:cxn ang="0">
                  <a:pos x="129" y="193"/>
                </a:cxn>
                <a:cxn ang="0">
                  <a:pos x="131" y="198"/>
                </a:cxn>
                <a:cxn ang="0">
                  <a:pos x="135" y="200"/>
                </a:cxn>
                <a:cxn ang="0">
                  <a:pos x="141" y="203"/>
                </a:cxn>
                <a:cxn ang="0">
                  <a:pos x="152" y="203"/>
                </a:cxn>
                <a:cxn ang="0">
                  <a:pos x="178" y="203"/>
                </a:cxn>
                <a:cxn ang="0">
                  <a:pos x="200" y="202"/>
                </a:cxn>
                <a:cxn ang="0">
                  <a:pos x="220" y="200"/>
                </a:cxn>
                <a:cxn ang="0">
                  <a:pos x="237" y="196"/>
                </a:cxn>
                <a:cxn ang="0">
                  <a:pos x="252" y="190"/>
                </a:cxn>
                <a:cxn ang="0">
                  <a:pos x="264" y="183"/>
                </a:cxn>
                <a:cxn ang="0">
                  <a:pos x="276" y="173"/>
                </a:cxn>
                <a:cxn ang="0">
                  <a:pos x="285" y="161"/>
                </a:cxn>
                <a:cxn ang="0">
                  <a:pos x="292" y="148"/>
                </a:cxn>
                <a:cxn ang="0">
                  <a:pos x="286" y="216"/>
                </a:cxn>
                <a:cxn ang="0">
                  <a:pos x="0" y="210"/>
                </a:cxn>
                <a:cxn ang="0">
                  <a:pos x="17" y="210"/>
                </a:cxn>
                <a:cxn ang="0">
                  <a:pos x="30" y="209"/>
                </a:cxn>
                <a:cxn ang="0">
                  <a:pos x="37" y="206"/>
                </a:cxn>
                <a:cxn ang="0">
                  <a:pos x="42" y="202"/>
                </a:cxn>
                <a:cxn ang="0">
                  <a:pos x="46" y="198"/>
                </a:cxn>
                <a:cxn ang="0">
                  <a:pos x="47" y="186"/>
                </a:cxn>
                <a:cxn ang="0">
                  <a:pos x="47" y="37"/>
                </a:cxn>
                <a:cxn ang="0">
                  <a:pos x="47" y="26"/>
                </a:cxn>
                <a:cxn ang="0">
                  <a:pos x="46" y="20"/>
                </a:cxn>
                <a:cxn ang="0">
                  <a:pos x="42" y="14"/>
                </a:cxn>
                <a:cxn ang="0">
                  <a:pos x="36" y="10"/>
                </a:cxn>
                <a:cxn ang="0">
                  <a:pos x="26" y="7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277" y="64"/>
                </a:cxn>
                <a:cxn ang="0">
                  <a:pos x="264" y="53"/>
                </a:cxn>
                <a:cxn ang="0">
                  <a:pos x="253" y="35"/>
                </a:cxn>
                <a:cxn ang="0">
                  <a:pos x="240" y="26"/>
                </a:cxn>
                <a:cxn ang="0">
                  <a:pos x="221" y="18"/>
                </a:cxn>
                <a:cxn ang="0">
                  <a:pos x="207" y="16"/>
                </a:cxn>
                <a:cxn ang="0">
                  <a:pos x="197" y="14"/>
                </a:cxn>
                <a:cxn ang="0">
                  <a:pos x="184" y="13"/>
                </a:cxn>
                <a:cxn ang="0">
                  <a:pos x="168" y="13"/>
                </a:cxn>
                <a:cxn ang="0">
                  <a:pos x="128" y="13"/>
                </a:cxn>
              </a:cxnLst>
              <a:rect l="0" t="0" r="r" b="b"/>
              <a:pathLst>
                <a:path w="302" h="216">
                  <a:moveTo>
                    <a:pt x="128" y="13"/>
                  </a:moveTo>
                  <a:lnTo>
                    <a:pt x="128" y="101"/>
                  </a:lnTo>
                  <a:lnTo>
                    <a:pt x="134" y="101"/>
                  </a:lnTo>
                  <a:lnTo>
                    <a:pt x="141" y="101"/>
                  </a:lnTo>
                  <a:lnTo>
                    <a:pt x="148" y="99"/>
                  </a:lnTo>
                  <a:lnTo>
                    <a:pt x="155" y="99"/>
                  </a:lnTo>
                  <a:lnTo>
                    <a:pt x="161" y="98"/>
                  </a:lnTo>
                  <a:lnTo>
                    <a:pt x="167" y="95"/>
                  </a:lnTo>
                  <a:lnTo>
                    <a:pt x="171" y="94"/>
                  </a:lnTo>
                  <a:lnTo>
                    <a:pt x="175" y="91"/>
                  </a:lnTo>
                  <a:lnTo>
                    <a:pt x="180" y="88"/>
                  </a:lnTo>
                  <a:lnTo>
                    <a:pt x="185" y="81"/>
                  </a:lnTo>
                  <a:lnTo>
                    <a:pt x="191" y="72"/>
                  </a:lnTo>
                  <a:lnTo>
                    <a:pt x="195" y="61"/>
                  </a:lnTo>
                  <a:lnTo>
                    <a:pt x="198" y="50"/>
                  </a:lnTo>
                  <a:lnTo>
                    <a:pt x="207" y="50"/>
                  </a:lnTo>
                  <a:lnTo>
                    <a:pt x="207" y="163"/>
                  </a:lnTo>
                  <a:lnTo>
                    <a:pt x="198" y="163"/>
                  </a:lnTo>
                  <a:lnTo>
                    <a:pt x="195" y="155"/>
                  </a:lnTo>
                  <a:lnTo>
                    <a:pt x="193" y="146"/>
                  </a:lnTo>
                  <a:lnTo>
                    <a:pt x="190" y="139"/>
                  </a:lnTo>
                  <a:lnTo>
                    <a:pt x="185" y="134"/>
                  </a:lnTo>
                  <a:lnTo>
                    <a:pt x="181" y="128"/>
                  </a:lnTo>
                  <a:lnTo>
                    <a:pt x="175" y="124"/>
                  </a:lnTo>
                  <a:lnTo>
                    <a:pt x="170" y="119"/>
                  </a:lnTo>
                  <a:lnTo>
                    <a:pt x="164" y="118"/>
                  </a:lnTo>
                  <a:lnTo>
                    <a:pt x="157" y="115"/>
                  </a:lnTo>
                  <a:lnTo>
                    <a:pt x="148" y="114"/>
                  </a:lnTo>
                  <a:lnTo>
                    <a:pt x="138" y="112"/>
                  </a:lnTo>
                  <a:lnTo>
                    <a:pt x="128" y="112"/>
                  </a:lnTo>
                  <a:lnTo>
                    <a:pt x="128" y="173"/>
                  </a:lnTo>
                  <a:lnTo>
                    <a:pt x="128" y="182"/>
                  </a:lnTo>
                  <a:lnTo>
                    <a:pt x="129" y="188"/>
                  </a:lnTo>
                  <a:lnTo>
                    <a:pt x="129" y="193"/>
                  </a:lnTo>
                  <a:lnTo>
                    <a:pt x="129" y="196"/>
                  </a:lnTo>
                  <a:lnTo>
                    <a:pt x="131" y="198"/>
                  </a:lnTo>
                  <a:lnTo>
                    <a:pt x="134" y="199"/>
                  </a:lnTo>
                  <a:lnTo>
                    <a:pt x="135" y="200"/>
                  </a:lnTo>
                  <a:lnTo>
                    <a:pt x="138" y="202"/>
                  </a:lnTo>
                  <a:lnTo>
                    <a:pt x="141" y="203"/>
                  </a:lnTo>
                  <a:lnTo>
                    <a:pt x="147" y="203"/>
                  </a:lnTo>
                  <a:lnTo>
                    <a:pt x="152" y="203"/>
                  </a:lnTo>
                  <a:lnTo>
                    <a:pt x="158" y="203"/>
                  </a:lnTo>
                  <a:lnTo>
                    <a:pt x="178" y="203"/>
                  </a:lnTo>
                  <a:lnTo>
                    <a:pt x="190" y="203"/>
                  </a:lnTo>
                  <a:lnTo>
                    <a:pt x="200" y="202"/>
                  </a:lnTo>
                  <a:lnTo>
                    <a:pt x="210" y="202"/>
                  </a:lnTo>
                  <a:lnTo>
                    <a:pt x="220" y="200"/>
                  </a:lnTo>
                  <a:lnTo>
                    <a:pt x="229" y="198"/>
                  </a:lnTo>
                  <a:lnTo>
                    <a:pt x="237" y="196"/>
                  </a:lnTo>
                  <a:lnTo>
                    <a:pt x="244" y="193"/>
                  </a:lnTo>
                  <a:lnTo>
                    <a:pt x="252" y="190"/>
                  </a:lnTo>
                  <a:lnTo>
                    <a:pt x="259" y="188"/>
                  </a:lnTo>
                  <a:lnTo>
                    <a:pt x="264" y="183"/>
                  </a:lnTo>
                  <a:lnTo>
                    <a:pt x="270" y="178"/>
                  </a:lnTo>
                  <a:lnTo>
                    <a:pt x="276" y="173"/>
                  </a:lnTo>
                  <a:lnTo>
                    <a:pt x="280" y="168"/>
                  </a:lnTo>
                  <a:lnTo>
                    <a:pt x="285" y="161"/>
                  </a:lnTo>
                  <a:lnTo>
                    <a:pt x="289" y="155"/>
                  </a:lnTo>
                  <a:lnTo>
                    <a:pt x="292" y="148"/>
                  </a:lnTo>
                  <a:lnTo>
                    <a:pt x="302" y="148"/>
                  </a:lnTo>
                  <a:lnTo>
                    <a:pt x="286" y="216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10" y="210"/>
                  </a:lnTo>
                  <a:lnTo>
                    <a:pt x="17" y="210"/>
                  </a:lnTo>
                  <a:lnTo>
                    <a:pt x="23" y="209"/>
                  </a:lnTo>
                  <a:lnTo>
                    <a:pt x="30" y="209"/>
                  </a:lnTo>
                  <a:lnTo>
                    <a:pt x="34" y="208"/>
                  </a:lnTo>
                  <a:lnTo>
                    <a:pt x="37" y="206"/>
                  </a:lnTo>
                  <a:lnTo>
                    <a:pt x="40" y="205"/>
                  </a:lnTo>
                  <a:lnTo>
                    <a:pt x="42" y="202"/>
                  </a:lnTo>
                  <a:lnTo>
                    <a:pt x="44" y="199"/>
                  </a:lnTo>
                  <a:lnTo>
                    <a:pt x="46" y="198"/>
                  </a:lnTo>
                  <a:lnTo>
                    <a:pt x="46" y="193"/>
                  </a:lnTo>
                  <a:lnTo>
                    <a:pt x="47" y="186"/>
                  </a:lnTo>
                  <a:lnTo>
                    <a:pt x="47" y="179"/>
                  </a:lnTo>
                  <a:lnTo>
                    <a:pt x="47" y="37"/>
                  </a:lnTo>
                  <a:lnTo>
                    <a:pt x="47" y="31"/>
                  </a:lnTo>
                  <a:lnTo>
                    <a:pt x="47" y="26"/>
                  </a:lnTo>
                  <a:lnTo>
                    <a:pt x="46" y="21"/>
                  </a:lnTo>
                  <a:lnTo>
                    <a:pt x="46" y="20"/>
                  </a:lnTo>
                  <a:lnTo>
                    <a:pt x="44" y="17"/>
                  </a:lnTo>
                  <a:lnTo>
                    <a:pt x="42" y="14"/>
                  </a:lnTo>
                  <a:lnTo>
                    <a:pt x="39" y="13"/>
                  </a:lnTo>
                  <a:lnTo>
                    <a:pt x="36" y="10"/>
                  </a:lnTo>
                  <a:lnTo>
                    <a:pt x="31" y="8"/>
                  </a:lnTo>
                  <a:lnTo>
                    <a:pt x="26" y="7"/>
                  </a:lnTo>
                  <a:lnTo>
                    <a:pt x="19" y="6"/>
                  </a:lnTo>
                  <a:lnTo>
                    <a:pt x="10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277" y="0"/>
                  </a:lnTo>
                  <a:lnTo>
                    <a:pt x="277" y="64"/>
                  </a:lnTo>
                  <a:lnTo>
                    <a:pt x="269" y="64"/>
                  </a:lnTo>
                  <a:lnTo>
                    <a:pt x="264" y="53"/>
                  </a:lnTo>
                  <a:lnTo>
                    <a:pt x="259" y="43"/>
                  </a:lnTo>
                  <a:lnTo>
                    <a:pt x="253" y="35"/>
                  </a:lnTo>
                  <a:lnTo>
                    <a:pt x="247" y="31"/>
                  </a:lnTo>
                  <a:lnTo>
                    <a:pt x="240" y="26"/>
                  </a:lnTo>
                  <a:lnTo>
                    <a:pt x="231" y="21"/>
                  </a:lnTo>
                  <a:lnTo>
                    <a:pt x="221" y="18"/>
                  </a:lnTo>
                  <a:lnTo>
                    <a:pt x="211" y="16"/>
                  </a:lnTo>
                  <a:lnTo>
                    <a:pt x="207" y="16"/>
                  </a:lnTo>
                  <a:lnTo>
                    <a:pt x="203" y="14"/>
                  </a:lnTo>
                  <a:lnTo>
                    <a:pt x="197" y="14"/>
                  </a:lnTo>
                  <a:lnTo>
                    <a:pt x="191" y="14"/>
                  </a:lnTo>
                  <a:lnTo>
                    <a:pt x="184" y="13"/>
                  </a:lnTo>
                  <a:lnTo>
                    <a:pt x="177" y="13"/>
                  </a:lnTo>
                  <a:lnTo>
                    <a:pt x="168" y="13"/>
                  </a:lnTo>
                  <a:lnTo>
                    <a:pt x="159" y="13"/>
                  </a:lnTo>
                  <a:lnTo>
                    <a:pt x="128" y="13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" name="Freeform 31"/>
            <p:cNvSpPr>
              <a:spLocks/>
            </p:cNvSpPr>
            <p:nvPr userDrawn="1"/>
          </p:nvSpPr>
          <p:spPr bwMode="auto">
            <a:xfrm>
              <a:off x="7880351" y="414338"/>
              <a:ext cx="193679" cy="138112"/>
            </a:xfrm>
            <a:custGeom>
              <a:avLst/>
              <a:gdLst/>
              <a:ahLst/>
              <a:cxnLst>
                <a:cxn ang="0">
                  <a:pos x="269" y="75"/>
                </a:cxn>
                <a:cxn ang="0">
                  <a:pos x="259" y="56"/>
                </a:cxn>
                <a:cxn ang="0">
                  <a:pos x="245" y="38"/>
                </a:cxn>
                <a:cxn ang="0">
                  <a:pos x="226" y="26"/>
                </a:cxn>
                <a:cxn ang="0">
                  <a:pos x="206" y="17"/>
                </a:cxn>
                <a:cxn ang="0">
                  <a:pos x="183" y="14"/>
                </a:cxn>
                <a:cxn ang="0">
                  <a:pos x="160" y="16"/>
                </a:cxn>
                <a:cxn ang="0">
                  <a:pos x="140" y="19"/>
                </a:cxn>
                <a:cxn ang="0">
                  <a:pos x="122" y="26"/>
                </a:cxn>
                <a:cxn ang="0">
                  <a:pos x="95" y="47"/>
                </a:cxn>
                <a:cxn ang="0">
                  <a:pos x="83" y="68"/>
                </a:cxn>
                <a:cxn ang="0">
                  <a:pos x="78" y="88"/>
                </a:cxn>
                <a:cxn ang="0">
                  <a:pos x="76" y="110"/>
                </a:cxn>
                <a:cxn ang="0">
                  <a:pos x="78" y="131"/>
                </a:cxn>
                <a:cxn ang="0">
                  <a:pos x="81" y="151"/>
                </a:cxn>
                <a:cxn ang="0">
                  <a:pos x="91" y="174"/>
                </a:cxn>
                <a:cxn ang="0">
                  <a:pos x="115" y="198"/>
                </a:cxn>
                <a:cxn ang="0">
                  <a:pos x="132" y="205"/>
                </a:cxn>
                <a:cxn ang="0">
                  <a:pos x="154" y="209"/>
                </a:cxn>
                <a:cxn ang="0">
                  <a:pos x="177" y="210"/>
                </a:cxn>
                <a:cxn ang="0">
                  <a:pos x="196" y="208"/>
                </a:cxn>
                <a:cxn ang="0">
                  <a:pos x="214" y="203"/>
                </a:cxn>
                <a:cxn ang="0">
                  <a:pos x="232" y="196"/>
                </a:cxn>
                <a:cxn ang="0">
                  <a:pos x="250" y="186"/>
                </a:cxn>
                <a:cxn ang="0">
                  <a:pos x="269" y="172"/>
                </a:cxn>
                <a:cxn ang="0">
                  <a:pos x="257" y="198"/>
                </a:cxn>
                <a:cxn ang="0">
                  <a:pos x="237" y="209"/>
                </a:cxn>
                <a:cxn ang="0">
                  <a:pos x="219" y="216"/>
                </a:cxn>
                <a:cxn ang="0">
                  <a:pos x="197" y="220"/>
                </a:cxn>
                <a:cxn ang="0">
                  <a:pos x="174" y="223"/>
                </a:cxn>
                <a:cxn ang="0">
                  <a:pos x="145" y="225"/>
                </a:cxn>
                <a:cxn ang="0">
                  <a:pos x="112" y="222"/>
                </a:cxn>
                <a:cxn ang="0">
                  <a:pos x="83" y="215"/>
                </a:cxn>
                <a:cxn ang="0">
                  <a:pos x="58" y="205"/>
                </a:cxn>
                <a:cxn ang="0">
                  <a:pos x="36" y="191"/>
                </a:cxn>
                <a:cxn ang="0">
                  <a:pos x="20" y="172"/>
                </a:cxn>
                <a:cxn ang="0">
                  <a:pos x="9" y="152"/>
                </a:cxn>
                <a:cxn ang="0">
                  <a:pos x="1" y="131"/>
                </a:cxn>
                <a:cxn ang="0">
                  <a:pos x="0" y="110"/>
                </a:cxn>
                <a:cxn ang="0">
                  <a:pos x="6" y="87"/>
                </a:cxn>
                <a:cxn ang="0">
                  <a:pos x="16" y="65"/>
                </a:cxn>
                <a:cxn ang="0">
                  <a:pos x="33" y="46"/>
                </a:cxn>
                <a:cxn ang="0">
                  <a:pos x="55" y="28"/>
                </a:cxn>
                <a:cxn ang="0">
                  <a:pos x="81" y="16"/>
                </a:cxn>
                <a:cxn ang="0">
                  <a:pos x="109" y="6"/>
                </a:cxn>
                <a:cxn ang="0">
                  <a:pos x="140" y="1"/>
                </a:cxn>
                <a:cxn ang="0">
                  <a:pos x="167" y="0"/>
                </a:cxn>
                <a:cxn ang="0">
                  <a:pos x="191" y="3"/>
                </a:cxn>
                <a:cxn ang="0">
                  <a:pos x="216" y="7"/>
                </a:cxn>
                <a:cxn ang="0">
                  <a:pos x="242" y="13"/>
                </a:cxn>
                <a:cxn ang="0">
                  <a:pos x="253" y="14"/>
                </a:cxn>
                <a:cxn ang="0">
                  <a:pos x="260" y="11"/>
                </a:cxn>
                <a:cxn ang="0">
                  <a:pos x="268" y="4"/>
                </a:cxn>
              </a:cxnLst>
              <a:rect l="0" t="0" r="r" b="b"/>
              <a:pathLst>
                <a:path w="276" h="225">
                  <a:moveTo>
                    <a:pt x="276" y="0"/>
                  </a:moveTo>
                  <a:lnTo>
                    <a:pt x="276" y="75"/>
                  </a:lnTo>
                  <a:lnTo>
                    <a:pt x="269" y="75"/>
                  </a:lnTo>
                  <a:lnTo>
                    <a:pt x="266" y="68"/>
                  </a:lnTo>
                  <a:lnTo>
                    <a:pt x="263" y="61"/>
                  </a:lnTo>
                  <a:lnTo>
                    <a:pt x="259" y="56"/>
                  </a:lnTo>
                  <a:lnTo>
                    <a:pt x="256" y="48"/>
                  </a:lnTo>
                  <a:lnTo>
                    <a:pt x="250" y="44"/>
                  </a:lnTo>
                  <a:lnTo>
                    <a:pt x="245" y="38"/>
                  </a:lnTo>
                  <a:lnTo>
                    <a:pt x="239" y="34"/>
                  </a:lnTo>
                  <a:lnTo>
                    <a:pt x="233" y="30"/>
                  </a:lnTo>
                  <a:lnTo>
                    <a:pt x="226" y="26"/>
                  </a:lnTo>
                  <a:lnTo>
                    <a:pt x="220" y="23"/>
                  </a:lnTo>
                  <a:lnTo>
                    <a:pt x="213" y="20"/>
                  </a:lnTo>
                  <a:lnTo>
                    <a:pt x="206" y="17"/>
                  </a:lnTo>
                  <a:lnTo>
                    <a:pt x="197" y="16"/>
                  </a:lnTo>
                  <a:lnTo>
                    <a:pt x="190" y="16"/>
                  </a:lnTo>
                  <a:lnTo>
                    <a:pt x="183" y="14"/>
                  </a:lnTo>
                  <a:lnTo>
                    <a:pt x="174" y="14"/>
                  </a:lnTo>
                  <a:lnTo>
                    <a:pt x="167" y="14"/>
                  </a:lnTo>
                  <a:lnTo>
                    <a:pt x="160" y="16"/>
                  </a:lnTo>
                  <a:lnTo>
                    <a:pt x="154" y="16"/>
                  </a:lnTo>
                  <a:lnTo>
                    <a:pt x="147" y="17"/>
                  </a:lnTo>
                  <a:lnTo>
                    <a:pt x="140" y="19"/>
                  </a:lnTo>
                  <a:lnTo>
                    <a:pt x="134" y="21"/>
                  </a:lnTo>
                  <a:lnTo>
                    <a:pt x="128" y="23"/>
                  </a:lnTo>
                  <a:lnTo>
                    <a:pt x="122" y="26"/>
                  </a:lnTo>
                  <a:lnTo>
                    <a:pt x="112" y="31"/>
                  </a:lnTo>
                  <a:lnTo>
                    <a:pt x="102" y="38"/>
                  </a:lnTo>
                  <a:lnTo>
                    <a:pt x="95" y="47"/>
                  </a:lnTo>
                  <a:lnTo>
                    <a:pt x="89" y="57"/>
                  </a:lnTo>
                  <a:lnTo>
                    <a:pt x="86" y="63"/>
                  </a:lnTo>
                  <a:lnTo>
                    <a:pt x="83" y="68"/>
                  </a:lnTo>
                  <a:lnTo>
                    <a:pt x="82" y="74"/>
                  </a:lnTo>
                  <a:lnTo>
                    <a:pt x="79" y="81"/>
                  </a:lnTo>
                  <a:lnTo>
                    <a:pt x="78" y="88"/>
                  </a:lnTo>
                  <a:lnTo>
                    <a:pt x="78" y="95"/>
                  </a:lnTo>
                  <a:lnTo>
                    <a:pt x="76" y="102"/>
                  </a:lnTo>
                  <a:lnTo>
                    <a:pt x="76" y="110"/>
                  </a:lnTo>
                  <a:lnTo>
                    <a:pt x="76" y="117"/>
                  </a:lnTo>
                  <a:lnTo>
                    <a:pt x="76" y="124"/>
                  </a:lnTo>
                  <a:lnTo>
                    <a:pt x="78" y="131"/>
                  </a:lnTo>
                  <a:lnTo>
                    <a:pt x="79" y="138"/>
                  </a:lnTo>
                  <a:lnTo>
                    <a:pt x="79" y="144"/>
                  </a:lnTo>
                  <a:lnTo>
                    <a:pt x="81" y="151"/>
                  </a:lnTo>
                  <a:lnTo>
                    <a:pt x="83" y="156"/>
                  </a:lnTo>
                  <a:lnTo>
                    <a:pt x="85" y="162"/>
                  </a:lnTo>
                  <a:lnTo>
                    <a:pt x="91" y="174"/>
                  </a:lnTo>
                  <a:lnTo>
                    <a:pt x="98" y="183"/>
                  </a:lnTo>
                  <a:lnTo>
                    <a:pt x="105" y="192"/>
                  </a:lnTo>
                  <a:lnTo>
                    <a:pt x="115" y="198"/>
                  </a:lnTo>
                  <a:lnTo>
                    <a:pt x="121" y="201"/>
                  </a:lnTo>
                  <a:lnTo>
                    <a:pt x="127" y="203"/>
                  </a:lnTo>
                  <a:lnTo>
                    <a:pt x="132" y="205"/>
                  </a:lnTo>
                  <a:lnTo>
                    <a:pt x="140" y="208"/>
                  </a:lnTo>
                  <a:lnTo>
                    <a:pt x="147" y="209"/>
                  </a:lnTo>
                  <a:lnTo>
                    <a:pt x="154" y="209"/>
                  </a:lnTo>
                  <a:lnTo>
                    <a:pt x="161" y="210"/>
                  </a:lnTo>
                  <a:lnTo>
                    <a:pt x="170" y="210"/>
                  </a:lnTo>
                  <a:lnTo>
                    <a:pt x="177" y="210"/>
                  </a:lnTo>
                  <a:lnTo>
                    <a:pt x="183" y="210"/>
                  </a:lnTo>
                  <a:lnTo>
                    <a:pt x="190" y="209"/>
                  </a:lnTo>
                  <a:lnTo>
                    <a:pt x="196" y="208"/>
                  </a:lnTo>
                  <a:lnTo>
                    <a:pt x="203" y="208"/>
                  </a:lnTo>
                  <a:lnTo>
                    <a:pt x="209" y="206"/>
                  </a:lnTo>
                  <a:lnTo>
                    <a:pt x="214" y="203"/>
                  </a:lnTo>
                  <a:lnTo>
                    <a:pt x="220" y="202"/>
                  </a:lnTo>
                  <a:lnTo>
                    <a:pt x="226" y="199"/>
                  </a:lnTo>
                  <a:lnTo>
                    <a:pt x="232" y="196"/>
                  </a:lnTo>
                  <a:lnTo>
                    <a:pt x="237" y="193"/>
                  </a:lnTo>
                  <a:lnTo>
                    <a:pt x="243" y="189"/>
                  </a:lnTo>
                  <a:lnTo>
                    <a:pt x="250" y="186"/>
                  </a:lnTo>
                  <a:lnTo>
                    <a:pt x="256" y="182"/>
                  </a:lnTo>
                  <a:lnTo>
                    <a:pt x="263" y="176"/>
                  </a:lnTo>
                  <a:lnTo>
                    <a:pt x="269" y="172"/>
                  </a:lnTo>
                  <a:lnTo>
                    <a:pt x="269" y="189"/>
                  </a:lnTo>
                  <a:lnTo>
                    <a:pt x="263" y="193"/>
                  </a:lnTo>
                  <a:lnTo>
                    <a:pt x="257" y="198"/>
                  </a:lnTo>
                  <a:lnTo>
                    <a:pt x="250" y="202"/>
                  </a:lnTo>
                  <a:lnTo>
                    <a:pt x="245" y="206"/>
                  </a:lnTo>
                  <a:lnTo>
                    <a:pt x="237" y="209"/>
                  </a:lnTo>
                  <a:lnTo>
                    <a:pt x="232" y="212"/>
                  </a:lnTo>
                  <a:lnTo>
                    <a:pt x="224" y="215"/>
                  </a:lnTo>
                  <a:lnTo>
                    <a:pt x="219" y="216"/>
                  </a:lnTo>
                  <a:lnTo>
                    <a:pt x="211" y="218"/>
                  </a:lnTo>
                  <a:lnTo>
                    <a:pt x="204" y="219"/>
                  </a:lnTo>
                  <a:lnTo>
                    <a:pt x="197" y="220"/>
                  </a:lnTo>
                  <a:lnTo>
                    <a:pt x="190" y="222"/>
                  </a:lnTo>
                  <a:lnTo>
                    <a:pt x="181" y="223"/>
                  </a:lnTo>
                  <a:lnTo>
                    <a:pt x="174" y="223"/>
                  </a:lnTo>
                  <a:lnTo>
                    <a:pt x="165" y="225"/>
                  </a:lnTo>
                  <a:lnTo>
                    <a:pt x="157" y="225"/>
                  </a:lnTo>
                  <a:lnTo>
                    <a:pt x="145" y="225"/>
                  </a:lnTo>
                  <a:lnTo>
                    <a:pt x="134" y="223"/>
                  </a:lnTo>
                  <a:lnTo>
                    <a:pt x="124" y="223"/>
                  </a:lnTo>
                  <a:lnTo>
                    <a:pt x="112" y="222"/>
                  </a:lnTo>
                  <a:lnTo>
                    <a:pt x="102" y="219"/>
                  </a:lnTo>
                  <a:lnTo>
                    <a:pt x="94" y="218"/>
                  </a:lnTo>
                  <a:lnTo>
                    <a:pt x="83" y="215"/>
                  </a:lnTo>
                  <a:lnTo>
                    <a:pt x="75" y="212"/>
                  </a:lnTo>
                  <a:lnTo>
                    <a:pt x="66" y="209"/>
                  </a:lnTo>
                  <a:lnTo>
                    <a:pt x="58" y="205"/>
                  </a:lnTo>
                  <a:lnTo>
                    <a:pt x="50" y="201"/>
                  </a:lnTo>
                  <a:lnTo>
                    <a:pt x="43" y="195"/>
                  </a:lnTo>
                  <a:lnTo>
                    <a:pt x="36" y="191"/>
                  </a:lnTo>
                  <a:lnTo>
                    <a:pt x="30" y="185"/>
                  </a:lnTo>
                  <a:lnTo>
                    <a:pt x="24" y="178"/>
                  </a:lnTo>
                  <a:lnTo>
                    <a:pt x="20" y="172"/>
                  </a:lnTo>
                  <a:lnTo>
                    <a:pt x="16" y="165"/>
                  </a:lnTo>
                  <a:lnTo>
                    <a:pt x="12" y="158"/>
                  </a:lnTo>
                  <a:lnTo>
                    <a:pt x="9" y="152"/>
                  </a:lnTo>
                  <a:lnTo>
                    <a:pt x="6" y="145"/>
                  </a:lnTo>
                  <a:lnTo>
                    <a:pt x="3" y="138"/>
                  </a:lnTo>
                  <a:lnTo>
                    <a:pt x="1" y="131"/>
                  </a:lnTo>
                  <a:lnTo>
                    <a:pt x="0" y="124"/>
                  </a:lnTo>
                  <a:lnTo>
                    <a:pt x="0" y="117"/>
                  </a:lnTo>
                  <a:lnTo>
                    <a:pt x="0" y="110"/>
                  </a:lnTo>
                  <a:lnTo>
                    <a:pt x="1" y="101"/>
                  </a:lnTo>
                  <a:lnTo>
                    <a:pt x="3" y="94"/>
                  </a:lnTo>
                  <a:lnTo>
                    <a:pt x="6" y="87"/>
                  </a:lnTo>
                  <a:lnTo>
                    <a:pt x="9" y="80"/>
                  </a:lnTo>
                  <a:lnTo>
                    <a:pt x="12" y="71"/>
                  </a:lnTo>
                  <a:lnTo>
                    <a:pt x="16" y="65"/>
                  </a:lnTo>
                  <a:lnTo>
                    <a:pt x="22" y="58"/>
                  </a:lnTo>
                  <a:lnTo>
                    <a:pt x="27" y="51"/>
                  </a:lnTo>
                  <a:lnTo>
                    <a:pt x="33" y="46"/>
                  </a:lnTo>
                  <a:lnTo>
                    <a:pt x="40" y="40"/>
                  </a:lnTo>
                  <a:lnTo>
                    <a:pt x="47" y="34"/>
                  </a:lnTo>
                  <a:lnTo>
                    <a:pt x="55" y="28"/>
                  </a:lnTo>
                  <a:lnTo>
                    <a:pt x="63" y="24"/>
                  </a:lnTo>
                  <a:lnTo>
                    <a:pt x="72" y="20"/>
                  </a:lnTo>
                  <a:lnTo>
                    <a:pt x="81" y="16"/>
                  </a:lnTo>
                  <a:lnTo>
                    <a:pt x="89" y="13"/>
                  </a:lnTo>
                  <a:lnTo>
                    <a:pt x="99" y="9"/>
                  </a:lnTo>
                  <a:lnTo>
                    <a:pt x="109" y="6"/>
                  </a:lnTo>
                  <a:lnTo>
                    <a:pt x="119" y="4"/>
                  </a:lnTo>
                  <a:lnTo>
                    <a:pt x="129" y="3"/>
                  </a:lnTo>
                  <a:lnTo>
                    <a:pt x="140" y="1"/>
                  </a:lnTo>
                  <a:lnTo>
                    <a:pt x="150" y="0"/>
                  </a:lnTo>
                  <a:lnTo>
                    <a:pt x="160" y="0"/>
                  </a:lnTo>
                  <a:lnTo>
                    <a:pt x="167" y="0"/>
                  </a:lnTo>
                  <a:lnTo>
                    <a:pt x="176" y="0"/>
                  </a:lnTo>
                  <a:lnTo>
                    <a:pt x="183" y="1"/>
                  </a:lnTo>
                  <a:lnTo>
                    <a:pt x="191" y="3"/>
                  </a:lnTo>
                  <a:lnTo>
                    <a:pt x="199" y="4"/>
                  </a:lnTo>
                  <a:lnTo>
                    <a:pt x="207" y="6"/>
                  </a:lnTo>
                  <a:lnTo>
                    <a:pt x="216" y="7"/>
                  </a:lnTo>
                  <a:lnTo>
                    <a:pt x="224" y="10"/>
                  </a:lnTo>
                  <a:lnTo>
                    <a:pt x="233" y="11"/>
                  </a:lnTo>
                  <a:lnTo>
                    <a:pt x="242" y="13"/>
                  </a:lnTo>
                  <a:lnTo>
                    <a:pt x="247" y="14"/>
                  </a:lnTo>
                  <a:lnTo>
                    <a:pt x="250" y="14"/>
                  </a:lnTo>
                  <a:lnTo>
                    <a:pt x="253" y="14"/>
                  </a:lnTo>
                  <a:lnTo>
                    <a:pt x="256" y="14"/>
                  </a:lnTo>
                  <a:lnTo>
                    <a:pt x="257" y="13"/>
                  </a:lnTo>
                  <a:lnTo>
                    <a:pt x="260" y="11"/>
                  </a:lnTo>
                  <a:lnTo>
                    <a:pt x="263" y="10"/>
                  </a:lnTo>
                  <a:lnTo>
                    <a:pt x="265" y="7"/>
                  </a:lnTo>
                  <a:lnTo>
                    <a:pt x="268" y="4"/>
                  </a:lnTo>
                  <a:lnTo>
                    <a:pt x="269" y="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0" name="Freeform 32"/>
            <p:cNvSpPr>
              <a:spLocks/>
            </p:cNvSpPr>
            <p:nvPr userDrawn="1"/>
          </p:nvSpPr>
          <p:spPr bwMode="auto">
            <a:xfrm>
              <a:off x="7880351" y="615950"/>
              <a:ext cx="215904" cy="138113"/>
            </a:xfrm>
            <a:custGeom>
              <a:avLst/>
              <a:gdLst/>
              <a:ahLst/>
              <a:cxnLst>
                <a:cxn ang="0">
                  <a:pos x="271" y="75"/>
                </a:cxn>
                <a:cxn ang="0">
                  <a:pos x="258" y="56"/>
                </a:cxn>
                <a:cxn ang="0">
                  <a:pos x="243" y="38"/>
                </a:cxn>
                <a:cxn ang="0">
                  <a:pos x="223" y="26"/>
                </a:cxn>
                <a:cxn ang="0">
                  <a:pos x="200" y="17"/>
                </a:cxn>
                <a:cxn ang="0">
                  <a:pos x="175" y="13"/>
                </a:cxn>
                <a:cxn ang="0">
                  <a:pos x="152" y="14"/>
                </a:cxn>
                <a:cxn ang="0">
                  <a:pos x="132" y="19"/>
                </a:cxn>
                <a:cxn ang="0">
                  <a:pos x="115" y="26"/>
                </a:cxn>
                <a:cxn ang="0">
                  <a:pos x="90" y="53"/>
                </a:cxn>
                <a:cxn ang="0">
                  <a:pos x="80" y="75"/>
                </a:cxn>
                <a:cxn ang="0">
                  <a:pos x="76" y="95"/>
                </a:cxn>
                <a:cxn ang="0">
                  <a:pos x="74" y="114"/>
                </a:cxn>
                <a:cxn ang="0">
                  <a:pos x="76" y="135"/>
                </a:cxn>
                <a:cxn ang="0">
                  <a:pos x="80" y="155"/>
                </a:cxn>
                <a:cxn ang="0">
                  <a:pos x="90" y="179"/>
                </a:cxn>
                <a:cxn ang="0">
                  <a:pos x="116" y="201"/>
                </a:cxn>
                <a:cxn ang="0">
                  <a:pos x="133" y="208"/>
                </a:cxn>
                <a:cxn ang="0">
                  <a:pos x="152" y="211"/>
                </a:cxn>
                <a:cxn ang="0">
                  <a:pos x="172" y="212"/>
                </a:cxn>
                <a:cxn ang="0">
                  <a:pos x="188" y="212"/>
                </a:cxn>
                <a:cxn ang="0">
                  <a:pos x="205" y="208"/>
                </a:cxn>
                <a:cxn ang="0">
                  <a:pos x="211" y="155"/>
                </a:cxn>
                <a:cxn ang="0">
                  <a:pos x="208" y="145"/>
                </a:cxn>
                <a:cxn ang="0">
                  <a:pos x="202" y="141"/>
                </a:cxn>
                <a:cxn ang="0">
                  <a:pos x="191" y="137"/>
                </a:cxn>
                <a:cxn ang="0">
                  <a:pos x="175" y="135"/>
                </a:cxn>
                <a:cxn ang="0">
                  <a:pos x="310" y="135"/>
                </a:cxn>
                <a:cxn ang="0">
                  <a:pos x="292" y="138"/>
                </a:cxn>
                <a:cxn ang="0">
                  <a:pos x="284" y="142"/>
                </a:cxn>
                <a:cxn ang="0">
                  <a:pos x="280" y="149"/>
                </a:cxn>
                <a:cxn ang="0">
                  <a:pos x="279" y="161"/>
                </a:cxn>
                <a:cxn ang="0">
                  <a:pos x="266" y="211"/>
                </a:cxn>
                <a:cxn ang="0">
                  <a:pos x="244" y="216"/>
                </a:cxn>
                <a:cxn ang="0">
                  <a:pos x="223" y="220"/>
                </a:cxn>
                <a:cxn ang="0">
                  <a:pos x="200" y="222"/>
                </a:cxn>
                <a:cxn ang="0">
                  <a:pos x="177" y="225"/>
                </a:cxn>
                <a:cxn ang="0">
                  <a:pos x="151" y="225"/>
                </a:cxn>
                <a:cxn ang="0">
                  <a:pos x="125" y="222"/>
                </a:cxn>
                <a:cxn ang="0">
                  <a:pos x="102" y="218"/>
                </a:cxn>
                <a:cxn ang="0">
                  <a:pos x="82" y="212"/>
                </a:cxn>
                <a:cxn ang="0">
                  <a:pos x="63" y="205"/>
                </a:cxn>
                <a:cxn ang="0">
                  <a:pos x="47" y="195"/>
                </a:cxn>
                <a:cxn ang="0">
                  <a:pos x="21" y="172"/>
                </a:cxn>
                <a:cxn ang="0">
                  <a:pos x="8" y="154"/>
                </a:cxn>
                <a:cxn ang="0">
                  <a:pos x="2" y="135"/>
                </a:cxn>
                <a:cxn ang="0">
                  <a:pos x="0" y="115"/>
                </a:cxn>
                <a:cxn ang="0">
                  <a:pos x="7" y="83"/>
                </a:cxn>
                <a:cxn ang="0">
                  <a:pos x="25" y="53"/>
                </a:cxn>
                <a:cxn ang="0">
                  <a:pos x="56" y="27"/>
                </a:cxn>
                <a:cxn ang="0">
                  <a:pos x="96" y="9"/>
                </a:cxn>
                <a:cxn ang="0">
                  <a:pos x="142" y="0"/>
                </a:cxn>
                <a:cxn ang="0">
                  <a:pos x="178" y="2"/>
                </a:cxn>
                <a:cxn ang="0">
                  <a:pos x="202" y="4"/>
                </a:cxn>
                <a:cxn ang="0">
                  <a:pos x="225" y="9"/>
                </a:cxn>
                <a:cxn ang="0">
                  <a:pos x="248" y="14"/>
                </a:cxn>
                <a:cxn ang="0">
                  <a:pos x="257" y="14"/>
                </a:cxn>
                <a:cxn ang="0">
                  <a:pos x="264" y="10"/>
                </a:cxn>
                <a:cxn ang="0">
                  <a:pos x="271" y="0"/>
                </a:cxn>
              </a:cxnLst>
              <a:rect l="0" t="0" r="r" b="b"/>
              <a:pathLst>
                <a:path w="310" h="225">
                  <a:moveTo>
                    <a:pt x="279" y="0"/>
                  </a:moveTo>
                  <a:lnTo>
                    <a:pt x="279" y="75"/>
                  </a:lnTo>
                  <a:lnTo>
                    <a:pt x="271" y="75"/>
                  </a:lnTo>
                  <a:lnTo>
                    <a:pt x="269" y="68"/>
                  </a:lnTo>
                  <a:lnTo>
                    <a:pt x="264" y="61"/>
                  </a:lnTo>
                  <a:lnTo>
                    <a:pt x="258" y="56"/>
                  </a:lnTo>
                  <a:lnTo>
                    <a:pt x="254" y="48"/>
                  </a:lnTo>
                  <a:lnTo>
                    <a:pt x="248" y="44"/>
                  </a:lnTo>
                  <a:lnTo>
                    <a:pt x="243" y="38"/>
                  </a:lnTo>
                  <a:lnTo>
                    <a:pt x="235" y="34"/>
                  </a:lnTo>
                  <a:lnTo>
                    <a:pt x="230" y="30"/>
                  </a:lnTo>
                  <a:lnTo>
                    <a:pt x="223" y="26"/>
                  </a:lnTo>
                  <a:lnTo>
                    <a:pt x="215" y="23"/>
                  </a:lnTo>
                  <a:lnTo>
                    <a:pt x="208" y="20"/>
                  </a:lnTo>
                  <a:lnTo>
                    <a:pt x="200" y="17"/>
                  </a:lnTo>
                  <a:lnTo>
                    <a:pt x="192" y="16"/>
                  </a:lnTo>
                  <a:lnTo>
                    <a:pt x="184" y="14"/>
                  </a:lnTo>
                  <a:lnTo>
                    <a:pt x="175" y="13"/>
                  </a:lnTo>
                  <a:lnTo>
                    <a:pt x="166" y="13"/>
                  </a:lnTo>
                  <a:lnTo>
                    <a:pt x="159" y="13"/>
                  </a:lnTo>
                  <a:lnTo>
                    <a:pt x="152" y="14"/>
                  </a:lnTo>
                  <a:lnTo>
                    <a:pt x="145" y="14"/>
                  </a:lnTo>
                  <a:lnTo>
                    <a:pt x="138" y="16"/>
                  </a:lnTo>
                  <a:lnTo>
                    <a:pt x="132" y="19"/>
                  </a:lnTo>
                  <a:lnTo>
                    <a:pt x="125" y="20"/>
                  </a:lnTo>
                  <a:lnTo>
                    <a:pt x="120" y="23"/>
                  </a:lnTo>
                  <a:lnTo>
                    <a:pt x="115" y="26"/>
                  </a:lnTo>
                  <a:lnTo>
                    <a:pt x="105" y="33"/>
                  </a:lnTo>
                  <a:lnTo>
                    <a:pt x="96" y="43"/>
                  </a:lnTo>
                  <a:lnTo>
                    <a:pt x="90" y="53"/>
                  </a:lnTo>
                  <a:lnTo>
                    <a:pt x="84" y="64"/>
                  </a:lnTo>
                  <a:lnTo>
                    <a:pt x="83" y="70"/>
                  </a:lnTo>
                  <a:lnTo>
                    <a:pt x="80" y="75"/>
                  </a:lnTo>
                  <a:lnTo>
                    <a:pt x="79" y="83"/>
                  </a:lnTo>
                  <a:lnTo>
                    <a:pt x="77" y="88"/>
                  </a:lnTo>
                  <a:lnTo>
                    <a:pt x="76" y="95"/>
                  </a:lnTo>
                  <a:lnTo>
                    <a:pt x="76" y="101"/>
                  </a:lnTo>
                  <a:lnTo>
                    <a:pt x="74" y="108"/>
                  </a:lnTo>
                  <a:lnTo>
                    <a:pt x="74" y="114"/>
                  </a:lnTo>
                  <a:lnTo>
                    <a:pt x="74" y="121"/>
                  </a:lnTo>
                  <a:lnTo>
                    <a:pt x="76" y="128"/>
                  </a:lnTo>
                  <a:lnTo>
                    <a:pt x="76" y="135"/>
                  </a:lnTo>
                  <a:lnTo>
                    <a:pt x="77" y="142"/>
                  </a:lnTo>
                  <a:lnTo>
                    <a:pt x="79" y="149"/>
                  </a:lnTo>
                  <a:lnTo>
                    <a:pt x="80" y="155"/>
                  </a:lnTo>
                  <a:lnTo>
                    <a:pt x="83" y="162"/>
                  </a:lnTo>
                  <a:lnTo>
                    <a:pt x="84" y="168"/>
                  </a:lnTo>
                  <a:lnTo>
                    <a:pt x="90" y="179"/>
                  </a:lnTo>
                  <a:lnTo>
                    <a:pt x="97" y="188"/>
                  </a:lnTo>
                  <a:lnTo>
                    <a:pt x="106" y="195"/>
                  </a:lnTo>
                  <a:lnTo>
                    <a:pt x="116" y="201"/>
                  </a:lnTo>
                  <a:lnTo>
                    <a:pt x="122" y="203"/>
                  </a:lnTo>
                  <a:lnTo>
                    <a:pt x="128" y="205"/>
                  </a:lnTo>
                  <a:lnTo>
                    <a:pt x="133" y="208"/>
                  </a:lnTo>
                  <a:lnTo>
                    <a:pt x="139" y="209"/>
                  </a:lnTo>
                  <a:lnTo>
                    <a:pt x="146" y="211"/>
                  </a:lnTo>
                  <a:lnTo>
                    <a:pt x="152" y="211"/>
                  </a:lnTo>
                  <a:lnTo>
                    <a:pt x="159" y="212"/>
                  </a:lnTo>
                  <a:lnTo>
                    <a:pt x="166" y="212"/>
                  </a:lnTo>
                  <a:lnTo>
                    <a:pt x="172" y="212"/>
                  </a:lnTo>
                  <a:lnTo>
                    <a:pt x="178" y="212"/>
                  </a:lnTo>
                  <a:lnTo>
                    <a:pt x="184" y="212"/>
                  </a:lnTo>
                  <a:lnTo>
                    <a:pt x="188" y="212"/>
                  </a:lnTo>
                  <a:lnTo>
                    <a:pt x="194" y="211"/>
                  </a:lnTo>
                  <a:lnTo>
                    <a:pt x="200" y="209"/>
                  </a:lnTo>
                  <a:lnTo>
                    <a:pt x="205" y="208"/>
                  </a:lnTo>
                  <a:lnTo>
                    <a:pt x="211" y="206"/>
                  </a:lnTo>
                  <a:lnTo>
                    <a:pt x="211" y="161"/>
                  </a:lnTo>
                  <a:lnTo>
                    <a:pt x="211" y="155"/>
                  </a:lnTo>
                  <a:lnTo>
                    <a:pt x="210" y="151"/>
                  </a:lnTo>
                  <a:lnTo>
                    <a:pt x="210" y="148"/>
                  </a:lnTo>
                  <a:lnTo>
                    <a:pt x="208" y="145"/>
                  </a:lnTo>
                  <a:lnTo>
                    <a:pt x="207" y="144"/>
                  </a:lnTo>
                  <a:lnTo>
                    <a:pt x="204" y="142"/>
                  </a:lnTo>
                  <a:lnTo>
                    <a:pt x="202" y="141"/>
                  </a:lnTo>
                  <a:lnTo>
                    <a:pt x="200" y="139"/>
                  </a:lnTo>
                  <a:lnTo>
                    <a:pt x="195" y="138"/>
                  </a:lnTo>
                  <a:lnTo>
                    <a:pt x="191" y="137"/>
                  </a:lnTo>
                  <a:lnTo>
                    <a:pt x="187" y="135"/>
                  </a:lnTo>
                  <a:lnTo>
                    <a:pt x="182" y="135"/>
                  </a:lnTo>
                  <a:lnTo>
                    <a:pt x="175" y="135"/>
                  </a:lnTo>
                  <a:lnTo>
                    <a:pt x="175" y="129"/>
                  </a:lnTo>
                  <a:lnTo>
                    <a:pt x="310" y="129"/>
                  </a:lnTo>
                  <a:lnTo>
                    <a:pt x="310" y="135"/>
                  </a:lnTo>
                  <a:lnTo>
                    <a:pt x="303" y="135"/>
                  </a:lnTo>
                  <a:lnTo>
                    <a:pt x="297" y="137"/>
                  </a:lnTo>
                  <a:lnTo>
                    <a:pt x="292" y="138"/>
                  </a:lnTo>
                  <a:lnTo>
                    <a:pt x="289" y="139"/>
                  </a:lnTo>
                  <a:lnTo>
                    <a:pt x="286" y="141"/>
                  </a:lnTo>
                  <a:lnTo>
                    <a:pt x="284" y="142"/>
                  </a:lnTo>
                  <a:lnTo>
                    <a:pt x="281" y="145"/>
                  </a:lnTo>
                  <a:lnTo>
                    <a:pt x="280" y="148"/>
                  </a:lnTo>
                  <a:lnTo>
                    <a:pt x="280" y="149"/>
                  </a:lnTo>
                  <a:lnTo>
                    <a:pt x="280" y="152"/>
                  </a:lnTo>
                  <a:lnTo>
                    <a:pt x="279" y="156"/>
                  </a:lnTo>
                  <a:lnTo>
                    <a:pt x="279" y="161"/>
                  </a:lnTo>
                  <a:lnTo>
                    <a:pt x="279" y="206"/>
                  </a:lnTo>
                  <a:lnTo>
                    <a:pt x="271" y="208"/>
                  </a:lnTo>
                  <a:lnTo>
                    <a:pt x="266" y="211"/>
                  </a:lnTo>
                  <a:lnTo>
                    <a:pt x="258" y="212"/>
                  </a:lnTo>
                  <a:lnTo>
                    <a:pt x="251" y="215"/>
                  </a:lnTo>
                  <a:lnTo>
                    <a:pt x="244" y="216"/>
                  </a:lnTo>
                  <a:lnTo>
                    <a:pt x="237" y="218"/>
                  </a:lnTo>
                  <a:lnTo>
                    <a:pt x="230" y="219"/>
                  </a:lnTo>
                  <a:lnTo>
                    <a:pt x="223" y="220"/>
                  </a:lnTo>
                  <a:lnTo>
                    <a:pt x="215" y="220"/>
                  </a:lnTo>
                  <a:lnTo>
                    <a:pt x="207" y="222"/>
                  </a:lnTo>
                  <a:lnTo>
                    <a:pt x="200" y="222"/>
                  </a:lnTo>
                  <a:lnTo>
                    <a:pt x="192" y="223"/>
                  </a:lnTo>
                  <a:lnTo>
                    <a:pt x="184" y="223"/>
                  </a:lnTo>
                  <a:lnTo>
                    <a:pt x="177" y="225"/>
                  </a:lnTo>
                  <a:lnTo>
                    <a:pt x="168" y="225"/>
                  </a:lnTo>
                  <a:lnTo>
                    <a:pt x="161" y="225"/>
                  </a:lnTo>
                  <a:lnTo>
                    <a:pt x="151" y="225"/>
                  </a:lnTo>
                  <a:lnTo>
                    <a:pt x="142" y="225"/>
                  </a:lnTo>
                  <a:lnTo>
                    <a:pt x="133" y="223"/>
                  </a:lnTo>
                  <a:lnTo>
                    <a:pt x="125" y="222"/>
                  </a:lnTo>
                  <a:lnTo>
                    <a:pt x="116" y="222"/>
                  </a:lnTo>
                  <a:lnTo>
                    <a:pt x="109" y="220"/>
                  </a:lnTo>
                  <a:lnTo>
                    <a:pt x="102" y="218"/>
                  </a:lnTo>
                  <a:lnTo>
                    <a:pt x="95" y="216"/>
                  </a:lnTo>
                  <a:lnTo>
                    <a:pt x="89" y="215"/>
                  </a:lnTo>
                  <a:lnTo>
                    <a:pt x="82" y="212"/>
                  </a:lnTo>
                  <a:lnTo>
                    <a:pt x="76" y="211"/>
                  </a:lnTo>
                  <a:lnTo>
                    <a:pt x="69" y="208"/>
                  </a:lnTo>
                  <a:lnTo>
                    <a:pt x="63" y="205"/>
                  </a:lnTo>
                  <a:lnTo>
                    <a:pt x="57" y="201"/>
                  </a:lnTo>
                  <a:lnTo>
                    <a:pt x="53" y="198"/>
                  </a:lnTo>
                  <a:lnTo>
                    <a:pt x="47" y="195"/>
                  </a:lnTo>
                  <a:lnTo>
                    <a:pt x="37" y="188"/>
                  </a:lnTo>
                  <a:lnTo>
                    <a:pt x="30" y="181"/>
                  </a:lnTo>
                  <a:lnTo>
                    <a:pt x="21" y="172"/>
                  </a:lnTo>
                  <a:lnTo>
                    <a:pt x="15" y="164"/>
                  </a:lnTo>
                  <a:lnTo>
                    <a:pt x="13" y="158"/>
                  </a:lnTo>
                  <a:lnTo>
                    <a:pt x="8" y="154"/>
                  </a:lnTo>
                  <a:lnTo>
                    <a:pt x="5" y="148"/>
                  </a:lnTo>
                  <a:lnTo>
                    <a:pt x="4" y="141"/>
                  </a:lnTo>
                  <a:lnTo>
                    <a:pt x="2" y="135"/>
                  </a:lnTo>
                  <a:lnTo>
                    <a:pt x="1" y="129"/>
                  </a:lnTo>
                  <a:lnTo>
                    <a:pt x="0" y="122"/>
                  </a:lnTo>
                  <a:lnTo>
                    <a:pt x="0" y="115"/>
                  </a:lnTo>
                  <a:lnTo>
                    <a:pt x="1" y="104"/>
                  </a:lnTo>
                  <a:lnTo>
                    <a:pt x="2" y="93"/>
                  </a:lnTo>
                  <a:lnTo>
                    <a:pt x="7" y="83"/>
                  </a:lnTo>
                  <a:lnTo>
                    <a:pt x="11" y="71"/>
                  </a:lnTo>
                  <a:lnTo>
                    <a:pt x="17" y="61"/>
                  </a:lnTo>
                  <a:lnTo>
                    <a:pt x="25" y="53"/>
                  </a:lnTo>
                  <a:lnTo>
                    <a:pt x="34" y="43"/>
                  </a:lnTo>
                  <a:lnTo>
                    <a:pt x="44" y="34"/>
                  </a:lnTo>
                  <a:lnTo>
                    <a:pt x="56" y="27"/>
                  </a:lnTo>
                  <a:lnTo>
                    <a:pt x="69" y="20"/>
                  </a:lnTo>
                  <a:lnTo>
                    <a:pt x="82" y="14"/>
                  </a:lnTo>
                  <a:lnTo>
                    <a:pt x="96" y="9"/>
                  </a:lnTo>
                  <a:lnTo>
                    <a:pt x="110" y="6"/>
                  </a:lnTo>
                  <a:lnTo>
                    <a:pt x="126" y="3"/>
                  </a:lnTo>
                  <a:lnTo>
                    <a:pt x="142" y="0"/>
                  </a:lnTo>
                  <a:lnTo>
                    <a:pt x="158" y="0"/>
                  </a:lnTo>
                  <a:lnTo>
                    <a:pt x="168" y="0"/>
                  </a:lnTo>
                  <a:lnTo>
                    <a:pt x="178" y="2"/>
                  </a:lnTo>
                  <a:lnTo>
                    <a:pt x="188" y="3"/>
                  </a:lnTo>
                  <a:lnTo>
                    <a:pt x="197" y="4"/>
                  </a:lnTo>
                  <a:lnTo>
                    <a:pt x="202" y="4"/>
                  </a:lnTo>
                  <a:lnTo>
                    <a:pt x="208" y="6"/>
                  </a:lnTo>
                  <a:lnTo>
                    <a:pt x="217" y="7"/>
                  </a:lnTo>
                  <a:lnTo>
                    <a:pt x="225" y="9"/>
                  </a:lnTo>
                  <a:lnTo>
                    <a:pt x="235" y="11"/>
                  </a:lnTo>
                  <a:lnTo>
                    <a:pt x="243" y="13"/>
                  </a:lnTo>
                  <a:lnTo>
                    <a:pt x="248" y="14"/>
                  </a:lnTo>
                  <a:lnTo>
                    <a:pt x="251" y="14"/>
                  </a:lnTo>
                  <a:lnTo>
                    <a:pt x="254" y="14"/>
                  </a:lnTo>
                  <a:lnTo>
                    <a:pt x="257" y="14"/>
                  </a:lnTo>
                  <a:lnTo>
                    <a:pt x="258" y="14"/>
                  </a:lnTo>
                  <a:lnTo>
                    <a:pt x="261" y="13"/>
                  </a:lnTo>
                  <a:lnTo>
                    <a:pt x="264" y="10"/>
                  </a:lnTo>
                  <a:lnTo>
                    <a:pt x="267" y="7"/>
                  </a:lnTo>
                  <a:lnTo>
                    <a:pt x="269" y="4"/>
                  </a:lnTo>
                  <a:lnTo>
                    <a:pt x="271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1" name="Freeform 33"/>
            <p:cNvSpPr>
              <a:spLocks/>
            </p:cNvSpPr>
            <p:nvPr userDrawn="1"/>
          </p:nvSpPr>
          <p:spPr bwMode="auto">
            <a:xfrm>
              <a:off x="8186745" y="77788"/>
              <a:ext cx="820753" cy="623887"/>
            </a:xfrm>
            <a:custGeom>
              <a:avLst/>
              <a:gdLst/>
              <a:ahLst/>
              <a:cxnLst>
                <a:cxn ang="0">
                  <a:pos x="648" y="1011"/>
                </a:cxn>
                <a:cxn ang="0">
                  <a:pos x="763" y="991"/>
                </a:cxn>
                <a:cxn ang="0">
                  <a:pos x="868" y="952"/>
                </a:cxn>
                <a:cxn ang="0">
                  <a:pos x="961" y="898"/>
                </a:cxn>
                <a:cxn ang="0">
                  <a:pos x="1042" y="829"/>
                </a:cxn>
                <a:cxn ang="0">
                  <a:pos x="1105" y="748"/>
                </a:cxn>
                <a:cxn ang="0">
                  <a:pos x="1149" y="658"/>
                </a:cxn>
                <a:cxn ang="0">
                  <a:pos x="1173" y="558"/>
                </a:cxn>
                <a:cxn ang="0">
                  <a:pos x="1173" y="455"/>
                </a:cxn>
                <a:cxn ang="0">
                  <a:pos x="1149" y="357"/>
                </a:cxn>
                <a:cxn ang="0">
                  <a:pos x="1105" y="264"/>
                </a:cxn>
                <a:cxn ang="0">
                  <a:pos x="1042" y="184"/>
                </a:cxn>
                <a:cxn ang="0">
                  <a:pos x="961" y="115"/>
                </a:cxn>
                <a:cxn ang="0">
                  <a:pos x="868" y="61"/>
                </a:cxn>
                <a:cxn ang="0">
                  <a:pos x="763" y="22"/>
                </a:cxn>
                <a:cxn ang="0">
                  <a:pos x="648" y="2"/>
                </a:cxn>
                <a:cxn ang="0">
                  <a:pos x="527" y="2"/>
                </a:cxn>
                <a:cxn ang="0">
                  <a:pos x="413" y="22"/>
                </a:cxn>
                <a:cxn ang="0">
                  <a:pos x="308" y="61"/>
                </a:cxn>
                <a:cxn ang="0">
                  <a:pos x="215" y="115"/>
                </a:cxn>
                <a:cxn ang="0">
                  <a:pos x="134" y="184"/>
                </a:cxn>
                <a:cxn ang="0">
                  <a:pos x="71" y="264"/>
                </a:cxn>
                <a:cxn ang="0">
                  <a:pos x="26" y="357"/>
                </a:cxn>
                <a:cxn ang="0">
                  <a:pos x="3" y="455"/>
                </a:cxn>
                <a:cxn ang="0">
                  <a:pos x="3" y="558"/>
                </a:cxn>
                <a:cxn ang="0">
                  <a:pos x="26" y="658"/>
                </a:cxn>
                <a:cxn ang="0">
                  <a:pos x="71" y="748"/>
                </a:cxn>
                <a:cxn ang="0">
                  <a:pos x="134" y="829"/>
                </a:cxn>
                <a:cxn ang="0">
                  <a:pos x="215" y="898"/>
                </a:cxn>
                <a:cxn ang="0">
                  <a:pos x="308" y="952"/>
                </a:cxn>
                <a:cxn ang="0">
                  <a:pos x="413" y="991"/>
                </a:cxn>
                <a:cxn ang="0">
                  <a:pos x="527" y="1011"/>
                </a:cxn>
              </a:cxnLst>
              <a:rect l="0" t="0" r="r" b="b"/>
              <a:pathLst>
                <a:path w="1175" h="1013">
                  <a:moveTo>
                    <a:pt x="587" y="1013"/>
                  </a:moveTo>
                  <a:lnTo>
                    <a:pt x="648" y="1011"/>
                  </a:lnTo>
                  <a:lnTo>
                    <a:pt x="705" y="1003"/>
                  </a:lnTo>
                  <a:lnTo>
                    <a:pt x="763" y="991"/>
                  </a:lnTo>
                  <a:lnTo>
                    <a:pt x="816" y="974"/>
                  </a:lnTo>
                  <a:lnTo>
                    <a:pt x="868" y="952"/>
                  </a:lnTo>
                  <a:lnTo>
                    <a:pt x="916" y="927"/>
                  </a:lnTo>
                  <a:lnTo>
                    <a:pt x="961" y="898"/>
                  </a:lnTo>
                  <a:lnTo>
                    <a:pt x="1003" y="864"/>
                  </a:lnTo>
                  <a:lnTo>
                    <a:pt x="1042" y="829"/>
                  </a:lnTo>
                  <a:lnTo>
                    <a:pt x="1075" y="790"/>
                  </a:lnTo>
                  <a:lnTo>
                    <a:pt x="1105" y="748"/>
                  </a:lnTo>
                  <a:lnTo>
                    <a:pt x="1129" y="703"/>
                  </a:lnTo>
                  <a:lnTo>
                    <a:pt x="1149" y="658"/>
                  </a:lnTo>
                  <a:lnTo>
                    <a:pt x="1164" y="610"/>
                  </a:lnTo>
                  <a:lnTo>
                    <a:pt x="1173" y="558"/>
                  </a:lnTo>
                  <a:lnTo>
                    <a:pt x="1175" y="507"/>
                  </a:lnTo>
                  <a:lnTo>
                    <a:pt x="1173" y="455"/>
                  </a:lnTo>
                  <a:lnTo>
                    <a:pt x="1164" y="405"/>
                  </a:lnTo>
                  <a:lnTo>
                    <a:pt x="1149" y="357"/>
                  </a:lnTo>
                  <a:lnTo>
                    <a:pt x="1129" y="310"/>
                  </a:lnTo>
                  <a:lnTo>
                    <a:pt x="1105" y="264"/>
                  </a:lnTo>
                  <a:lnTo>
                    <a:pt x="1075" y="223"/>
                  </a:lnTo>
                  <a:lnTo>
                    <a:pt x="1042" y="184"/>
                  </a:lnTo>
                  <a:lnTo>
                    <a:pt x="1003" y="148"/>
                  </a:lnTo>
                  <a:lnTo>
                    <a:pt x="961" y="115"/>
                  </a:lnTo>
                  <a:lnTo>
                    <a:pt x="916" y="86"/>
                  </a:lnTo>
                  <a:lnTo>
                    <a:pt x="868" y="61"/>
                  </a:lnTo>
                  <a:lnTo>
                    <a:pt x="816" y="39"/>
                  </a:lnTo>
                  <a:lnTo>
                    <a:pt x="763" y="22"/>
                  </a:lnTo>
                  <a:lnTo>
                    <a:pt x="705" y="10"/>
                  </a:lnTo>
                  <a:lnTo>
                    <a:pt x="648" y="2"/>
                  </a:lnTo>
                  <a:lnTo>
                    <a:pt x="587" y="0"/>
                  </a:lnTo>
                  <a:lnTo>
                    <a:pt x="527" y="2"/>
                  </a:lnTo>
                  <a:lnTo>
                    <a:pt x="469" y="10"/>
                  </a:lnTo>
                  <a:lnTo>
                    <a:pt x="413" y="22"/>
                  </a:lnTo>
                  <a:lnTo>
                    <a:pt x="358" y="39"/>
                  </a:lnTo>
                  <a:lnTo>
                    <a:pt x="308" y="61"/>
                  </a:lnTo>
                  <a:lnTo>
                    <a:pt x="259" y="86"/>
                  </a:lnTo>
                  <a:lnTo>
                    <a:pt x="215" y="115"/>
                  </a:lnTo>
                  <a:lnTo>
                    <a:pt x="173" y="148"/>
                  </a:lnTo>
                  <a:lnTo>
                    <a:pt x="134" y="184"/>
                  </a:lnTo>
                  <a:lnTo>
                    <a:pt x="101" y="223"/>
                  </a:lnTo>
                  <a:lnTo>
                    <a:pt x="71" y="264"/>
                  </a:lnTo>
                  <a:lnTo>
                    <a:pt x="46" y="310"/>
                  </a:lnTo>
                  <a:lnTo>
                    <a:pt x="26" y="357"/>
                  </a:lnTo>
                  <a:lnTo>
                    <a:pt x="12" y="405"/>
                  </a:lnTo>
                  <a:lnTo>
                    <a:pt x="3" y="455"/>
                  </a:lnTo>
                  <a:lnTo>
                    <a:pt x="0" y="507"/>
                  </a:lnTo>
                  <a:lnTo>
                    <a:pt x="3" y="558"/>
                  </a:lnTo>
                  <a:lnTo>
                    <a:pt x="12" y="610"/>
                  </a:lnTo>
                  <a:lnTo>
                    <a:pt x="26" y="658"/>
                  </a:lnTo>
                  <a:lnTo>
                    <a:pt x="46" y="703"/>
                  </a:lnTo>
                  <a:lnTo>
                    <a:pt x="71" y="748"/>
                  </a:lnTo>
                  <a:lnTo>
                    <a:pt x="101" y="790"/>
                  </a:lnTo>
                  <a:lnTo>
                    <a:pt x="134" y="829"/>
                  </a:lnTo>
                  <a:lnTo>
                    <a:pt x="173" y="864"/>
                  </a:lnTo>
                  <a:lnTo>
                    <a:pt x="215" y="898"/>
                  </a:lnTo>
                  <a:lnTo>
                    <a:pt x="259" y="927"/>
                  </a:lnTo>
                  <a:lnTo>
                    <a:pt x="308" y="952"/>
                  </a:lnTo>
                  <a:lnTo>
                    <a:pt x="358" y="974"/>
                  </a:lnTo>
                  <a:lnTo>
                    <a:pt x="413" y="991"/>
                  </a:lnTo>
                  <a:lnTo>
                    <a:pt x="469" y="1003"/>
                  </a:lnTo>
                  <a:lnTo>
                    <a:pt x="527" y="1011"/>
                  </a:lnTo>
                  <a:lnTo>
                    <a:pt x="587" y="10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2" name="Freeform 34"/>
            <p:cNvSpPr>
              <a:spLocks/>
            </p:cNvSpPr>
            <p:nvPr userDrawn="1"/>
          </p:nvSpPr>
          <p:spPr bwMode="auto">
            <a:xfrm>
              <a:off x="8596328" y="390525"/>
              <a:ext cx="417520" cy="317500"/>
            </a:xfrm>
            <a:custGeom>
              <a:avLst/>
              <a:gdLst/>
              <a:ahLst/>
              <a:cxnLst>
                <a:cxn ang="0">
                  <a:pos x="578" y="0"/>
                </a:cxn>
                <a:cxn ang="0">
                  <a:pos x="578" y="0"/>
                </a:cxn>
                <a:cxn ang="0">
                  <a:pos x="575" y="50"/>
                </a:cxn>
                <a:cxn ang="0">
                  <a:pos x="567" y="100"/>
                </a:cxn>
                <a:cxn ang="0">
                  <a:pos x="552" y="148"/>
                </a:cxn>
                <a:cxn ang="0">
                  <a:pos x="534" y="192"/>
                </a:cxn>
                <a:cxn ang="0">
                  <a:pos x="509" y="235"/>
                </a:cxn>
                <a:cxn ang="0">
                  <a:pos x="479" y="278"/>
                </a:cxn>
                <a:cxn ang="0">
                  <a:pos x="447" y="314"/>
                </a:cxn>
                <a:cxn ang="0">
                  <a:pos x="409" y="350"/>
                </a:cxn>
                <a:cxn ang="0">
                  <a:pos x="368" y="383"/>
                </a:cxn>
                <a:cxn ang="0">
                  <a:pos x="324" y="411"/>
                </a:cxn>
                <a:cxn ang="0">
                  <a:pos x="276" y="437"/>
                </a:cxn>
                <a:cxn ang="0">
                  <a:pos x="226" y="457"/>
                </a:cxn>
                <a:cxn ang="0">
                  <a:pos x="173" y="474"/>
                </a:cxn>
                <a:cxn ang="0">
                  <a:pos x="117" y="487"/>
                </a:cxn>
                <a:cxn ang="0">
                  <a:pos x="59" y="494"/>
                </a:cxn>
                <a:cxn ang="0">
                  <a:pos x="0" y="496"/>
                </a:cxn>
                <a:cxn ang="0">
                  <a:pos x="0" y="516"/>
                </a:cxn>
                <a:cxn ang="0">
                  <a:pos x="62" y="514"/>
                </a:cxn>
                <a:cxn ang="0">
                  <a:pos x="119" y="506"/>
                </a:cxn>
                <a:cxn ang="0">
                  <a:pos x="178" y="494"/>
                </a:cxn>
                <a:cxn ang="0">
                  <a:pos x="232" y="477"/>
                </a:cxn>
                <a:cxn ang="0">
                  <a:pos x="285" y="454"/>
                </a:cxn>
                <a:cxn ang="0">
                  <a:pos x="335" y="428"/>
                </a:cxn>
                <a:cxn ang="0">
                  <a:pos x="380" y="400"/>
                </a:cxn>
                <a:cxn ang="0">
                  <a:pos x="423" y="364"/>
                </a:cxn>
                <a:cxn ang="0">
                  <a:pos x="462" y="329"/>
                </a:cxn>
                <a:cxn ang="0">
                  <a:pos x="496" y="289"/>
                </a:cxn>
                <a:cxn ang="0">
                  <a:pos x="527" y="246"/>
                </a:cxn>
                <a:cxn ang="0">
                  <a:pos x="551" y="201"/>
                </a:cxn>
                <a:cxn ang="0">
                  <a:pos x="573" y="154"/>
                </a:cxn>
                <a:cxn ang="0">
                  <a:pos x="587" y="105"/>
                </a:cxn>
                <a:cxn ang="0">
                  <a:pos x="596" y="53"/>
                </a:cxn>
                <a:cxn ang="0">
                  <a:pos x="598" y="0"/>
                </a:cxn>
                <a:cxn ang="0">
                  <a:pos x="598" y="0"/>
                </a:cxn>
                <a:cxn ang="0">
                  <a:pos x="578" y="0"/>
                </a:cxn>
              </a:cxnLst>
              <a:rect l="0" t="0" r="r" b="b"/>
              <a:pathLst>
                <a:path w="598" h="516">
                  <a:moveTo>
                    <a:pt x="578" y="0"/>
                  </a:moveTo>
                  <a:lnTo>
                    <a:pt x="578" y="0"/>
                  </a:lnTo>
                  <a:lnTo>
                    <a:pt x="575" y="50"/>
                  </a:lnTo>
                  <a:lnTo>
                    <a:pt x="567" y="100"/>
                  </a:lnTo>
                  <a:lnTo>
                    <a:pt x="552" y="148"/>
                  </a:lnTo>
                  <a:lnTo>
                    <a:pt x="534" y="192"/>
                  </a:lnTo>
                  <a:lnTo>
                    <a:pt x="509" y="235"/>
                  </a:lnTo>
                  <a:lnTo>
                    <a:pt x="479" y="278"/>
                  </a:lnTo>
                  <a:lnTo>
                    <a:pt x="447" y="314"/>
                  </a:lnTo>
                  <a:lnTo>
                    <a:pt x="409" y="350"/>
                  </a:lnTo>
                  <a:lnTo>
                    <a:pt x="368" y="383"/>
                  </a:lnTo>
                  <a:lnTo>
                    <a:pt x="324" y="411"/>
                  </a:lnTo>
                  <a:lnTo>
                    <a:pt x="276" y="437"/>
                  </a:lnTo>
                  <a:lnTo>
                    <a:pt x="226" y="457"/>
                  </a:lnTo>
                  <a:lnTo>
                    <a:pt x="173" y="474"/>
                  </a:lnTo>
                  <a:lnTo>
                    <a:pt x="117" y="487"/>
                  </a:lnTo>
                  <a:lnTo>
                    <a:pt x="59" y="494"/>
                  </a:lnTo>
                  <a:lnTo>
                    <a:pt x="0" y="496"/>
                  </a:lnTo>
                  <a:lnTo>
                    <a:pt x="0" y="516"/>
                  </a:lnTo>
                  <a:lnTo>
                    <a:pt x="62" y="514"/>
                  </a:lnTo>
                  <a:lnTo>
                    <a:pt x="119" y="506"/>
                  </a:lnTo>
                  <a:lnTo>
                    <a:pt x="178" y="494"/>
                  </a:lnTo>
                  <a:lnTo>
                    <a:pt x="232" y="477"/>
                  </a:lnTo>
                  <a:lnTo>
                    <a:pt x="285" y="454"/>
                  </a:lnTo>
                  <a:lnTo>
                    <a:pt x="335" y="428"/>
                  </a:lnTo>
                  <a:lnTo>
                    <a:pt x="380" y="400"/>
                  </a:lnTo>
                  <a:lnTo>
                    <a:pt x="423" y="364"/>
                  </a:lnTo>
                  <a:lnTo>
                    <a:pt x="462" y="329"/>
                  </a:lnTo>
                  <a:lnTo>
                    <a:pt x="496" y="289"/>
                  </a:lnTo>
                  <a:lnTo>
                    <a:pt x="527" y="246"/>
                  </a:lnTo>
                  <a:lnTo>
                    <a:pt x="551" y="201"/>
                  </a:lnTo>
                  <a:lnTo>
                    <a:pt x="573" y="154"/>
                  </a:lnTo>
                  <a:lnTo>
                    <a:pt x="587" y="105"/>
                  </a:lnTo>
                  <a:lnTo>
                    <a:pt x="596" y="53"/>
                  </a:lnTo>
                  <a:lnTo>
                    <a:pt x="598" y="0"/>
                  </a:lnTo>
                  <a:lnTo>
                    <a:pt x="598" y="0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3" name="Freeform 35"/>
            <p:cNvSpPr>
              <a:spLocks/>
            </p:cNvSpPr>
            <p:nvPr userDrawn="1"/>
          </p:nvSpPr>
          <p:spPr bwMode="auto">
            <a:xfrm>
              <a:off x="8596328" y="73025"/>
              <a:ext cx="417520" cy="3175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59" y="22"/>
                </a:cxn>
                <a:cxn ang="0">
                  <a:pos x="117" y="30"/>
                </a:cxn>
                <a:cxn ang="0">
                  <a:pos x="173" y="42"/>
                </a:cxn>
                <a:cxn ang="0">
                  <a:pos x="226" y="59"/>
                </a:cxn>
                <a:cxn ang="0">
                  <a:pos x="276" y="79"/>
                </a:cxn>
                <a:cxn ang="0">
                  <a:pos x="324" y="105"/>
                </a:cxn>
                <a:cxn ang="0">
                  <a:pos x="368" y="133"/>
                </a:cxn>
                <a:cxn ang="0">
                  <a:pos x="409" y="165"/>
                </a:cxn>
                <a:cxn ang="0">
                  <a:pos x="447" y="202"/>
                </a:cxn>
                <a:cxn ang="0">
                  <a:pos x="481" y="239"/>
                </a:cxn>
                <a:cxn ang="0">
                  <a:pos x="509" y="280"/>
                </a:cxn>
                <a:cxn ang="0">
                  <a:pos x="534" y="324"/>
                </a:cxn>
                <a:cxn ang="0">
                  <a:pos x="552" y="369"/>
                </a:cxn>
                <a:cxn ang="0">
                  <a:pos x="567" y="418"/>
                </a:cxn>
                <a:cxn ang="0">
                  <a:pos x="575" y="466"/>
                </a:cxn>
                <a:cxn ang="0">
                  <a:pos x="578" y="517"/>
                </a:cxn>
                <a:cxn ang="0">
                  <a:pos x="598" y="517"/>
                </a:cxn>
                <a:cxn ang="0">
                  <a:pos x="596" y="463"/>
                </a:cxn>
                <a:cxn ang="0">
                  <a:pos x="587" y="412"/>
                </a:cxn>
                <a:cxn ang="0">
                  <a:pos x="573" y="364"/>
                </a:cxn>
                <a:cxn ang="0">
                  <a:pos x="551" y="315"/>
                </a:cxn>
                <a:cxn ang="0">
                  <a:pos x="527" y="268"/>
                </a:cxn>
                <a:cxn ang="0">
                  <a:pos x="495" y="227"/>
                </a:cxn>
                <a:cxn ang="0">
                  <a:pos x="462" y="187"/>
                </a:cxn>
                <a:cxn ang="0">
                  <a:pos x="423" y="150"/>
                </a:cxn>
                <a:cxn ang="0">
                  <a:pos x="380" y="116"/>
                </a:cxn>
                <a:cxn ang="0">
                  <a:pos x="335" y="88"/>
                </a:cxn>
                <a:cxn ang="0">
                  <a:pos x="285" y="62"/>
                </a:cxn>
                <a:cxn ang="0">
                  <a:pos x="232" y="39"/>
                </a:cxn>
                <a:cxn ang="0">
                  <a:pos x="178" y="22"/>
                </a:cxn>
                <a:cxn ang="0">
                  <a:pos x="119" y="10"/>
                </a:cxn>
                <a:cxn ang="0">
                  <a:pos x="62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598" h="517">
                  <a:moveTo>
                    <a:pt x="0" y="20"/>
                  </a:moveTo>
                  <a:lnTo>
                    <a:pt x="0" y="20"/>
                  </a:lnTo>
                  <a:lnTo>
                    <a:pt x="59" y="22"/>
                  </a:lnTo>
                  <a:lnTo>
                    <a:pt x="117" y="30"/>
                  </a:lnTo>
                  <a:lnTo>
                    <a:pt x="173" y="42"/>
                  </a:lnTo>
                  <a:lnTo>
                    <a:pt x="226" y="59"/>
                  </a:lnTo>
                  <a:lnTo>
                    <a:pt x="276" y="79"/>
                  </a:lnTo>
                  <a:lnTo>
                    <a:pt x="324" y="105"/>
                  </a:lnTo>
                  <a:lnTo>
                    <a:pt x="368" y="133"/>
                  </a:lnTo>
                  <a:lnTo>
                    <a:pt x="409" y="165"/>
                  </a:lnTo>
                  <a:lnTo>
                    <a:pt x="447" y="202"/>
                  </a:lnTo>
                  <a:lnTo>
                    <a:pt x="481" y="239"/>
                  </a:lnTo>
                  <a:lnTo>
                    <a:pt x="509" y="280"/>
                  </a:lnTo>
                  <a:lnTo>
                    <a:pt x="534" y="324"/>
                  </a:lnTo>
                  <a:lnTo>
                    <a:pt x="552" y="369"/>
                  </a:lnTo>
                  <a:lnTo>
                    <a:pt x="567" y="418"/>
                  </a:lnTo>
                  <a:lnTo>
                    <a:pt x="575" y="466"/>
                  </a:lnTo>
                  <a:lnTo>
                    <a:pt x="578" y="517"/>
                  </a:lnTo>
                  <a:lnTo>
                    <a:pt x="598" y="517"/>
                  </a:lnTo>
                  <a:lnTo>
                    <a:pt x="596" y="463"/>
                  </a:lnTo>
                  <a:lnTo>
                    <a:pt x="587" y="412"/>
                  </a:lnTo>
                  <a:lnTo>
                    <a:pt x="573" y="364"/>
                  </a:lnTo>
                  <a:lnTo>
                    <a:pt x="551" y="315"/>
                  </a:lnTo>
                  <a:lnTo>
                    <a:pt x="527" y="268"/>
                  </a:lnTo>
                  <a:lnTo>
                    <a:pt x="495" y="227"/>
                  </a:lnTo>
                  <a:lnTo>
                    <a:pt x="462" y="187"/>
                  </a:lnTo>
                  <a:lnTo>
                    <a:pt x="423" y="150"/>
                  </a:lnTo>
                  <a:lnTo>
                    <a:pt x="380" y="116"/>
                  </a:lnTo>
                  <a:lnTo>
                    <a:pt x="335" y="88"/>
                  </a:lnTo>
                  <a:lnTo>
                    <a:pt x="285" y="62"/>
                  </a:lnTo>
                  <a:lnTo>
                    <a:pt x="232" y="39"/>
                  </a:lnTo>
                  <a:lnTo>
                    <a:pt x="178" y="22"/>
                  </a:lnTo>
                  <a:lnTo>
                    <a:pt x="119" y="10"/>
                  </a:lnTo>
                  <a:lnTo>
                    <a:pt x="6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4" name="Freeform 36"/>
            <p:cNvSpPr>
              <a:spLocks/>
            </p:cNvSpPr>
            <p:nvPr userDrawn="1"/>
          </p:nvSpPr>
          <p:spPr bwMode="auto">
            <a:xfrm>
              <a:off x="8178807" y="73025"/>
              <a:ext cx="417521" cy="317500"/>
            </a:xfrm>
            <a:custGeom>
              <a:avLst/>
              <a:gdLst/>
              <a:ahLst/>
              <a:cxnLst>
                <a:cxn ang="0">
                  <a:pos x="20" y="517"/>
                </a:cxn>
                <a:cxn ang="0">
                  <a:pos x="20" y="517"/>
                </a:cxn>
                <a:cxn ang="0">
                  <a:pos x="23" y="466"/>
                </a:cxn>
                <a:cxn ang="0">
                  <a:pos x="32" y="418"/>
                </a:cxn>
                <a:cxn ang="0">
                  <a:pos x="46" y="369"/>
                </a:cxn>
                <a:cxn ang="0">
                  <a:pos x="65" y="324"/>
                </a:cxn>
                <a:cxn ang="0">
                  <a:pos x="89" y="280"/>
                </a:cxn>
                <a:cxn ang="0">
                  <a:pos x="118" y="239"/>
                </a:cxn>
                <a:cxn ang="0">
                  <a:pos x="151" y="202"/>
                </a:cxn>
                <a:cxn ang="0">
                  <a:pos x="190" y="165"/>
                </a:cxn>
                <a:cxn ang="0">
                  <a:pos x="230" y="133"/>
                </a:cxn>
                <a:cxn ang="0">
                  <a:pos x="275" y="105"/>
                </a:cxn>
                <a:cxn ang="0">
                  <a:pos x="322" y="79"/>
                </a:cxn>
                <a:cxn ang="0">
                  <a:pos x="371" y="59"/>
                </a:cxn>
                <a:cxn ang="0">
                  <a:pos x="426" y="42"/>
                </a:cxn>
                <a:cxn ang="0">
                  <a:pos x="481" y="30"/>
                </a:cxn>
                <a:cxn ang="0">
                  <a:pos x="538" y="22"/>
                </a:cxn>
                <a:cxn ang="0">
                  <a:pos x="597" y="20"/>
                </a:cxn>
                <a:cxn ang="0">
                  <a:pos x="597" y="0"/>
                </a:cxn>
                <a:cxn ang="0">
                  <a:pos x="535" y="3"/>
                </a:cxn>
                <a:cxn ang="0">
                  <a:pos x="478" y="10"/>
                </a:cxn>
                <a:cxn ang="0">
                  <a:pos x="420" y="22"/>
                </a:cxn>
                <a:cxn ang="0">
                  <a:pos x="366" y="39"/>
                </a:cxn>
                <a:cxn ang="0">
                  <a:pos x="314" y="62"/>
                </a:cxn>
                <a:cxn ang="0">
                  <a:pos x="263" y="88"/>
                </a:cxn>
                <a:cxn ang="0">
                  <a:pos x="219" y="116"/>
                </a:cxn>
                <a:cxn ang="0">
                  <a:pos x="176" y="150"/>
                </a:cxn>
                <a:cxn ang="0">
                  <a:pos x="137" y="187"/>
                </a:cxn>
                <a:cxn ang="0">
                  <a:pos x="104" y="227"/>
                </a:cxn>
                <a:cxn ang="0">
                  <a:pos x="72" y="268"/>
                </a:cxn>
                <a:cxn ang="0">
                  <a:pos x="48" y="315"/>
                </a:cxn>
                <a:cxn ang="0">
                  <a:pos x="26" y="364"/>
                </a:cxn>
                <a:cxn ang="0">
                  <a:pos x="12" y="412"/>
                </a:cxn>
                <a:cxn ang="0">
                  <a:pos x="3" y="463"/>
                </a:cxn>
                <a:cxn ang="0">
                  <a:pos x="0" y="517"/>
                </a:cxn>
                <a:cxn ang="0">
                  <a:pos x="0" y="517"/>
                </a:cxn>
                <a:cxn ang="0">
                  <a:pos x="20" y="517"/>
                </a:cxn>
              </a:cxnLst>
              <a:rect l="0" t="0" r="r" b="b"/>
              <a:pathLst>
                <a:path w="597" h="517">
                  <a:moveTo>
                    <a:pt x="20" y="517"/>
                  </a:moveTo>
                  <a:lnTo>
                    <a:pt x="20" y="517"/>
                  </a:lnTo>
                  <a:lnTo>
                    <a:pt x="23" y="466"/>
                  </a:lnTo>
                  <a:lnTo>
                    <a:pt x="32" y="418"/>
                  </a:lnTo>
                  <a:lnTo>
                    <a:pt x="46" y="369"/>
                  </a:lnTo>
                  <a:lnTo>
                    <a:pt x="65" y="324"/>
                  </a:lnTo>
                  <a:lnTo>
                    <a:pt x="89" y="280"/>
                  </a:lnTo>
                  <a:lnTo>
                    <a:pt x="118" y="239"/>
                  </a:lnTo>
                  <a:lnTo>
                    <a:pt x="151" y="202"/>
                  </a:lnTo>
                  <a:lnTo>
                    <a:pt x="190" y="165"/>
                  </a:lnTo>
                  <a:lnTo>
                    <a:pt x="230" y="133"/>
                  </a:lnTo>
                  <a:lnTo>
                    <a:pt x="275" y="105"/>
                  </a:lnTo>
                  <a:lnTo>
                    <a:pt x="322" y="79"/>
                  </a:lnTo>
                  <a:lnTo>
                    <a:pt x="371" y="59"/>
                  </a:lnTo>
                  <a:lnTo>
                    <a:pt x="426" y="42"/>
                  </a:lnTo>
                  <a:lnTo>
                    <a:pt x="481" y="30"/>
                  </a:lnTo>
                  <a:lnTo>
                    <a:pt x="538" y="22"/>
                  </a:lnTo>
                  <a:lnTo>
                    <a:pt x="597" y="20"/>
                  </a:lnTo>
                  <a:lnTo>
                    <a:pt x="597" y="0"/>
                  </a:lnTo>
                  <a:lnTo>
                    <a:pt x="535" y="3"/>
                  </a:lnTo>
                  <a:lnTo>
                    <a:pt x="478" y="10"/>
                  </a:lnTo>
                  <a:lnTo>
                    <a:pt x="420" y="22"/>
                  </a:lnTo>
                  <a:lnTo>
                    <a:pt x="366" y="39"/>
                  </a:lnTo>
                  <a:lnTo>
                    <a:pt x="314" y="62"/>
                  </a:lnTo>
                  <a:lnTo>
                    <a:pt x="263" y="88"/>
                  </a:lnTo>
                  <a:lnTo>
                    <a:pt x="219" y="116"/>
                  </a:lnTo>
                  <a:lnTo>
                    <a:pt x="176" y="150"/>
                  </a:lnTo>
                  <a:lnTo>
                    <a:pt x="137" y="187"/>
                  </a:lnTo>
                  <a:lnTo>
                    <a:pt x="104" y="227"/>
                  </a:lnTo>
                  <a:lnTo>
                    <a:pt x="72" y="268"/>
                  </a:lnTo>
                  <a:lnTo>
                    <a:pt x="48" y="315"/>
                  </a:lnTo>
                  <a:lnTo>
                    <a:pt x="26" y="364"/>
                  </a:lnTo>
                  <a:lnTo>
                    <a:pt x="12" y="412"/>
                  </a:lnTo>
                  <a:lnTo>
                    <a:pt x="3" y="463"/>
                  </a:lnTo>
                  <a:lnTo>
                    <a:pt x="0" y="517"/>
                  </a:lnTo>
                  <a:lnTo>
                    <a:pt x="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5" name="Freeform 37"/>
            <p:cNvSpPr>
              <a:spLocks/>
            </p:cNvSpPr>
            <p:nvPr userDrawn="1"/>
          </p:nvSpPr>
          <p:spPr bwMode="auto">
            <a:xfrm>
              <a:off x="8178807" y="390525"/>
              <a:ext cx="417521" cy="317500"/>
            </a:xfrm>
            <a:custGeom>
              <a:avLst/>
              <a:gdLst/>
              <a:ahLst/>
              <a:cxnLst>
                <a:cxn ang="0">
                  <a:pos x="597" y="496"/>
                </a:cxn>
                <a:cxn ang="0">
                  <a:pos x="597" y="496"/>
                </a:cxn>
                <a:cxn ang="0">
                  <a:pos x="538" y="494"/>
                </a:cxn>
                <a:cxn ang="0">
                  <a:pos x="481" y="487"/>
                </a:cxn>
                <a:cxn ang="0">
                  <a:pos x="426" y="474"/>
                </a:cxn>
                <a:cxn ang="0">
                  <a:pos x="371" y="457"/>
                </a:cxn>
                <a:cxn ang="0">
                  <a:pos x="322" y="437"/>
                </a:cxn>
                <a:cxn ang="0">
                  <a:pos x="275" y="411"/>
                </a:cxn>
                <a:cxn ang="0">
                  <a:pos x="230" y="383"/>
                </a:cxn>
                <a:cxn ang="0">
                  <a:pos x="190" y="350"/>
                </a:cxn>
                <a:cxn ang="0">
                  <a:pos x="151" y="314"/>
                </a:cxn>
                <a:cxn ang="0">
                  <a:pos x="120" y="278"/>
                </a:cxn>
                <a:cxn ang="0">
                  <a:pos x="89" y="235"/>
                </a:cxn>
                <a:cxn ang="0">
                  <a:pos x="65" y="192"/>
                </a:cxn>
                <a:cxn ang="0">
                  <a:pos x="46" y="148"/>
                </a:cxn>
                <a:cxn ang="0">
                  <a:pos x="32" y="100"/>
                </a:cxn>
                <a:cxn ang="0">
                  <a:pos x="23" y="50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" y="53"/>
                </a:cxn>
                <a:cxn ang="0">
                  <a:pos x="12" y="105"/>
                </a:cxn>
                <a:cxn ang="0">
                  <a:pos x="26" y="154"/>
                </a:cxn>
                <a:cxn ang="0">
                  <a:pos x="48" y="201"/>
                </a:cxn>
                <a:cxn ang="0">
                  <a:pos x="72" y="246"/>
                </a:cxn>
                <a:cxn ang="0">
                  <a:pos x="102" y="289"/>
                </a:cxn>
                <a:cxn ang="0">
                  <a:pos x="137" y="329"/>
                </a:cxn>
                <a:cxn ang="0">
                  <a:pos x="176" y="364"/>
                </a:cxn>
                <a:cxn ang="0">
                  <a:pos x="219" y="400"/>
                </a:cxn>
                <a:cxn ang="0">
                  <a:pos x="263" y="428"/>
                </a:cxn>
                <a:cxn ang="0">
                  <a:pos x="314" y="454"/>
                </a:cxn>
                <a:cxn ang="0">
                  <a:pos x="366" y="477"/>
                </a:cxn>
                <a:cxn ang="0">
                  <a:pos x="420" y="494"/>
                </a:cxn>
                <a:cxn ang="0">
                  <a:pos x="478" y="506"/>
                </a:cxn>
                <a:cxn ang="0">
                  <a:pos x="535" y="514"/>
                </a:cxn>
                <a:cxn ang="0">
                  <a:pos x="597" y="516"/>
                </a:cxn>
                <a:cxn ang="0">
                  <a:pos x="597" y="516"/>
                </a:cxn>
                <a:cxn ang="0">
                  <a:pos x="597" y="496"/>
                </a:cxn>
              </a:cxnLst>
              <a:rect l="0" t="0" r="r" b="b"/>
              <a:pathLst>
                <a:path w="597" h="516">
                  <a:moveTo>
                    <a:pt x="597" y="496"/>
                  </a:moveTo>
                  <a:lnTo>
                    <a:pt x="597" y="496"/>
                  </a:lnTo>
                  <a:lnTo>
                    <a:pt x="538" y="494"/>
                  </a:lnTo>
                  <a:lnTo>
                    <a:pt x="481" y="487"/>
                  </a:lnTo>
                  <a:lnTo>
                    <a:pt x="426" y="474"/>
                  </a:lnTo>
                  <a:lnTo>
                    <a:pt x="371" y="457"/>
                  </a:lnTo>
                  <a:lnTo>
                    <a:pt x="322" y="437"/>
                  </a:lnTo>
                  <a:lnTo>
                    <a:pt x="275" y="411"/>
                  </a:lnTo>
                  <a:lnTo>
                    <a:pt x="230" y="383"/>
                  </a:lnTo>
                  <a:lnTo>
                    <a:pt x="190" y="350"/>
                  </a:lnTo>
                  <a:lnTo>
                    <a:pt x="151" y="314"/>
                  </a:lnTo>
                  <a:lnTo>
                    <a:pt x="120" y="278"/>
                  </a:lnTo>
                  <a:lnTo>
                    <a:pt x="89" y="235"/>
                  </a:lnTo>
                  <a:lnTo>
                    <a:pt x="65" y="192"/>
                  </a:lnTo>
                  <a:lnTo>
                    <a:pt x="46" y="148"/>
                  </a:lnTo>
                  <a:lnTo>
                    <a:pt x="32" y="100"/>
                  </a:lnTo>
                  <a:lnTo>
                    <a:pt x="23" y="5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3" y="53"/>
                  </a:lnTo>
                  <a:lnTo>
                    <a:pt x="12" y="105"/>
                  </a:lnTo>
                  <a:lnTo>
                    <a:pt x="26" y="154"/>
                  </a:lnTo>
                  <a:lnTo>
                    <a:pt x="48" y="201"/>
                  </a:lnTo>
                  <a:lnTo>
                    <a:pt x="72" y="246"/>
                  </a:lnTo>
                  <a:lnTo>
                    <a:pt x="102" y="289"/>
                  </a:lnTo>
                  <a:lnTo>
                    <a:pt x="137" y="329"/>
                  </a:lnTo>
                  <a:lnTo>
                    <a:pt x="176" y="364"/>
                  </a:lnTo>
                  <a:lnTo>
                    <a:pt x="219" y="400"/>
                  </a:lnTo>
                  <a:lnTo>
                    <a:pt x="263" y="428"/>
                  </a:lnTo>
                  <a:lnTo>
                    <a:pt x="314" y="454"/>
                  </a:lnTo>
                  <a:lnTo>
                    <a:pt x="366" y="477"/>
                  </a:lnTo>
                  <a:lnTo>
                    <a:pt x="420" y="494"/>
                  </a:lnTo>
                  <a:lnTo>
                    <a:pt x="478" y="506"/>
                  </a:lnTo>
                  <a:lnTo>
                    <a:pt x="535" y="514"/>
                  </a:lnTo>
                  <a:lnTo>
                    <a:pt x="597" y="516"/>
                  </a:lnTo>
                  <a:lnTo>
                    <a:pt x="597" y="516"/>
                  </a:lnTo>
                  <a:lnTo>
                    <a:pt x="597" y="4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6" name="Freeform 38"/>
            <p:cNvSpPr>
              <a:spLocks/>
            </p:cNvSpPr>
            <p:nvPr userDrawn="1"/>
          </p:nvSpPr>
          <p:spPr bwMode="auto">
            <a:xfrm>
              <a:off x="8283584" y="152400"/>
              <a:ext cx="625487" cy="476250"/>
            </a:xfrm>
            <a:custGeom>
              <a:avLst/>
              <a:gdLst/>
              <a:ahLst/>
              <a:cxnLst>
                <a:cxn ang="0">
                  <a:pos x="495" y="774"/>
                </a:cxn>
                <a:cxn ang="0">
                  <a:pos x="583" y="758"/>
                </a:cxn>
                <a:cxn ang="0">
                  <a:pos x="663" y="728"/>
                </a:cxn>
                <a:cxn ang="0">
                  <a:pos x="735" y="687"/>
                </a:cxn>
                <a:cxn ang="0">
                  <a:pos x="796" y="634"/>
                </a:cxn>
                <a:cxn ang="0">
                  <a:pos x="843" y="573"/>
                </a:cxn>
                <a:cxn ang="0">
                  <a:pos x="878" y="503"/>
                </a:cxn>
                <a:cxn ang="0">
                  <a:pos x="895" y="428"/>
                </a:cxn>
                <a:cxn ang="0">
                  <a:pos x="895" y="348"/>
                </a:cxn>
                <a:cxn ang="0">
                  <a:pos x="878" y="273"/>
                </a:cxn>
                <a:cxn ang="0">
                  <a:pos x="843" y="203"/>
                </a:cxn>
                <a:cxn ang="0">
                  <a:pos x="796" y="141"/>
                </a:cxn>
                <a:cxn ang="0">
                  <a:pos x="735" y="88"/>
                </a:cxn>
                <a:cxn ang="0">
                  <a:pos x="663" y="47"/>
                </a:cxn>
                <a:cxn ang="0">
                  <a:pos x="583" y="17"/>
                </a:cxn>
                <a:cxn ang="0">
                  <a:pos x="495" y="1"/>
                </a:cxn>
                <a:cxn ang="0">
                  <a:pos x="403" y="1"/>
                </a:cxn>
                <a:cxn ang="0">
                  <a:pos x="315" y="17"/>
                </a:cxn>
                <a:cxn ang="0">
                  <a:pos x="235" y="47"/>
                </a:cxn>
                <a:cxn ang="0">
                  <a:pos x="164" y="88"/>
                </a:cxn>
                <a:cxn ang="0">
                  <a:pos x="102" y="141"/>
                </a:cxn>
                <a:cxn ang="0">
                  <a:pos x="55" y="203"/>
                </a:cxn>
                <a:cxn ang="0">
                  <a:pos x="20" y="273"/>
                </a:cxn>
                <a:cxn ang="0">
                  <a:pos x="3" y="348"/>
                </a:cxn>
                <a:cxn ang="0">
                  <a:pos x="3" y="428"/>
                </a:cxn>
                <a:cxn ang="0">
                  <a:pos x="20" y="503"/>
                </a:cxn>
                <a:cxn ang="0">
                  <a:pos x="55" y="573"/>
                </a:cxn>
                <a:cxn ang="0">
                  <a:pos x="102" y="634"/>
                </a:cxn>
                <a:cxn ang="0">
                  <a:pos x="164" y="687"/>
                </a:cxn>
                <a:cxn ang="0">
                  <a:pos x="235" y="728"/>
                </a:cxn>
                <a:cxn ang="0">
                  <a:pos x="315" y="758"/>
                </a:cxn>
                <a:cxn ang="0">
                  <a:pos x="403" y="774"/>
                </a:cxn>
              </a:cxnLst>
              <a:rect l="0" t="0" r="r" b="b"/>
              <a:pathLst>
                <a:path w="898" h="775">
                  <a:moveTo>
                    <a:pt x="449" y="775"/>
                  </a:moveTo>
                  <a:lnTo>
                    <a:pt x="495" y="774"/>
                  </a:lnTo>
                  <a:lnTo>
                    <a:pt x="540" y="766"/>
                  </a:lnTo>
                  <a:lnTo>
                    <a:pt x="583" y="758"/>
                  </a:lnTo>
                  <a:lnTo>
                    <a:pt x="625" y="745"/>
                  </a:lnTo>
                  <a:lnTo>
                    <a:pt x="663" y="728"/>
                  </a:lnTo>
                  <a:lnTo>
                    <a:pt x="701" y="708"/>
                  </a:lnTo>
                  <a:lnTo>
                    <a:pt x="735" y="687"/>
                  </a:lnTo>
                  <a:lnTo>
                    <a:pt x="767" y="661"/>
                  </a:lnTo>
                  <a:lnTo>
                    <a:pt x="796" y="634"/>
                  </a:lnTo>
                  <a:lnTo>
                    <a:pt x="822" y="604"/>
                  </a:lnTo>
                  <a:lnTo>
                    <a:pt x="843" y="573"/>
                  </a:lnTo>
                  <a:lnTo>
                    <a:pt x="863" y="539"/>
                  </a:lnTo>
                  <a:lnTo>
                    <a:pt x="878" y="503"/>
                  </a:lnTo>
                  <a:lnTo>
                    <a:pt x="889" y="466"/>
                  </a:lnTo>
                  <a:lnTo>
                    <a:pt x="895" y="428"/>
                  </a:lnTo>
                  <a:lnTo>
                    <a:pt x="898" y="388"/>
                  </a:lnTo>
                  <a:lnTo>
                    <a:pt x="895" y="348"/>
                  </a:lnTo>
                  <a:lnTo>
                    <a:pt x="889" y="310"/>
                  </a:lnTo>
                  <a:lnTo>
                    <a:pt x="878" y="273"/>
                  </a:lnTo>
                  <a:lnTo>
                    <a:pt x="863" y="238"/>
                  </a:lnTo>
                  <a:lnTo>
                    <a:pt x="843" y="203"/>
                  </a:lnTo>
                  <a:lnTo>
                    <a:pt x="822" y="171"/>
                  </a:lnTo>
                  <a:lnTo>
                    <a:pt x="796" y="141"/>
                  </a:lnTo>
                  <a:lnTo>
                    <a:pt x="767" y="114"/>
                  </a:lnTo>
                  <a:lnTo>
                    <a:pt x="735" y="88"/>
                  </a:lnTo>
                  <a:lnTo>
                    <a:pt x="701" y="67"/>
                  </a:lnTo>
                  <a:lnTo>
                    <a:pt x="663" y="47"/>
                  </a:lnTo>
                  <a:lnTo>
                    <a:pt x="625" y="30"/>
                  </a:lnTo>
                  <a:lnTo>
                    <a:pt x="583" y="17"/>
                  </a:lnTo>
                  <a:lnTo>
                    <a:pt x="540" y="9"/>
                  </a:lnTo>
                  <a:lnTo>
                    <a:pt x="495" y="1"/>
                  </a:lnTo>
                  <a:lnTo>
                    <a:pt x="449" y="0"/>
                  </a:lnTo>
                  <a:lnTo>
                    <a:pt x="403" y="1"/>
                  </a:lnTo>
                  <a:lnTo>
                    <a:pt x="358" y="9"/>
                  </a:lnTo>
                  <a:lnTo>
                    <a:pt x="315" y="17"/>
                  </a:lnTo>
                  <a:lnTo>
                    <a:pt x="275" y="30"/>
                  </a:lnTo>
                  <a:lnTo>
                    <a:pt x="235" y="47"/>
                  </a:lnTo>
                  <a:lnTo>
                    <a:pt x="199" y="67"/>
                  </a:lnTo>
                  <a:lnTo>
                    <a:pt x="164" y="88"/>
                  </a:lnTo>
                  <a:lnTo>
                    <a:pt x="133" y="114"/>
                  </a:lnTo>
                  <a:lnTo>
                    <a:pt x="102" y="141"/>
                  </a:lnTo>
                  <a:lnTo>
                    <a:pt x="77" y="171"/>
                  </a:lnTo>
                  <a:lnTo>
                    <a:pt x="55" y="203"/>
                  </a:lnTo>
                  <a:lnTo>
                    <a:pt x="36" y="238"/>
                  </a:lnTo>
                  <a:lnTo>
                    <a:pt x="20" y="273"/>
                  </a:lnTo>
                  <a:lnTo>
                    <a:pt x="9" y="310"/>
                  </a:lnTo>
                  <a:lnTo>
                    <a:pt x="3" y="348"/>
                  </a:lnTo>
                  <a:lnTo>
                    <a:pt x="0" y="388"/>
                  </a:lnTo>
                  <a:lnTo>
                    <a:pt x="3" y="428"/>
                  </a:lnTo>
                  <a:lnTo>
                    <a:pt x="9" y="466"/>
                  </a:lnTo>
                  <a:lnTo>
                    <a:pt x="20" y="503"/>
                  </a:lnTo>
                  <a:lnTo>
                    <a:pt x="36" y="539"/>
                  </a:lnTo>
                  <a:lnTo>
                    <a:pt x="55" y="573"/>
                  </a:lnTo>
                  <a:lnTo>
                    <a:pt x="77" y="604"/>
                  </a:lnTo>
                  <a:lnTo>
                    <a:pt x="102" y="634"/>
                  </a:lnTo>
                  <a:lnTo>
                    <a:pt x="133" y="661"/>
                  </a:lnTo>
                  <a:lnTo>
                    <a:pt x="164" y="687"/>
                  </a:lnTo>
                  <a:lnTo>
                    <a:pt x="199" y="708"/>
                  </a:lnTo>
                  <a:lnTo>
                    <a:pt x="235" y="728"/>
                  </a:lnTo>
                  <a:lnTo>
                    <a:pt x="275" y="745"/>
                  </a:lnTo>
                  <a:lnTo>
                    <a:pt x="315" y="758"/>
                  </a:lnTo>
                  <a:lnTo>
                    <a:pt x="358" y="766"/>
                  </a:lnTo>
                  <a:lnTo>
                    <a:pt x="403" y="774"/>
                  </a:lnTo>
                  <a:lnTo>
                    <a:pt x="449" y="7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7" name="Freeform 39"/>
            <p:cNvSpPr>
              <a:spLocks/>
            </p:cNvSpPr>
            <p:nvPr userDrawn="1"/>
          </p:nvSpPr>
          <p:spPr bwMode="auto">
            <a:xfrm>
              <a:off x="8596328" y="390525"/>
              <a:ext cx="320681" cy="242888"/>
            </a:xfrm>
            <a:custGeom>
              <a:avLst/>
              <a:gdLst/>
              <a:ahLst/>
              <a:cxnLst>
                <a:cxn ang="0">
                  <a:pos x="439" y="0"/>
                </a:cxn>
                <a:cxn ang="0">
                  <a:pos x="439" y="0"/>
                </a:cxn>
                <a:cxn ang="0">
                  <a:pos x="436" y="39"/>
                </a:cxn>
                <a:cxn ang="0">
                  <a:pos x="430" y="76"/>
                </a:cxn>
                <a:cxn ang="0">
                  <a:pos x="419" y="113"/>
                </a:cxn>
                <a:cxn ang="0">
                  <a:pos x="406" y="147"/>
                </a:cxn>
                <a:cxn ang="0">
                  <a:pos x="386" y="179"/>
                </a:cxn>
                <a:cxn ang="0">
                  <a:pos x="364" y="211"/>
                </a:cxn>
                <a:cxn ang="0">
                  <a:pos x="340" y="239"/>
                </a:cxn>
                <a:cxn ang="0">
                  <a:pos x="311" y="266"/>
                </a:cxn>
                <a:cxn ang="0">
                  <a:pos x="281" y="290"/>
                </a:cxn>
                <a:cxn ang="0">
                  <a:pos x="246" y="312"/>
                </a:cxn>
                <a:cxn ang="0">
                  <a:pos x="210" y="332"/>
                </a:cxn>
                <a:cxn ang="0">
                  <a:pos x="173" y="347"/>
                </a:cxn>
                <a:cxn ang="0">
                  <a:pos x="131" y="360"/>
                </a:cxn>
                <a:cxn ang="0">
                  <a:pos x="89" y="369"/>
                </a:cxn>
                <a:cxn ang="0">
                  <a:pos x="45" y="376"/>
                </a:cxn>
                <a:cxn ang="0">
                  <a:pos x="0" y="377"/>
                </a:cxn>
                <a:cxn ang="0">
                  <a:pos x="0" y="397"/>
                </a:cxn>
                <a:cxn ang="0">
                  <a:pos x="48" y="396"/>
                </a:cxn>
                <a:cxn ang="0">
                  <a:pos x="92" y="388"/>
                </a:cxn>
                <a:cxn ang="0">
                  <a:pos x="137" y="380"/>
                </a:cxn>
                <a:cxn ang="0">
                  <a:pos x="178" y="367"/>
                </a:cxn>
                <a:cxn ang="0">
                  <a:pos x="219" y="349"/>
                </a:cxn>
                <a:cxn ang="0">
                  <a:pos x="258" y="329"/>
                </a:cxn>
                <a:cxn ang="0">
                  <a:pos x="292" y="307"/>
                </a:cxn>
                <a:cxn ang="0">
                  <a:pos x="325" y="280"/>
                </a:cxn>
                <a:cxn ang="0">
                  <a:pos x="354" y="253"/>
                </a:cxn>
                <a:cxn ang="0">
                  <a:pos x="381" y="222"/>
                </a:cxn>
                <a:cxn ang="0">
                  <a:pos x="403" y="191"/>
                </a:cxn>
                <a:cxn ang="0">
                  <a:pos x="423" y="155"/>
                </a:cxn>
                <a:cxn ang="0">
                  <a:pos x="439" y="118"/>
                </a:cxn>
                <a:cxn ang="0">
                  <a:pos x="450" y="81"/>
                </a:cxn>
                <a:cxn ang="0">
                  <a:pos x="456" y="41"/>
                </a:cxn>
                <a:cxn ang="0">
                  <a:pos x="459" y="0"/>
                </a:cxn>
                <a:cxn ang="0">
                  <a:pos x="459" y="0"/>
                </a:cxn>
                <a:cxn ang="0">
                  <a:pos x="439" y="0"/>
                </a:cxn>
              </a:cxnLst>
              <a:rect l="0" t="0" r="r" b="b"/>
              <a:pathLst>
                <a:path w="459" h="397">
                  <a:moveTo>
                    <a:pt x="439" y="0"/>
                  </a:moveTo>
                  <a:lnTo>
                    <a:pt x="439" y="0"/>
                  </a:lnTo>
                  <a:lnTo>
                    <a:pt x="436" y="39"/>
                  </a:lnTo>
                  <a:lnTo>
                    <a:pt x="430" y="76"/>
                  </a:lnTo>
                  <a:lnTo>
                    <a:pt x="419" y="113"/>
                  </a:lnTo>
                  <a:lnTo>
                    <a:pt x="406" y="147"/>
                  </a:lnTo>
                  <a:lnTo>
                    <a:pt x="386" y="179"/>
                  </a:lnTo>
                  <a:lnTo>
                    <a:pt x="364" y="211"/>
                  </a:lnTo>
                  <a:lnTo>
                    <a:pt x="340" y="239"/>
                  </a:lnTo>
                  <a:lnTo>
                    <a:pt x="311" y="266"/>
                  </a:lnTo>
                  <a:lnTo>
                    <a:pt x="281" y="290"/>
                  </a:lnTo>
                  <a:lnTo>
                    <a:pt x="246" y="312"/>
                  </a:lnTo>
                  <a:lnTo>
                    <a:pt x="210" y="332"/>
                  </a:lnTo>
                  <a:lnTo>
                    <a:pt x="173" y="347"/>
                  </a:lnTo>
                  <a:lnTo>
                    <a:pt x="131" y="360"/>
                  </a:lnTo>
                  <a:lnTo>
                    <a:pt x="89" y="369"/>
                  </a:lnTo>
                  <a:lnTo>
                    <a:pt x="45" y="376"/>
                  </a:lnTo>
                  <a:lnTo>
                    <a:pt x="0" y="377"/>
                  </a:lnTo>
                  <a:lnTo>
                    <a:pt x="0" y="397"/>
                  </a:lnTo>
                  <a:lnTo>
                    <a:pt x="48" y="396"/>
                  </a:lnTo>
                  <a:lnTo>
                    <a:pt x="92" y="388"/>
                  </a:lnTo>
                  <a:lnTo>
                    <a:pt x="137" y="380"/>
                  </a:lnTo>
                  <a:lnTo>
                    <a:pt x="178" y="367"/>
                  </a:lnTo>
                  <a:lnTo>
                    <a:pt x="219" y="349"/>
                  </a:lnTo>
                  <a:lnTo>
                    <a:pt x="258" y="329"/>
                  </a:lnTo>
                  <a:lnTo>
                    <a:pt x="292" y="307"/>
                  </a:lnTo>
                  <a:lnTo>
                    <a:pt x="325" y="280"/>
                  </a:lnTo>
                  <a:lnTo>
                    <a:pt x="354" y="253"/>
                  </a:lnTo>
                  <a:lnTo>
                    <a:pt x="381" y="222"/>
                  </a:lnTo>
                  <a:lnTo>
                    <a:pt x="403" y="191"/>
                  </a:lnTo>
                  <a:lnTo>
                    <a:pt x="423" y="155"/>
                  </a:lnTo>
                  <a:lnTo>
                    <a:pt x="439" y="118"/>
                  </a:lnTo>
                  <a:lnTo>
                    <a:pt x="450" y="81"/>
                  </a:lnTo>
                  <a:lnTo>
                    <a:pt x="456" y="41"/>
                  </a:lnTo>
                  <a:lnTo>
                    <a:pt x="459" y="0"/>
                  </a:lnTo>
                  <a:lnTo>
                    <a:pt x="459" y="0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8" name="Freeform 40"/>
            <p:cNvSpPr>
              <a:spLocks/>
            </p:cNvSpPr>
            <p:nvPr userDrawn="1"/>
          </p:nvSpPr>
          <p:spPr bwMode="auto">
            <a:xfrm>
              <a:off x="8596328" y="144463"/>
              <a:ext cx="320681" cy="2460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45" y="21"/>
                </a:cxn>
                <a:cxn ang="0">
                  <a:pos x="89" y="29"/>
                </a:cxn>
                <a:cxn ang="0">
                  <a:pos x="131" y="37"/>
                </a:cxn>
                <a:cxn ang="0">
                  <a:pos x="173" y="50"/>
                </a:cxn>
                <a:cxn ang="0">
                  <a:pos x="210" y="66"/>
                </a:cxn>
                <a:cxn ang="0">
                  <a:pos x="246" y="85"/>
                </a:cxn>
                <a:cxn ang="0">
                  <a:pos x="281" y="107"/>
                </a:cxn>
                <a:cxn ang="0">
                  <a:pos x="311" y="131"/>
                </a:cxn>
                <a:cxn ang="0">
                  <a:pos x="340" y="158"/>
                </a:cxn>
                <a:cxn ang="0">
                  <a:pos x="364" y="186"/>
                </a:cxn>
                <a:cxn ang="0">
                  <a:pos x="386" y="219"/>
                </a:cxn>
                <a:cxn ang="0">
                  <a:pos x="406" y="252"/>
                </a:cxn>
                <a:cxn ang="0">
                  <a:pos x="419" y="286"/>
                </a:cxn>
                <a:cxn ang="0">
                  <a:pos x="430" y="323"/>
                </a:cxn>
                <a:cxn ang="0">
                  <a:pos x="436" y="360"/>
                </a:cxn>
                <a:cxn ang="0">
                  <a:pos x="439" y="398"/>
                </a:cxn>
                <a:cxn ang="0">
                  <a:pos x="459" y="398"/>
                </a:cxn>
                <a:cxn ang="0">
                  <a:pos x="456" y="357"/>
                </a:cxn>
                <a:cxn ang="0">
                  <a:pos x="450" y="317"/>
                </a:cxn>
                <a:cxn ang="0">
                  <a:pos x="439" y="280"/>
                </a:cxn>
                <a:cxn ang="0">
                  <a:pos x="423" y="243"/>
                </a:cxn>
                <a:cxn ang="0">
                  <a:pos x="403" y="208"/>
                </a:cxn>
                <a:cxn ang="0">
                  <a:pos x="381" y="175"/>
                </a:cxn>
                <a:cxn ang="0">
                  <a:pos x="354" y="144"/>
                </a:cxn>
                <a:cxn ang="0">
                  <a:pos x="325" y="117"/>
                </a:cxn>
                <a:cxn ang="0">
                  <a:pos x="292" y="90"/>
                </a:cxn>
                <a:cxn ang="0">
                  <a:pos x="258" y="68"/>
                </a:cxn>
                <a:cxn ang="0">
                  <a:pos x="219" y="48"/>
                </a:cxn>
                <a:cxn ang="0">
                  <a:pos x="178" y="30"/>
                </a:cxn>
                <a:cxn ang="0">
                  <a:pos x="137" y="17"/>
                </a:cxn>
                <a:cxn ang="0">
                  <a:pos x="92" y="9"/>
                </a:cxn>
                <a:cxn ang="0">
                  <a:pos x="4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459" h="398">
                  <a:moveTo>
                    <a:pt x="0" y="20"/>
                  </a:moveTo>
                  <a:lnTo>
                    <a:pt x="0" y="20"/>
                  </a:lnTo>
                  <a:lnTo>
                    <a:pt x="45" y="21"/>
                  </a:lnTo>
                  <a:lnTo>
                    <a:pt x="89" y="29"/>
                  </a:lnTo>
                  <a:lnTo>
                    <a:pt x="131" y="37"/>
                  </a:lnTo>
                  <a:lnTo>
                    <a:pt x="173" y="50"/>
                  </a:lnTo>
                  <a:lnTo>
                    <a:pt x="210" y="66"/>
                  </a:lnTo>
                  <a:lnTo>
                    <a:pt x="246" y="85"/>
                  </a:lnTo>
                  <a:lnTo>
                    <a:pt x="281" y="107"/>
                  </a:lnTo>
                  <a:lnTo>
                    <a:pt x="311" y="131"/>
                  </a:lnTo>
                  <a:lnTo>
                    <a:pt x="340" y="158"/>
                  </a:lnTo>
                  <a:lnTo>
                    <a:pt x="364" y="186"/>
                  </a:lnTo>
                  <a:lnTo>
                    <a:pt x="386" y="219"/>
                  </a:lnTo>
                  <a:lnTo>
                    <a:pt x="406" y="252"/>
                  </a:lnTo>
                  <a:lnTo>
                    <a:pt x="419" y="286"/>
                  </a:lnTo>
                  <a:lnTo>
                    <a:pt x="430" y="323"/>
                  </a:lnTo>
                  <a:lnTo>
                    <a:pt x="436" y="360"/>
                  </a:lnTo>
                  <a:lnTo>
                    <a:pt x="439" y="398"/>
                  </a:lnTo>
                  <a:lnTo>
                    <a:pt x="459" y="398"/>
                  </a:lnTo>
                  <a:lnTo>
                    <a:pt x="456" y="357"/>
                  </a:lnTo>
                  <a:lnTo>
                    <a:pt x="450" y="317"/>
                  </a:lnTo>
                  <a:lnTo>
                    <a:pt x="439" y="280"/>
                  </a:lnTo>
                  <a:lnTo>
                    <a:pt x="423" y="243"/>
                  </a:lnTo>
                  <a:lnTo>
                    <a:pt x="403" y="208"/>
                  </a:lnTo>
                  <a:lnTo>
                    <a:pt x="381" y="175"/>
                  </a:lnTo>
                  <a:lnTo>
                    <a:pt x="354" y="144"/>
                  </a:lnTo>
                  <a:lnTo>
                    <a:pt x="325" y="117"/>
                  </a:lnTo>
                  <a:lnTo>
                    <a:pt x="292" y="90"/>
                  </a:lnTo>
                  <a:lnTo>
                    <a:pt x="258" y="68"/>
                  </a:lnTo>
                  <a:lnTo>
                    <a:pt x="219" y="48"/>
                  </a:lnTo>
                  <a:lnTo>
                    <a:pt x="178" y="30"/>
                  </a:lnTo>
                  <a:lnTo>
                    <a:pt x="137" y="17"/>
                  </a:lnTo>
                  <a:lnTo>
                    <a:pt x="92" y="9"/>
                  </a:lnTo>
                  <a:lnTo>
                    <a:pt x="4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275646" y="144463"/>
              <a:ext cx="320681" cy="246062"/>
            </a:xfrm>
            <a:custGeom>
              <a:avLst/>
              <a:gdLst/>
              <a:ahLst/>
              <a:cxnLst>
                <a:cxn ang="0">
                  <a:pos x="20" y="398"/>
                </a:cxn>
                <a:cxn ang="0">
                  <a:pos x="20" y="398"/>
                </a:cxn>
                <a:cxn ang="0">
                  <a:pos x="23" y="360"/>
                </a:cxn>
                <a:cxn ang="0">
                  <a:pos x="29" y="323"/>
                </a:cxn>
                <a:cxn ang="0">
                  <a:pos x="41" y="286"/>
                </a:cxn>
                <a:cxn ang="0">
                  <a:pos x="55" y="252"/>
                </a:cxn>
                <a:cxn ang="0">
                  <a:pos x="74" y="219"/>
                </a:cxn>
                <a:cxn ang="0">
                  <a:pos x="95" y="186"/>
                </a:cxn>
                <a:cxn ang="0">
                  <a:pos x="120" y="158"/>
                </a:cxn>
                <a:cxn ang="0">
                  <a:pos x="150" y="131"/>
                </a:cxn>
                <a:cxn ang="0">
                  <a:pos x="180" y="107"/>
                </a:cxn>
                <a:cxn ang="0">
                  <a:pos x="215" y="85"/>
                </a:cxn>
                <a:cxn ang="0">
                  <a:pos x="249" y="66"/>
                </a:cxn>
                <a:cxn ang="0">
                  <a:pos x="288" y="50"/>
                </a:cxn>
                <a:cxn ang="0">
                  <a:pos x="328" y="37"/>
                </a:cxn>
                <a:cxn ang="0">
                  <a:pos x="370" y="29"/>
                </a:cxn>
                <a:cxn ang="0">
                  <a:pos x="415" y="21"/>
                </a:cxn>
                <a:cxn ang="0">
                  <a:pos x="459" y="20"/>
                </a:cxn>
                <a:cxn ang="0">
                  <a:pos x="459" y="0"/>
                </a:cxn>
                <a:cxn ang="0">
                  <a:pos x="412" y="2"/>
                </a:cxn>
                <a:cxn ang="0">
                  <a:pos x="367" y="9"/>
                </a:cxn>
                <a:cxn ang="0">
                  <a:pos x="322" y="17"/>
                </a:cxn>
                <a:cxn ang="0">
                  <a:pos x="282" y="30"/>
                </a:cxn>
                <a:cxn ang="0">
                  <a:pos x="240" y="48"/>
                </a:cxn>
                <a:cxn ang="0">
                  <a:pos x="203" y="68"/>
                </a:cxn>
                <a:cxn ang="0">
                  <a:pos x="169" y="90"/>
                </a:cxn>
                <a:cxn ang="0">
                  <a:pos x="135" y="117"/>
                </a:cxn>
                <a:cxn ang="0">
                  <a:pos x="105" y="144"/>
                </a:cxn>
                <a:cxn ang="0">
                  <a:pos x="78" y="175"/>
                </a:cxn>
                <a:cxn ang="0">
                  <a:pos x="56" y="208"/>
                </a:cxn>
                <a:cxn ang="0">
                  <a:pos x="38" y="243"/>
                </a:cxn>
                <a:cxn ang="0">
                  <a:pos x="20" y="280"/>
                </a:cxn>
                <a:cxn ang="0">
                  <a:pos x="9" y="317"/>
                </a:cxn>
                <a:cxn ang="0">
                  <a:pos x="3" y="357"/>
                </a:cxn>
                <a:cxn ang="0">
                  <a:pos x="0" y="398"/>
                </a:cxn>
                <a:cxn ang="0">
                  <a:pos x="0" y="398"/>
                </a:cxn>
                <a:cxn ang="0">
                  <a:pos x="20" y="398"/>
                </a:cxn>
              </a:cxnLst>
              <a:rect l="0" t="0" r="r" b="b"/>
              <a:pathLst>
                <a:path w="459" h="398">
                  <a:moveTo>
                    <a:pt x="20" y="398"/>
                  </a:moveTo>
                  <a:lnTo>
                    <a:pt x="20" y="398"/>
                  </a:lnTo>
                  <a:lnTo>
                    <a:pt x="23" y="360"/>
                  </a:lnTo>
                  <a:lnTo>
                    <a:pt x="29" y="323"/>
                  </a:lnTo>
                  <a:lnTo>
                    <a:pt x="41" y="286"/>
                  </a:lnTo>
                  <a:lnTo>
                    <a:pt x="55" y="252"/>
                  </a:lnTo>
                  <a:lnTo>
                    <a:pt x="74" y="219"/>
                  </a:lnTo>
                  <a:lnTo>
                    <a:pt x="95" y="186"/>
                  </a:lnTo>
                  <a:lnTo>
                    <a:pt x="120" y="158"/>
                  </a:lnTo>
                  <a:lnTo>
                    <a:pt x="150" y="131"/>
                  </a:lnTo>
                  <a:lnTo>
                    <a:pt x="180" y="107"/>
                  </a:lnTo>
                  <a:lnTo>
                    <a:pt x="215" y="85"/>
                  </a:lnTo>
                  <a:lnTo>
                    <a:pt x="249" y="66"/>
                  </a:lnTo>
                  <a:lnTo>
                    <a:pt x="288" y="50"/>
                  </a:lnTo>
                  <a:lnTo>
                    <a:pt x="328" y="37"/>
                  </a:lnTo>
                  <a:lnTo>
                    <a:pt x="370" y="29"/>
                  </a:lnTo>
                  <a:lnTo>
                    <a:pt x="415" y="21"/>
                  </a:lnTo>
                  <a:lnTo>
                    <a:pt x="459" y="20"/>
                  </a:lnTo>
                  <a:lnTo>
                    <a:pt x="459" y="0"/>
                  </a:lnTo>
                  <a:lnTo>
                    <a:pt x="412" y="2"/>
                  </a:lnTo>
                  <a:lnTo>
                    <a:pt x="367" y="9"/>
                  </a:lnTo>
                  <a:lnTo>
                    <a:pt x="322" y="17"/>
                  </a:lnTo>
                  <a:lnTo>
                    <a:pt x="282" y="30"/>
                  </a:lnTo>
                  <a:lnTo>
                    <a:pt x="240" y="48"/>
                  </a:lnTo>
                  <a:lnTo>
                    <a:pt x="203" y="68"/>
                  </a:lnTo>
                  <a:lnTo>
                    <a:pt x="169" y="90"/>
                  </a:lnTo>
                  <a:lnTo>
                    <a:pt x="135" y="117"/>
                  </a:lnTo>
                  <a:lnTo>
                    <a:pt x="105" y="144"/>
                  </a:lnTo>
                  <a:lnTo>
                    <a:pt x="78" y="175"/>
                  </a:lnTo>
                  <a:lnTo>
                    <a:pt x="56" y="208"/>
                  </a:lnTo>
                  <a:lnTo>
                    <a:pt x="38" y="243"/>
                  </a:lnTo>
                  <a:lnTo>
                    <a:pt x="20" y="280"/>
                  </a:lnTo>
                  <a:lnTo>
                    <a:pt x="9" y="317"/>
                  </a:lnTo>
                  <a:lnTo>
                    <a:pt x="3" y="357"/>
                  </a:lnTo>
                  <a:lnTo>
                    <a:pt x="0" y="398"/>
                  </a:lnTo>
                  <a:lnTo>
                    <a:pt x="0" y="398"/>
                  </a:lnTo>
                  <a:lnTo>
                    <a:pt x="20" y="3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275646" y="390525"/>
              <a:ext cx="320681" cy="242888"/>
            </a:xfrm>
            <a:custGeom>
              <a:avLst/>
              <a:gdLst/>
              <a:ahLst/>
              <a:cxnLst>
                <a:cxn ang="0">
                  <a:pos x="459" y="377"/>
                </a:cxn>
                <a:cxn ang="0">
                  <a:pos x="459" y="377"/>
                </a:cxn>
                <a:cxn ang="0">
                  <a:pos x="415" y="376"/>
                </a:cxn>
                <a:cxn ang="0">
                  <a:pos x="370" y="369"/>
                </a:cxn>
                <a:cxn ang="0">
                  <a:pos x="328" y="360"/>
                </a:cxn>
                <a:cxn ang="0">
                  <a:pos x="288" y="347"/>
                </a:cxn>
                <a:cxn ang="0">
                  <a:pos x="249" y="332"/>
                </a:cxn>
                <a:cxn ang="0">
                  <a:pos x="215" y="312"/>
                </a:cxn>
                <a:cxn ang="0">
                  <a:pos x="180" y="290"/>
                </a:cxn>
                <a:cxn ang="0">
                  <a:pos x="150" y="266"/>
                </a:cxn>
                <a:cxn ang="0">
                  <a:pos x="120" y="239"/>
                </a:cxn>
                <a:cxn ang="0">
                  <a:pos x="95" y="211"/>
                </a:cxn>
                <a:cxn ang="0">
                  <a:pos x="74" y="179"/>
                </a:cxn>
                <a:cxn ang="0">
                  <a:pos x="55" y="147"/>
                </a:cxn>
                <a:cxn ang="0">
                  <a:pos x="41" y="113"/>
                </a:cxn>
                <a:cxn ang="0">
                  <a:pos x="29" y="76"/>
                </a:cxn>
                <a:cxn ang="0">
                  <a:pos x="23" y="3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" y="41"/>
                </a:cxn>
                <a:cxn ang="0">
                  <a:pos x="9" y="81"/>
                </a:cxn>
                <a:cxn ang="0">
                  <a:pos x="20" y="118"/>
                </a:cxn>
                <a:cxn ang="0">
                  <a:pos x="38" y="155"/>
                </a:cxn>
                <a:cxn ang="0">
                  <a:pos x="56" y="191"/>
                </a:cxn>
                <a:cxn ang="0">
                  <a:pos x="78" y="222"/>
                </a:cxn>
                <a:cxn ang="0">
                  <a:pos x="105" y="253"/>
                </a:cxn>
                <a:cxn ang="0">
                  <a:pos x="135" y="280"/>
                </a:cxn>
                <a:cxn ang="0">
                  <a:pos x="169" y="307"/>
                </a:cxn>
                <a:cxn ang="0">
                  <a:pos x="203" y="329"/>
                </a:cxn>
                <a:cxn ang="0">
                  <a:pos x="240" y="349"/>
                </a:cxn>
                <a:cxn ang="0">
                  <a:pos x="282" y="367"/>
                </a:cxn>
                <a:cxn ang="0">
                  <a:pos x="322" y="380"/>
                </a:cxn>
                <a:cxn ang="0">
                  <a:pos x="367" y="388"/>
                </a:cxn>
                <a:cxn ang="0">
                  <a:pos x="412" y="396"/>
                </a:cxn>
                <a:cxn ang="0">
                  <a:pos x="459" y="397"/>
                </a:cxn>
                <a:cxn ang="0">
                  <a:pos x="459" y="397"/>
                </a:cxn>
                <a:cxn ang="0">
                  <a:pos x="459" y="377"/>
                </a:cxn>
              </a:cxnLst>
              <a:rect l="0" t="0" r="r" b="b"/>
              <a:pathLst>
                <a:path w="459" h="397">
                  <a:moveTo>
                    <a:pt x="459" y="377"/>
                  </a:moveTo>
                  <a:lnTo>
                    <a:pt x="459" y="377"/>
                  </a:lnTo>
                  <a:lnTo>
                    <a:pt x="415" y="376"/>
                  </a:lnTo>
                  <a:lnTo>
                    <a:pt x="370" y="369"/>
                  </a:lnTo>
                  <a:lnTo>
                    <a:pt x="328" y="360"/>
                  </a:lnTo>
                  <a:lnTo>
                    <a:pt x="288" y="347"/>
                  </a:lnTo>
                  <a:lnTo>
                    <a:pt x="249" y="332"/>
                  </a:lnTo>
                  <a:lnTo>
                    <a:pt x="215" y="312"/>
                  </a:lnTo>
                  <a:lnTo>
                    <a:pt x="180" y="290"/>
                  </a:lnTo>
                  <a:lnTo>
                    <a:pt x="150" y="266"/>
                  </a:lnTo>
                  <a:lnTo>
                    <a:pt x="120" y="239"/>
                  </a:lnTo>
                  <a:lnTo>
                    <a:pt x="95" y="211"/>
                  </a:lnTo>
                  <a:lnTo>
                    <a:pt x="74" y="179"/>
                  </a:lnTo>
                  <a:lnTo>
                    <a:pt x="55" y="147"/>
                  </a:lnTo>
                  <a:lnTo>
                    <a:pt x="41" y="113"/>
                  </a:lnTo>
                  <a:lnTo>
                    <a:pt x="29" y="76"/>
                  </a:lnTo>
                  <a:lnTo>
                    <a:pt x="23" y="3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3" y="41"/>
                  </a:lnTo>
                  <a:lnTo>
                    <a:pt x="9" y="81"/>
                  </a:lnTo>
                  <a:lnTo>
                    <a:pt x="20" y="118"/>
                  </a:lnTo>
                  <a:lnTo>
                    <a:pt x="38" y="155"/>
                  </a:lnTo>
                  <a:lnTo>
                    <a:pt x="56" y="191"/>
                  </a:lnTo>
                  <a:lnTo>
                    <a:pt x="78" y="222"/>
                  </a:lnTo>
                  <a:lnTo>
                    <a:pt x="105" y="253"/>
                  </a:lnTo>
                  <a:lnTo>
                    <a:pt x="135" y="280"/>
                  </a:lnTo>
                  <a:lnTo>
                    <a:pt x="169" y="307"/>
                  </a:lnTo>
                  <a:lnTo>
                    <a:pt x="203" y="329"/>
                  </a:lnTo>
                  <a:lnTo>
                    <a:pt x="240" y="349"/>
                  </a:lnTo>
                  <a:lnTo>
                    <a:pt x="282" y="367"/>
                  </a:lnTo>
                  <a:lnTo>
                    <a:pt x="322" y="380"/>
                  </a:lnTo>
                  <a:lnTo>
                    <a:pt x="367" y="388"/>
                  </a:lnTo>
                  <a:lnTo>
                    <a:pt x="412" y="396"/>
                  </a:lnTo>
                  <a:lnTo>
                    <a:pt x="459" y="397"/>
                  </a:lnTo>
                  <a:lnTo>
                    <a:pt x="459" y="397"/>
                  </a:lnTo>
                  <a:lnTo>
                    <a:pt x="459" y="3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575689" y="165100"/>
              <a:ext cx="41276" cy="122238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9"/>
                </a:cxn>
                <a:cxn ang="0">
                  <a:pos x="46" y="20"/>
                </a:cxn>
                <a:cxn ang="0">
                  <a:pos x="47" y="33"/>
                </a:cxn>
                <a:cxn ang="0">
                  <a:pos x="49" y="49"/>
                </a:cxn>
                <a:cxn ang="0">
                  <a:pos x="50" y="64"/>
                </a:cxn>
                <a:cxn ang="0">
                  <a:pos x="52" y="79"/>
                </a:cxn>
                <a:cxn ang="0">
                  <a:pos x="53" y="94"/>
                </a:cxn>
                <a:cxn ang="0">
                  <a:pos x="56" y="107"/>
                </a:cxn>
                <a:cxn ang="0">
                  <a:pos x="56" y="108"/>
                </a:cxn>
                <a:cxn ang="0">
                  <a:pos x="59" y="114"/>
                </a:cxn>
                <a:cxn ang="0">
                  <a:pos x="60" y="121"/>
                </a:cxn>
                <a:cxn ang="0">
                  <a:pos x="62" y="133"/>
                </a:cxn>
                <a:cxn ang="0">
                  <a:pos x="62" y="145"/>
                </a:cxn>
                <a:cxn ang="0">
                  <a:pos x="60" y="161"/>
                </a:cxn>
                <a:cxn ang="0">
                  <a:pos x="56" y="180"/>
                </a:cxn>
                <a:cxn ang="0">
                  <a:pos x="49" y="198"/>
                </a:cxn>
                <a:cxn ang="0">
                  <a:pos x="13" y="198"/>
                </a:cxn>
                <a:cxn ang="0">
                  <a:pos x="6" y="180"/>
                </a:cxn>
                <a:cxn ang="0">
                  <a:pos x="1" y="161"/>
                </a:cxn>
                <a:cxn ang="0">
                  <a:pos x="0" y="145"/>
                </a:cxn>
                <a:cxn ang="0">
                  <a:pos x="0" y="133"/>
                </a:cxn>
                <a:cxn ang="0">
                  <a:pos x="1" y="121"/>
                </a:cxn>
                <a:cxn ang="0">
                  <a:pos x="3" y="114"/>
                </a:cxn>
                <a:cxn ang="0">
                  <a:pos x="6" y="108"/>
                </a:cxn>
                <a:cxn ang="0">
                  <a:pos x="6" y="107"/>
                </a:cxn>
                <a:cxn ang="0">
                  <a:pos x="9" y="94"/>
                </a:cxn>
                <a:cxn ang="0">
                  <a:pos x="10" y="79"/>
                </a:cxn>
                <a:cxn ang="0">
                  <a:pos x="11" y="64"/>
                </a:cxn>
                <a:cxn ang="0">
                  <a:pos x="13" y="49"/>
                </a:cxn>
                <a:cxn ang="0">
                  <a:pos x="14" y="33"/>
                </a:cxn>
                <a:cxn ang="0">
                  <a:pos x="16" y="20"/>
                </a:cxn>
                <a:cxn ang="0">
                  <a:pos x="16" y="9"/>
                </a:cxn>
                <a:cxn ang="0">
                  <a:pos x="16" y="0"/>
                </a:cxn>
                <a:cxn ang="0">
                  <a:pos x="46" y="0"/>
                </a:cxn>
              </a:cxnLst>
              <a:rect l="0" t="0" r="r" b="b"/>
              <a:pathLst>
                <a:path w="62" h="198">
                  <a:moveTo>
                    <a:pt x="46" y="0"/>
                  </a:moveTo>
                  <a:lnTo>
                    <a:pt x="46" y="9"/>
                  </a:lnTo>
                  <a:lnTo>
                    <a:pt x="46" y="20"/>
                  </a:lnTo>
                  <a:lnTo>
                    <a:pt x="47" y="33"/>
                  </a:lnTo>
                  <a:lnTo>
                    <a:pt x="49" y="49"/>
                  </a:lnTo>
                  <a:lnTo>
                    <a:pt x="50" y="64"/>
                  </a:lnTo>
                  <a:lnTo>
                    <a:pt x="52" y="79"/>
                  </a:lnTo>
                  <a:lnTo>
                    <a:pt x="53" y="94"/>
                  </a:lnTo>
                  <a:lnTo>
                    <a:pt x="56" y="107"/>
                  </a:lnTo>
                  <a:lnTo>
                    <a:pt x="56" y="108"/>
                  </a:lnTo>
                  <a:lnTo>
                    <a:pt x="59" y="114"/>
                  </a:lnTo>
                  <a:lnTo>
                    <a:pt x="60" y="121"/>
                  </a:lnTo>
                  <a:lnTo>
                    <a:pt x="62" y="133"/>
                  </a:lnTo>
                  <a:lnTo>
                    <a:pt x="62" y="145"/>
                  </a:lnTo>
                  <a:lnTo>
                    <a:pt x="60" y="161"/>
                  </a:lnTo>
                  <a:lnTo>
                    <a:pt x="56" y="180"/>
                  </a:lnTo>
                  <a:lnTo>
                    <a:pt x="49" y="198"/>
                  </a:lnTo>
                  <a:lnTo>
                    <a:pt x="13" y="198"/>
                  </a:lnTo>
                  <a:lnTo>
                    <a:pt x="6" y="180"/>
                  </a:lnTo>
                  <a:lnTo>
                    <a:pt x="1" y="161"/>
                  </a:lnTo>
                  <a:lnTo>
                    <a:pt x="0" y="145"/>
                  </a:lnTo>
                  <a:lnTo>
                    <a:pt x="0" y="133"/>
                  </a:lnTo>
                  <a:lnTo>
                    <a:pt x="1" y="121"/>
                  </a:lnTo>
                  <a:lnTo>
                    <a:pt x="3" y="114"/>
                  </a:lnTo>
                  <a:lnTo>
                    <a:pt x="6" y="108"/>
                  </a:lnTo>
                  <a:lnTo>
                    <a:pt x="6" y="107"/>
                  </a:lnTo>
                  <a:lnTo>
                    <a:pt x="9" y="94"/>
                  </a:lnTo>
                  <a:lnTo>
                    <a:pt x="10" y="79"/>
                  </a:lnTo>
                  <a:lnTo>
                    <a:pt x="11" y="64"/>
                  </a:lnTo>
                  <a:lnTo>
                    <a:pt x="13" y="49"/>
                  </a:lnTo>
                  <a:lnTo>
                    <a:pt x="14" y="33"/>
                  </a:lnTo>
                  <a:lnTo>
                    <a:pt x="16" y="20"/>
                  </a:lnTo>
                  <a:lnTo>
                    <a:pt x="16" y="9"/>
                  </a:lnTo>
                  <a:lnTo>
                    <a:pt x="1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2" name="Freeform 44"/>
            <p:cNvSpPr>
              <a:spLocks/>
            </p:cNvSpPr>
            <p:nvPr userDrawn="1"/>
          </p:nvSpPr>
          <p:spPr bwMode="auto">
            <a:xfrm>
              <a:off x="8602678" y="165100"/>
              <a:ext cx="20637" cy="68263"/>
            </a:xfrm>
            <a:custGeom>
              <a:avLst/>
              <a:gdLst/>
              <a:ahLst/>
              <a:cxnLst>
                <a:cxn ang="0">
                  <a:pos x="29" y="103"/>
                </a:cxn>
                <a:cxn ang="0">
                  <a:pos x="30" y="106"/>
                </a:cxn>
                <a:cxn ang="0">
                  <a:pos x="27" y="93"/>
                </a:cxn>
                <a:cxn ang="0">
                  <a:pos x="26" y="77"/>
                </a:cxn>
                <a:cxn ang="0">
                  <a:pos x="24" y="63"/>
                </a:cxn>
                <a:cxn ang="0">
                  <a:pos x="23" y="47"/>
                </a:cxn>
                <a:cxn ang="0">
                  <a:pos x="21" y="32"/>
                </a:cxn>
                <a:cxn ang="0">
                  <a:pos x="20" y="20"/>
                </a:cxn>
                <a:cxn ang="0">
                  <a:pos x="20" y="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0" y="20"/>
                </a:cxn>
                <a:cxn ang="0">
                  <a:pos x="1" y="35"/>
                </a:cxn>
                <a:cxn ang="0">
                  <a:pos x="3" y="50"/>
                </a:cxn>
                <a:cxn ang="0">
                  <a:pos x="4" y="66"/>
                </a:cxn>
                <a:cxn ang="0">
                  <a:pos x="6" y="80"/>
                </a:cxn>
                <a:cxn ang="0">
                  <a:pos x="7" y="96"/>
                </a:cxn>
                <a:cxn ang="0">
                  <a:pos x="10" y="108"/>
                </a:cxn>
                <a:cxn ang="0">
                  <a:pos x="11" y="111"/>
                </a:cxn>
                <a:cxn ang="0">
                  <a:pos x="29" y="103"/>
                </a:cxn>
              </a:cxnLst>
              <a:rect l="0" t="0" r="r" b="b"/>
              <a:pathLst>
                <a:path w="30" h="111">
                  <a:moveTo>
                    <a:pt x="29" y="103"/>
                  </a:moveTo>
                  <a:lnTo>
                    <a:pt x="30" y="106"/>
                  </a:lnTo>
                  <a:lnTo>
                    <a:pt x="27" y="93"/>
                  </a:lnTo>
                  <a:lnTo>
                    <a:pt x="26" y="77"/>
                  </a:lnTo>
                  <a:lnTo>
                    <a:pt x="24" y="63"/>
                  </a:lnTo>
                  <a:lnTo>
                    <a:pt x="23" y="47"/>
                  </a:lnTo>
                  <a:lnTo>
                    <a:pt x="21" y="32"/>
                  </a:lnTo>
                  <a:lnTo>
                    <a:pt x="20" y="20"/>
                  </a:lnTo>
                  <a:lnTo>
                    <a:pt x="20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20"/>
                  </a:lnTo>
                  <a:lnTo>
                    <a:pt x="1" y="35"/>
                  </a:lnTo>
                  <a:lnTo>
                    <a:pt x="3" y="50"/>
                  </a:lnTo>
                  <a:lnTo>
                    <a:pt x="4" y="66"/>
                  </a:lnTo>
                  <a:lnTo>
                    <a:pt x="6" y="80"/>
                  </a:lnTo>
                  <a:lnTo>
                    <a:pt x="7" y="96"/>
                  </a:lnTo>
                  <a:lnTo>
                    <a:pt x="10" y="108"/>
                  </a:lnTo>
                  <a:lnTo>
                    <a:pt x="11" y="111"/>
                  </a:lnTo>
                  <a:lnTo>
                    <a:pt x="29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3" name="Freeform 45"/>
            <p:cNvSpPr>
              <a:spLocks/>
            </p:cNvSpPr>
            <p:nvPr userDrawn="1"/>
          </p:nvSpPr>
          <p:spPr bwMode="auto">
            <a:xfrm>
              <a:off x="8604265" y="227013"/>
              <a:ext cx="22225" cy="65087"/>
            </a:xfrm>
            <a:custGeom>
              <a:avLst/>
              <a:gdLst/>
              <a:ahLst/>
              <a:cxnLst>
                <a:cxn ang="0">
                  <a:pos x="9" y="105"/>
                </a:cxn>
                <a:cxn ang="0">
                  <a:pos x="17" y="99"/>
                </a:cxn>
                <a:cxn ang="0">
                  <a:pos x="26" y="79"/>
                </a:cxn>
                <a:cxn ang="0">
                  <a:pos x="30" y="59"/>
                </a:cxn>
                <a:cxn ang="0">
                  <a:pos x="32" y="42"/>
                </a:cxn>
                <a:cxn ang="0">
                  <a:pos x="32" y="30"/>
                </a:cxn>
                <a:cxn ang="0">
                  <a:pos x="30" y="17"/>
                </a:cxn>
                <a:cxn ang="0">
                  <a:pos x="29" y="8"/>
                </a:cxn>
                <a:cxn ang="0">
                  <a:pos x="26" y="1"/>
                </a:cxn>
                <a:cxn ang="0">
                  <a:pos x="25" y="0"/>
                </a:cxn>
                <a:cxn ang="0">
                  <a:pos x="7" y="8"/>
                </a:cxn>
                <a:cxn ang="0">
                  <a:pos x="6" y="10"/>
                </a:cxn>
                <a:cxn ang="0">
                  <a:pos x="9" y="14"/>
                </a:cxn>
                <a:cxn ang="0">
                  <a:pos x="10" y="20"/>
                </a:cxn>
                <a:cxn ang="0">
                  <a:pos x="12" y="30"/>
                </a:cxn>
                <a:cxn ang="0">
                  <a:pos x="12" y="42"/>
                </a:cxn>
                <a:cxn ang="0">
                  <a:pos x="10" y="57"/>
                </a:cxn>
                <a:cxn ang="0">
                  <a:pos x="6" y="74"/>
                </a:cxn>
                <a:cxn ang="0">
                  <a:pos x="0" y="91"/>
                </a:cxn>
                <a:cxn ang="0">
                  <a:pos x="9" y="85"/>
                </a:cxn>
                <a:cxn ang="0">
                  <a:pos x="9" y="105"/>
                </a:cxn>
                <a:cxn ang="0">
                  <a:pos x="15" y="105"/>
                </a:cxn>
                <a:cxn ang="0">
                  <a:pos x="17" y="99"/>
                </a:cxn>
                <a:cxn ang="0">
                  <a:pos x="9" y="105"/>
                </a:cxn>
              </a:cxnLst>
              <a:rect l="0" t="0" r="r" b="b"/>
              <a:pathLst>
                <a:path w="32" h="105">
                  <a:moveTo>
                    <a:pt x="9" y="105"/>
                  </a:moveTo>
                  <a:lnTo>
                    <a:pt x="17" y="99"/>
                  </a:lnTo>
                  <a:lnTo>
                    <a:pt x="26" y="79"/>
                  </a:lnTo>
                  <a:lnTo>
                    <a:pt x="30" y="59"/>
                  </a:lnTo>
                  <a:lnTo>
                    <a:pt x="32" y="42"/>
                  </a:lnTo>
                  <a:lnTo>
                    <a:pt x="32" y="30"/>
                  </a:lnTo>
                  <a:lnTo>
                    <a:pt x="30" y="17"/>
                  </a:lnTo>
                  <a:lnTo>
                    <a:pt x="29" y="8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7" y="8"/>
                  </a:lnTo>
                  <a:lnTo>
                    <a:pt x="6" y="10"/>
                  </a:lnTo>
                  <a:lnTo>
                    <a:pt x="9" y="14"/>
                  </a:lnTo>
                  <a:lnTo>
                    <a:pt x="10" y="20"/>
                  </a:lnTo>
                  <a:lnTo>
                    <a:pt x="12" y="30"/>
                  </a:lnTo>
                  <a:lnTo>
                    <a:pt x="12" y="42"/>
                  </a:lnTo>
                  <a:lnTo>
                    <a:pt x="10" y="57"/>
                  </a:lnTo>
                  <a:lnTo>
                    <a:pt x="6" y="74"/>
                  </a:lnTo>
                  <a:lnTo>
                    <a:pt x="0" y="91"/>
                  </a:lnTo>
                  <a:lnTo>
                    <a:pt x="9" y="85"/>
                  </a:lnTo>
                  <a:lnTo>
                    <a:pt x="9" y="105"/>
                  </a:lnTo>
                  <a:lnTo>
                    <a:pt x="15" y="105"/>
                  </a:lnTo>
                  <a:lnTo>
                    <a:pt x="17" y="99"/>
                  </a:lnTo>
                  <a:lnTo>
                    <a:pt x="9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4" name="Freeform 46"/>
            <p:cNvSpPr>
              <a:spLocks/>
            </p:cNvSpPr>
            <p:nvPr userDrawn="1"/>
          </p:nvSpPr>
          <p:spPr bwMode="auto">
            <a:xfrm>
              <a:off x="8577277" y="279400"/>
              <a:ext cx="31751" cy="127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9" y="20"/>
                </a:cxn>
                <a:cxn ang="0">
                  <a:pos x="45" y="20"/>
                </a:cxn>
                <a:cxn ang="0">
                  <a:pos x="45" y="0"/>
                </a:cxn>
                <a:cxn ang="0">
                  <a:pos x="9" y="0"/>
                </a:cxn>
                <a:cxn ang="0">
                  <a:pos x="17" y="6"/>
                </a:cxn>
                <a:cxn ang="0">
                  <a:pos x="0" y="14"/>
                </a:cxn>
                <a:cxn ang="0">
                  <a:pos x="3" y="20"/>
                </a:cxn>
                <a:cxn ang="0">
                  <a:pos x="9" y="20"/>
                </a:cxn>
                <a:cxn ang="0">
                  <a:pos x="0" y="14"/>
                </a:cxn>
              </a:cxnLst>
              <a:rect l="0" t="0" r="r" b="b"/>
              <a:pathLst>
                <a:path w="45" h="20">
                  <a:moveTo>
                    <a:pt x="0" y="14"/>
                  </a:moveTo>
                  <a:lnTo>
                    <a:pt x="9" y="20"/>
                  </a:lnTo>
                  <a:lnTo>
                    <a:pt x="45" y="20"/>
                  </a:lnTo>
                  <a:lnTo>
                    <a:pt x="45" y="0"/>
                  </a:lnTo>
                  <a:lnTo>
                    <a:pt x="9" y="0"/>
                  </a:lnTo>
                  <a:lnTo>
                    <a:pt x="17" y="6"/>
                  </a:lnTo>
                  <a:lnTo>
                    <a:pt x="0" y="14"/>
                  </a:lnTo>
                  <a:lnTo>
                    <a:pt x="3" y="20"/>
                  </a:lnTo>
                  <a:lnTo>
                    <a:pt x="9" y="2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5" name="Freeform 47"/>
            <p:cNvSpPr>
              <a:spLocks/>
            </p:cNvSpPr>
            <p:nvPr userDrawn="1"/>
          </p:nvSpPr>
          <p:spPr bwMode="auto">
            <a:xfrm>
              <a:off x="8567752" y="227013"/>
              <a:ext cx="22225" cy="61912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7" y="0"/>
                </a:cxn>
                <a:cxn ang="0">
                  <a:pos x="6" y="1"/>
                </a:cxn>
                <a:cxn ang="0">
                  <a:pos x="3" y="8"/>
                </a:cxn>
                <a:cxn ang="0">
                  <a:pos x="1" y="17"/>
                </a:cxn>
                <a:cxn ang="0">
                  <a:pos x="0" y="30"/>
                </a:cxn>
                <a:cxn ang="0">
                  <a:pos x="0" y="42"/>
                </a:cxn>
                <a:cxn ang="0">
                  <a:pos x="1" y="59"/>
                </a:cxn>
                <a:cxn ang="0">
                  <a:pos x="6" y="79"/>
                </a:cxn>
                <a:cxn ang="0">
                  <a:pos x="14" y="99"/>
                </a:cxn>
                <a:cxn ang="0">
                  <a:pos x="31" y="91"/>
                </a:cxn>
                <a:cxn ang="0">
                  <a:pos x="26" y="74"/>
                </a:cxn>
                <a:cxn ang="0">
                  <a:pos x="21" y="57"/>
                </a:cxn>
                <a:cxn ang="0">
                  <a:pos x="20" y="42"/>
                </a:cxn>
                <a:cxn ang="0">
                  <a:pos x="20" y="30"/>
                </a:cxn>
                <a:cxn ang="0">
                  <a:pos x="21" y="20"/>
                </a:cxn>
                <a:cxn ang="0">
                  <a:pos x="23" y="14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6" y="5"/>
                </a:cxn>
                <a:cxn ang="0">
                  <a:pos x="6" y="3"/>
                </a:cxn>
              </a:cxnLst>
              <a:rect l="0" t="0" r="r" b="b"/>
              <a:pathLst>
                <a:path w="31" h="99">
                  <a:moveTo>
                    <a:pt x="6" y="3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3" y="8"/>
                  </a:lnTo>
                  <a:lnTo>
                    <a:pt x="1" y="17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1" y="59"/>
                  </a:lnTo>
                  <a:lnTo>
                    <a:pt x="6" y="79"/>
                  </a:lnTo>
                  <a:lnTo>
                    <a:pt x="14" y="99"/>
                  </a:lnTo>
                  <a:lnTo>
                    <a:pt x="31" y="91"/>
                  </a:lnTo>
                  <a:lnTo>
                    <a:pt x="26" y="74"/>
                  </a:lnTo>
                  <a:lnTo>
                    <a:pt x="21" y="57"/>
                  </a:lnTo>
                  <a:lnTo>
                    <a:pt x="20" y="42"/>
                  </a:lnTo>
                  <a:lnTo>
                    <a:pt x="20" y="30"/>
                  </a:lnTo>
                  <a:lnTo>
                    <a:pt x="21" y="20"/>
                  </a:lnTo>
                  <a:lnTo>
                    <a:pt x="23" y="14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6" y="5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6" name="Freeform 48"/>
            <p:cNvSpPr>
              <a:spLocks/>
            </p:cNvSpPr>
            <p:nvPr userDrawn="1"/>
          </p:nvSpPr>
          <p:spPr bwMode="auto">
            <a:xfrm>
              <a:off x="8572514" y="157163"/>
              <a:ext cx="20638" cy="7461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0" y="10"/>
                </a:cxn>
                <a:cxn ang="0">
                  <a:pos x="10" y="19"/>
                </a:cxn>
                <a:cxn ang="0">
                  <a:pos x="10" y="30"/>
                </a:cxn>
                <a:cxn ang="0">
                  <a:pos x="8" y="42"/>
                </a:cxn>
                <a:cxn ang="0">
                  <a:pos x="7" y="57"/>
                </a:cxn>
                <a:cxn ang="0">
                  <a:pos x="5" y="73"/>
                </a:cxn>
                <a:cxn ang="0">
                  <a:pos x="4" y="87"/>
                </a:cxn>
                <a:cxn ang="0">
                  <a:pos x="2" y="103"/>
                </a:cxn>
                <a:cxn ang="0">
                  <a:pos x="0" y="116"/>
                </a:cxn>
                <a:cxn ang="0">
                  <a:pos x="20" y="118"/>
                </a:cxn>
                <a:cxn ang="0">
                  <a:pos x="23" y="106"/>
                </a:cxn>
                <a:cxn ang="0">
                  <a:pos x="24" y="90"/>
                </a:cxn>
                <a:cxn ang="0">
                  <a:pos x="25" y="76"/>
                </a:cxn>
                <a:cxn ang="0">
                  <a:pos x="27" y="60"/>
                </a:cxn>
                <a:cxn ang="0">
                  <a:pos x="28" y="45"/>
                </a:cxn>
                <a:cxn ang="0">
                  <a:pos x="30" y="30"/>
                </a:cxn>
                <a:cxn ang="0">
                  <a:pos x="30" y="19"/>
                </a:cxn>
                <a:cxn ang="0">
                  <a:pos x="30" y="10"/>
                </a:cxn>
                <a:cxn ang="0">
                  <a:pos x="20" y="2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10"/>
                </a:cxn>
                <a:cxn ang="0">
                  <a:pos x="20" y="0"/>
                </a:cxn>
              </a:cxnLst>
              <a:rect l="0" t="0" r="r" b="b"/>
              <a:pathLst>
                <a:path w="30" h="118">
                  <a:moveTo>
                    <a:pt x="20" y="0"/>
                  </a:moveTo>
                  <a:lnTo>
                    <a:pt x="10" y="10"/>
                  </a:lnTo>
                  <a:lnTo>
                    <a:pt x="10" y="19"/>
                  </a:lnTo>
                  <a:lnTo>
                    <a:pt x="10" y="30"/>
                  </a:lnTo>
                  <a:lnTo>
                    <a:pt x="8" y="42"/>
                  </a:lnTo>
                  <a:lnTo>
                    <a:pt x="7" y="57"/>
                  </a:lnTo>
                  <a:lnTo>
                    <a:pt x="5" y="73"/>
                  </a:lnTo>
                  <a:lnTo>
                    <a:pt x="4" y="87"/>
                  </a:lnTo>
                  <a:lnTo>
                    <a:pt x="2" y="103"/>
                  </a:lnTo>
                  <a:lnTo>
                    <a:pt x="0" y="116"/>
                  </a:lnTo>
                  <a:lnTo>
                    <a:pt x="20" y="118"/>
                  </a:lnTo>
                  <a:lnTo>
                    <a:pt x="23" y="106"/>
                  </a:lnTo>
                  <a:lnTo>
                    <a:pt x="24" y="90"/>
                  </a:lnTo>
                  <a:lnTo>
                    <a:pt x="25" y="76"/>
                  </a:lnTo>
                  <a:lnTo>
                    <a:pt x="27" y="60"/>
                  </a:lnTo>
                  <a:lnTo>
                    <a:pt x="28" y="45"/>
                  </a:lnTo>
                  <a:lnTo>
                    <a:pt x="30" y="30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2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7" name="Freeform 49"/>
            <p:cNvSpPr>
              <a:spLocks/>
            </p:cNvSpPr>
            <p:nvPr userDrawn="1"/>
          </p:nvSpPr>
          <p:spPr bwMode="auto">
            <a:xfrm>
              <a:off x="8586803" y="157163"/>
              <a:ext cx="26988" cy="12700"/>
            </a:xfrm>
            <a:custGeom>
              <a:avLst/>
              <a:gdLst/>
              <a:ahLst/>
              <a:cxnLst>
                <a:cxn ang="0">
                  <a:pos x="40" y="10"/>
                </a:cxn>
                <a:cxn ang="0">
                  <a:pos x="30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30" y="20"/>
                </a:cxn>
                <a:cxn ang="0">
                  <a:pos x="20" y="10"/>
                </a:cxn>
                <a:cxn ang="0">
                  <a:pos x="40" y="10"/>
                </a:cxn>
                <a:cxn ang="0">
                  <a:pos x="40" y="0"/>
                </a:cxn>
                <a:cxn ang="0">
                  <a:pos x="30" y="0"/>
                </a:cxn>
                <a:cxn ang="0">
                  <a:pos x="40" y="10"/>
                </a:cxn>
              </a:cxnLst>
              <a:rect l="0" t="0" r="r" b="b"/>
              <a:pathLst>
                <a:path w="40" h="20">
                  <a:moveTo>
                    <a:pt x="40" y="10"/>
                  </a:moveTo>
                  <a:lnTo>
                    <a:pt x="30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0" y="20"/>
                  </a:lnTo>
                  <a:lnTo>
                    <a:pt x="20" y="10"/>
                  </a:lnTo>
                  <a:lnTo>
                    <a:pt x="40" y="10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4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8" name="Freeform 50"/>
            <p:cNvSpPr>
              <a:spLocks/>
            </p:cNvSpPr>
            <p:nvPr userDrawn="1"/>
          </p:nvSpPr>
          <p:spPr bwMode="auto">
            <a:xfrm>
              <a:off x="8578864" y="-11113"/>
              <a:ext cx="36514" cy="77788"/>
            </a:xfrm>
            <a:custGeom>
              <a:avLst/>
              <a:gdLst/>
              <a:ahLst/>
              <a:cxnLst>
                <a:cxn ang="0">
                  <a:pos x="43" y="126"/>
                </a:cxn>
                <a:cxn ang="0">
                  <a:pos x="43" y="109"/>
                </a:cxn>
                <a:cxn ang="0">
                  <a:pos x="45" y="93"/>
                </a:cxn>
                <a:cxn ang="0">
                  <a:pos x="45" y="81"/>
                </a:cxn>
                <a:cxn ang="0">
                  <a:pos x="46" y="69"/>
                </a:cxn>
                <a:cxn ang="0">
                  <a:pos x="48" y="61"/>
                </a:cxn>
                <a:cxn ang="0">
                  <a:pos x="48" y="52"/>
                </a:cxn>
                <a:cxn ang="0">
                  <a:pos x="49" y="47"/>
                </a:cxn>
                <a:cxn ang="0">
                  <a:pos x="50" y="42"/>
                </a:cxn>
                <a:cxn ang="0">
                  <a:pos x="52" y="35"/>
                </a:cxn>
                <a:cxn ang="0">
                  <a:pos x="52" y="28"/>
                </a:cxn>
                <a:cxn ang="0">
                  <a:pos x="50" y="21"/>
                </a:cxn>
                <a:cxn ang="0">
                  <a:pos x="48" y="14"/>
                </a:cxn>
                <a:cxn ang="0">
                  <a:pos x="43" y="8"/>
                </a:cxn>
                <a:cxn ang="0">
                  <a:pos x="39" y="4"/>
                </a:cxn>
                <a:cxn ang="0">
                  <a:pos x="33" y="1"/>
                </a:cxn>
                <a:cxn ang="0">
                  <a:pos x="26" y="0"/>
                </a:cxn>
                <a:cxn ang="0">
                  <a:pos x="19" y="1"/>
                </a:cxn>
                <a:cxn ang="0">
                  <a:pos x="13" y="4"/>
                </a:cxn>
                <a:cxn ang="0">
                  <a:pos x="9" y="8"/>
                </a:cxn>
                <a:cxn ang="0">
                  <a:pos x="4" y="14"/>
                </a:cxn>
                <a:cxn ang="0">
                  <a:pos x="2" y="21"/>
                </a:cxn>
                <a:cxn ang="0">
                  <a:pos x="0" y="28"/>
                </a:cxn>
                <a:cxn ang="0">
                  <a:pos x="0" y="35"/>
                </a:cxn>
                <a:cxn ang="0">
                  <a:pos x="2" y="42"/>
                </a:cxn>
                <a:cxn ang="0">
                  <a:pos x="3" y="47"/>
                </a:cxn>
                <a:cxn ang="0">
                  <a:pos x="3" y="52"/>
                </a:cxn>
                <a:cxn ang="0">
                  <a:pos x="4" y="61"/>
                </a:cxn>
                <a:cxn ang="0">
                  <a:pos x="6" y="69"/>
                </a:cxn>
                <a:cxn ang="0">
                  <a:pos x="7" y="81"/>
                </a:cxn>
                <a:cxn ang="0">
                  <a:pos x="7" y="93"/>
                </a:cxn>
                <a:cxn ang="0">
                  <a:pos x="9" y="109"/>
                </a:cxn>
                <a:cxn ang="0">
                  <a:pos x="9" y="126"/>
                </a:cxn>
                <a:cxn ang="0">
                  <a:pos x="43" y="126"/>
                </a:cxn>
              </a:cxnLst>
              <a:rect l="0" t="0" r="r" b="b"/>
              <a:pathLst>
                <a:path w="52" h="126">
                  <a:moveTo>
                    <a:pt x="43" y="126"/>
                  </a:moveTo>
                  <a:lnTo>
                    <a:pt x="43" y="109"/>
                  </a:lnTo>
                  <a:lnTo>
                    <a:pt x="45" y="93"/>
                  </a:lnTo>
                  <a:lnTo>
                    <a:pt x="45" y="81"/>
                  </a:lnTo>
                  <a:lnTo>
                    <a:pt x="46" y="69"/>
                  </a:lnTo>
                  <a:lnTo>
                    <a:pt x="48" y="61"/>
                  </a:lnTo>
                  <a:lnTo>
                    <a:pt x="48" y="52"/>
                  </a:lnTo>
                  <a:lnTo>
                    <a:pt x="49" y="47"/>
                  </a:lnTo>
                  <a:lnTo>
                    <a:pt x="50" y="42"/>
                  </a:lnTo>
                  <a:lnTo>
                    <a:pt x="52" y="35"/>
                  </a:lnTo>
                  <a:lnTo>
                    <a:pt x="52" y="28"/>
                  </a:lnTo>
                  <a:lnTo>
                    <a:pt x="50" y="21"/>
                  </a:lnTo>
                  <a:lnTo>
                    <a:pt x="48" y="14"/>
                  </a:lnTo>
                  <a:lnTo>
                    <a:pt x="43" y="8"/>
                  </a:lnTo>
                  <a:lnTo>
                    <a:pt x="39" y="4"/>
                  </a:lnTo>
                  <a:lnTo>
                    <a:pt x="33" y="1"/>
                  </a:lnTo>
                  <a:lnTo>
                    <a:pt x="26" y="0"/>
                  </a:lnTo>
                  <a:lnTo>
                    <a:pt x="19" y="1"/>
                  </a:lnTo>
                  <a:lnTo>
                    <a:pt x="13" y="4"/>
                  </a:lnTo>
                  <a:lnTo>
                    <a:pt x="9" y="8"/>
                  </a:lnTo>
                  <a:lnTo>
                    <a:pt x="4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3" y="47"/>
                  </a:lnTo>
                  <a:lnTo>
                    <a:pt x="3" y="52"/>
                  </a:lnTo>
                  <a:lnTo>
                    <a:pt x="4" y="61"/>
                  </a:lnTo>
                  <a:lnTo>
                    <a:pt x="6" y="69"/>
                  </a:lnTo>
                  <a:lnTo>
                    <a:pt x="7" y="81"/>
                  </a:lnTo>
                  <a:lnTo>
                    <a:pt x="7" y="93"/>
                  </a:lnTo>
                  <a:lnTo>
                    <a:pt x="9" y="109"/>
                  </a:lnTo>
                  <a:lnTo>
                    <a:pt x="9" y="126"/>
                  </a:lnTo>
                  <a:lnTo>
                    <a:pt x="43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49" name="Freeform 51"/>
            <p:cNvSpPr>
              <a:spLocks/>
            </p:cNvSpPr>
            <p:nvPr userDrawn="1"/>
          </p:nvSpPr>
          <p:spPr bwMode="auto">
            <a:xfrm>
              <a:off x="8604265" y="14288"/>
              <a:ext cx="19050" cy="5238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0"/>
                </a:cxn>
                <a:cxn ang="0">
                  <a:pos x="6" y="5"/>
                </a:cxn>
                <a:cxn ang="0">
                  <a:pos x="4" y="12"/>
                </a:cxn>
                <a:cxn ang="0">
                  <a:pos x="4" y="20"/>
                </a:cxn>
                <a:cxn ang="0">
                  <a:pos x="3" y="29"/>
                </a:cxn>
                <a:cxn ang="0">
                  <a:pos x="2" y="42"/>
                </a:cxn>
                <a:cxn ang="0">
                  <a:pos x="2" y="54"/>
                </a:cxn>
                <a:cxn ang="0">
                  <a:pos x="0" y="70"/>
                </a:cxn>
                <a:cxn ang="0">
                  <a:pos x="0" y="87"/>
                </a:cxn>
                <a:cxn ang="0">
                  <a:pos x="20" y="87"/>
                </a:cxn>
                <a:cxn ang="0">
                  <a:pos x="20" y="70"/>
                </a:cxn>
                <a:cxn ang="0">
                  <a:pos x="22" y="54"/>
                </a:cxn>
                <a:cxn ang="0">
                  <a:pos x="22" y="42"/>
                </a:cxn>
                <a:cxn ang="0">
                  <a:pos x="23" y="32"/>
                </a:cxn>
                <a:cxn ang="0">
                  <a:pos x="25" y="23"/>
                </a:cxn>
                <a:cxn ang="0">
                  <a:pos x="25" y="15"/>
                </a:cxn>
                <a:cxn ang="0">
                  <a:pos x="26" y="10"/>
                </a:cxn>
                <a:cxn ang="0">
                  <a:pos x="28" y="6"/>
                </a:cxn>
                <a:cxn ang="0">
                  <a:pos x="28" y="6"/>
                </a:cxn>
                <a:cxn ang="0">
                  <a:pos x="7" y="0"/>
                </a:cxn>
              </a:cxnLst>
              <a:rect l="0" t="0" r="r" b="b"/>
              <a:pathLst>
                <a:path w="28" h="87">
                  <a:moveTo>
                    <a:pt x="7" y="0"/>
                  </a:moveTo>
                  <a:lnTo>
                    <a:pt x="7" y="0"/>
                  </a:lnTo>
                  <a:lnTo>
                    <a:pt x="6" y="5"/>
                  </a:lnTo>
                  <a:lnTo>
                    <a:pt x="4" y="12"/>
                  </a:lnTo>
                  <a:lnTo>
                    <a:pt x="4" y="20"/>
                  </a:lnTo>
                  <a:lnTo>
                    <a:pt x="3" y="29"/>
                  </a:lnTo>
                  <a:lnTo>
                    <a:pt x="2" y="42"/>
                  </a:lnTo>
                  <a:lnTo>
                    <a:pt x="2" y="54"/>
                  </a:lnTo>
                  <a:lnTo>
                    <a:pt x="0" y="70"/>
                  </a:lnTo>
                  <a:lnTo>
                    <a:pt x="0" y="87"/>
                  </a:lnTo>
                  <a:lnTo>
                    <a:pt x="20" y="87"/>
                  </a:lnTo>
                  <a:lnTo>
                    <a:pt x="20" y="70"/>
                  </a:lnTo>
                  <a:lnTo>
                    <a:pt x="22" y="54"/>
                  </a:lnTo>
                  <a:lnTo>
                    <a:pt x="22" y="42"/>
                  </a:lnTo>
                  <a:lnTo>
                    <a:pt x="23" y="32"/>
                  </a:lnTo>
                  <a:lnTo>
                    <a:pt x="25" y="23"/>
                  </a:lnTo>
                  <a:lnTo>
                    <a:pt x="25" y="15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0" name="Freeform 52"/>
            <p:cNvSpPr>
              <a:spLocks/>
            </p:cNvSpPr>
            <p:nvPr userDrawn="1"/>
          </p:nvSpPr>
          <p:spPr bwMode="auto">
            <a:xfrm>
              <a:off x="8597915" y="-17463"/>
              <a:ext cx="26989" cy="34926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4" y="21"/>
                </a:cxn>
                <a:cxn ang="0">
                  <a:pos x="7" y="22"/>
                </a:cxn>
                <a:cxn ang="0">
                  <a:pos x="10" y="25"/>
                </a:cxn>
                <a:cxn ang="0">
                  <a:pos x="13" y="28"/>
                </a:cxn>
                <a:cxn ang="0">
                  <a:pos x="14" y="34"/>
                </a:cxn>
                <a:cxn ang="0">
                  <a:pos x="16" y="39"/>
                </a:cxn>
                <a:cxn ang="0">
                  <a:pos x="16" y="44"/>
                </a:cxn>
                <a:cxn ang="0">
                  <a:pos x="14" y="49"/>
                </a:cxn>
                <a:cxn ang="0">
                  <a:pos x="35" y="55"/>
                </a:cxn>
                <a:cxn ang="0">
                  <a:pos x="36" y="47"/>
                </a:cxn>
                <a:cxn ang="0">
                  <a:pos x="36" y="37"/>
                </a:cxn>
                <a:cxn ang="0">
                  <a:pos x="35" y="28"/>
                </a:cxn>
                <a:cxn ang="0">
                  <a:pos x="30" y="20"/>
                </a:cxn>
                <a:cxn ang="0">
                  <a:pos x="24" y="11"/>
                </a:cxn>
                <a:cxn ang="0">
                  <a:pos x="19" y="5"/>
                </a:cxn>
                <a:cxn ang="0">
                  <a:pos x="1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36" h="55">
                  <a:moveTo>
                    <a:pt x="0" y="20"/>
                  </a:moveTo>
                  <a:lnTo>
                    <a:pt x="0" y="20"/>
                  </a:lnTo>
                  <a:lnTo>
                    <a:pt x="4" y="21"/>
                  </a:lnTo>
                  <a:lnTo>
                    <a:pt x="7" y="22"/>
                  </a:lnTo>
                  <a:lnTo>
                    <a:pt x="10" y="25"/>
                  </a:lnTo>
                  <a:lnTo>
                    <a:pt x="13" y="28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6" y="44"/>
                  </a:lnTo>
                  <a:lnTo>
                    <a:pt x="14" y="49"/>
                  </a:lnTo>
                  <a:lnTo>
                    <a:pt x="35" y="55"/>
                  </a:lnTo>
                  <a:lnTo>
                    <a:pt x="36" y="47"/>
                  </a:lnTo>
                  <a:lnTo>
                    <a:pt x="36" y="37"/>
                  </a:lnTo>
                  <a:lnTo>
                    <a:pt x="35" y="28"/>
                  </a:lnTo>
                  <a:lnTo>
                    <a:pt x="30" y="20"/>
                  </a:lnTo>
                  <a:lnTo>
                    <a:pt x="24" y="11"/>
                  </a:lnTo>
                  <a:lnTo>
                    <a:pt x="19" y="5"/>
                  </a:lnTo>
                  <a:lnTo>
                    <a:pt x="1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1" name="Freeform 53"/>
            <p:cNvSpPr>
              <a:spLocks/>
            </p:cNvSpPr>
            <p:nvPr userDrawn="1"/>
          </p:nvSpPr>
          <p:spPr bwMode="auto">
            <a:xfrm>
              <a:off x="8574102" y="-17463"/>
              <a:ext cx="23812" cy="34926"/>
            </a:xfrm>
            <a:custGeom>
              <a:avLst/>
              <a:gdLst/>
              <a:ahLst/>
              <a:cxnLst>
                <a:cxn ang="0">
                  <a:pos x="22" y="51"/>
                </a:cxn>
                <a:cxn ang="0">
                  <a:pos x="22" y="49"/>
                </a:cxn>
                <a:cxn ang="0">
                  <a:pos x="20" y="44"/>
                </a:cxn>
                <a:cxn ang="0">
                  <a:pos x="20" y="39"/>
                </a:cxn>
                <a:cxn ang="0">
                  <a:pos x="22" y="34"/>
                </a:cxn>
                <a:cxn ang="0">
                  <a:pos x="23" y="28"/>
                </a:cxn>
                <a:cxn ang="0">
                  <a:pos x="26" y="25"/>
                </a:cxn>
                <a:cxn ang="0">
                  <a:pos x="29" y="22"/>
                </a:cxn>
                <a:cxn ang="0">
                  <a:pos x="32" y="21"/>
                </a:cxn>
                <a:cxn ang="0">
                  <a:pos x="36" y="20"/>
                </a:cxn>
                <a:cxn ang="0">
                  <a:pos x="36" y="0"/>
                </a:cxn>
                <a:cxn ang="0">
                  <a:pos x="26" y="1"/>
                </a:cxn>
                <a:cxn ang="0">
                  <a:pos x="17" y="5"/>
                </a:cxn>
                <a:cxn ang="0">
                  <a:pos x="12" y="11"/>
                </a:cxn>
                <a:cxn ang="0">
                  <a:pos x="6" y="20"/>
                </a:cxn>
                <a:cxn ang="0">
                  <a:pos x="1" y="28"/>
                </a:cxn>
                <a:cxn ang="0">
                  <a:pos x="0" y="37"/>
                </a:cxn>
                <a:cxn ang="0">
                  <a:pos x="0" y="47"/>
                </a:cxn>
                <a:cxn ang="0">
                  <a:pos x="1" y="55"/>
                </a:cxn>
                <a:cxn ang="0">
                  <a:pos x="1" y="54"/>
                </a:cxn>
                <a:cxn ang="0">
                  <a:pos x="22" y="51"/>
                </a:cxn>
              </a:cxnLst>
              <a:rect l="0" t="0" r="r" b="b"/>
              <a:pathLst>
                <a:path w="36" h="55">
                  <a:moveTo>
                    <a:pt x="22" y="51"/>
                  </a:moveTo>
                  <a:lnTo>
                    <a:pt x="22" y="49"/>
                  </a:lnTo>
                  <a:lnTo>
                    <a:pt x="20" y="44"/>
                  </a:lnTo>
                  <a:lnTo>
                    <a:pt x="20" y="39"/>
                  </a:lnTo>
                  <a:lnTo>
                    <a:pt x="22" y="34"/>
                  </a:lnTo>
                  <a:lnTo>
                    <a:pt x="23" y="28"/>
                  </a:lnTo>
                  <a:lnTo>
                    <a:pt x="26" y="25"/>
                  </a:lnTo>
                  <a:lnTo>
                    <a:pt x="29" y="22"/>
                  </a:lnTo>
                  <a:lnTo>
                    <a:pt x="32" y="21"/>
                  </a:lnTo>
                  <a:lnTo>
                    <a:pt x="36" y="20"/>
                  </a:lnTo>
                  <a:lnTo>
                    <a:pt x="36" y="0"/>
                  </a:lnTo>
                  <a:lnTo>
                    <a:pt x="26" y="1"/>
                  </a:lnTo>
                  <a:lnTo>
                    <a:pt x="17" y="5"/>
                  </a:lnTo>
                  <a:lnTo>
                    <a:pt x="12" y="11"/>
                  </a:lnTo>
                  <a:lnTo>
                    <a:pt x="6" y="20"/>
                  </a:lnTo>
                  <a:lnTo>
                    <a:pt x="1" y="28"/>
                  </a:lnTo>
                  <a:lnTo>
                    <a:pt x="0" y="37"/>
                  </a:lnTo>
                  <a:lnTo>
                    <a:pt x="0" y="47"/>
                  </a:lnTo>
                  <a:lnTo>
                    <a:pt x="1" y="55"/>
                  </a:lnTo>
                  <a:lnTo>
                    <a:pt x="1" y="54"/>
                  </a:lnTo>
                  <a:lnTo>
                    <a:pt x="22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2" name="Freeform 54"/>
            <p:cNvSpPr>
              <a:spLocks/>
            </p:cNvSpPr>
            <p:nvPr userDrawn="1"/>
          </p:nvSpPr>
          <p:spPr bwMode="auto">
            <a:xfrm>
              <a:off x="8574102" y="14288"/>
              <a:ext cx="19050" cy="58737"/>
            </a:xfrm>
            <a:custGeom>
              <a:avLst/>
              <a:gdLst/>
              <a:ahLst/>
              <a:cxnLst>
                <a:cxn ang="0">
                  <a:pos x="18" y="75"/>
                </a:cxn>
                <a:cxn ang="0">
                  <a:pos x="28" y="85"/>
                </a:cxn>
                <a:cxn ang="0">
                  <a:pos x="28" y="68"/>
                </a:cxn>
                <a:cxn ang="0">
                  <a:pos x="26" y="52"/>
                </a:cxn>
                <a:cxn ang="0">
                  <a:pos x="26" y="40"/>
                </a:cxn>
                <a:cxn ang="0">
                  <a:pos x="25" y="27"/>
                </a:cxn>
                <a:cxn ang="0">
                  <a:pos x="23" y="18"/>
                </a:cxn>
                <a:cxn ang="0">
                  <a:pos x="22" y="10"/>
                </a:cxn>
                <a:cxn ang="0">
                  <a:pos x="22" y="4"/>
                </a:cxn>
                <a:cxn ang="0">
                  <a:pos x="21" y="0"/>
                </a:cxn>
                <a:cxn ang="0">
                  <a:pos x="0" y="3"/>
                </a:cxn>
                <a:cxn ang="0">
                  <a:pos x="2" y="7"/>
                </a:cxn>
                <a:cxn ang="0">
                  <a:pos x="2" y="13"/>
                </a:cxn>
                <a:cxn ang="0">
                  <a:pos x="3" y="21"/>
                </a:cxn>
                <a:cxn ang="0">
                  <a:pos x="5" y="30"/>
                </a:cxn>
                <a:cxn ang="0">
                  <a:pos x="6" y="40"/>
                </a:cxn>
                <a:cxn ang="0">
                  <a:pos x="6" y="52"/>
                </a:cxn>
                <a:cxn ang="0">
                  <a:pos x="8" y="68"/>
                </a:cxn>
                <a:cxn ang="0">
                  <a:pos x="8" y="85"/>
                </a:cxn>
                <a:cxn ang="0">
                  <a:pos x="18" y="95"/>
                </a:cxn>
                <a:cxn ang="0">
                  <a:pos x="8" y="85"/>
                </a:cxn>
                <a:cxn ang="0">
                  <a:pos x="8" y="95"/>
                </a:cxn>
                <a:cxn ang="0">
                  <a:pos x="18" y="95"/>
                </a:cxn>
                <a:cxn ang="0">
                  <a:pos x="18" y="75"/>
                </a:cxn>
              </a:cxnLst>
              <a:rect l="0" t="0" r="r" b="b"/>
              <a:pathLst>
                <a:path w="28" h="95">
                  <a:moveTo>
                    <a:pt x="18" y="75"/>
                  </a:moveTo>
                  <a:lnTo>
                    <a:pt x="28" y="85"/>
                  </a:lnTo>
                  <a:lnTo>
                    <a:pt x="28" y="68"/>
                  </a:lnTo>
                  <a:lnTo>
                    <a:pt x="26" y="52"/>
                  </a:lnTo>
                  <a:lnTo>
                    <a:pt x="26" y="40"/>
                  </a:lnTo>
                  <a:lnTo>
                    <a:pt x="25" y="27"/>
                  </a:lnTo>
                  <a:lnTo>
                    <a:pt x="23" y="18"/>
                  </a:lnTo>
                  <a:lnTo>
                    <a:pt x="22" y="10"/>
                  </a:lnTo>
                  <a:lnTo>
                    <a:pt x="22" y="4"/>
                  </a:lnTo>
                  <a:lnTo>
                    <a:pt x="21" y="0"/>
                  </a:lnTo>
                  <a:lnTo>
                    <a:pt x="0" y="3"/>
                  </a:lnTo>
                  <a:lnTo>
                    <a:pt x="2" y="7"/>
                  </a:lnTo>
                  <a:lnTo>
                    <a:pt x="2" y="13"/>
                  </a:lnTo>
                  <a:lnTo>
                    <a:pt x="3" y="21"/>
                  </a:lnTo>
                  <a:lnTo>
                    <a:pt x="5" y="30"/>
                  </a:lnTo>
                  <a:lnTo>
                    <a:pt x="6" y="40"/>
                  </a:lnTo>
                  <a:lnTo>
                    <a:pt x="6" y="52"/>
                  </a:lnTo>
                  <a:lnTo>
                    <a:pt x="8" y="68"/>
                  </a:lnTo>
                  <a:lnTo>
                    <a:pt x="8" y="85"/>
                  </a:lnTo>
                  <a:lnTo>
                    <a:pt x="18" y="95"/>
                  </a:lnTo>
                  <a:lnTo>
                    <a:pt x="8" y="85"/>
                  </a:lnTo>
                  <a:lnTo>
                    <a:pt x="8" y="95"/>
                  </a:lnTo>
                  <a:lnTo>
                    <a:pt x="18" y="95"/>
                  </a:lnTo>
                  <a:lnTo>
                    <a:pt x="18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3" name="Freeform 55"/>
            <p:cNvSpPr>
              <a:spLocks/>
            </p:cNvSpPr>
            <p:nvPr userDrawn="1"/>
          </p:nvSpPr>
          <p:spPr bwMode="auto">
            <a:xfrm>
              <a:off x="8586803" y="60325"/>
              <a:ext cx="30163" cy="12700"/>
            </a:xfrm>
            <a:custGeom>
              <a:avLst/>
              <a:gdLst/>
              <a:ahLst/>
              <a:cxnLst>
                <a:cxn ang="0">
                  <a:pos x="24" y="10"/>
                </a:cxn>
                <a:cxn ang="0">
                  <a:pos x="34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44" y="10"/>
                </a:cxn>
                <a:cxn ang="0">
                  <a:pos x="34" y="20"/>
                </a:cxn>
                <a:cxn ang="0">
                  <a:pos x="44" y="20"/>
                </a:cxn>
                <a:cxn ang="0">
                  <a:pos x="44" y="10"/>
                </a:cxn>
                <a:cxn ang="0">
                  <a:pos x="24" y="10"/>
                </a:cxn>
              </a:cxnLst>
              <a:rect l="0" t="0" r="r" b="b"/>
              <a:pathLst>
                <a:path w="44" h="20">
                  <a:moveTo>
                    <a:pt x="24" y="1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4" y="20"/>
                  </a:lnTo>
                  <a:lnTo>
                    <a:pt x="44" y="10"/>
                  </a:lnTo>
                  <a:lnTo>
                    <a:pt x="34" y="20"/>
                  </a:lnTo>
                  <a:lnTo>
                    <a:pt x="44" y="20"/>
                  </a:lnTo>
                  <a:lnTo>
                    <a:pt x="44" y="10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4" name="Freeform 56"/>
            <p:cNvSpPr>
              <a:spLocks/>
            </p:cNvSpPr>
            <p:nvPr userDrawn="1"/>
          </p:nvSpPr>
          <p:spPr bwMode="auto">
            <a:xfrm>
              <a:off x="8569339" y="152400"/>
              <a:ext cx="55564" cy="15875"/>
            </a:xfrm>
            <a:custGeom>
              <a:avLst/>
              <a:gdLst/>
              <a:ahLst/>
              <a:cxnLst>
                <a:cxn ang="0">
                  <a:pos x="76" y="1"/>
                </a:cxn>
                <a:cxn ang="0">
                  <a:pos x="76" y="29"/>
                </a:cxn>
                <a:cxn ang="0">
                  <a:pos x="0" y="29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8" y="0"/>
                </a:cxn>
                <a:cxn ang="0">
                  <a:pos x="37" y="0"/>
                </a:cxn>
                <a:cxn ang="0">
                  <a:pos x="46" y="0"/>
                </a:cxn>
                <a:cxn ang="0">
                  <a:pos x="57" y="0"/>
                </a:cxn>
                <a:cxn ang="0">
                  <a:pos x="67" y="0"/>
                </a:cxn>
                <a:cxn ang="0">
                  <a:pos x="76" y="1"/>
                </a:cxn>
              </a:cxnLst>
              <a:rect l="0" t="0" r="r" b="b"/>
              <a:pathLst>
                <a:path w="76" h="29">
                  <a:moveTo>
                    <a:pt x="76" y="1"/>
                  </a:moveTo>
                  <a:lnTo>
                    <a:pt x="76" y="29"/>
                  </a:lnTo>
                  <a:lnTo>
                    <a:pt x="0" y="29"/>
                  </a:lnTo>
                  <a:lnTo>
                    <a:pt x="0" y="1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37" y="0"/>
                  </a:lnTo>
                  <a:lnTo>
                    <a:pt x="46" y="0"/>
                  </a:lnTo>
                  <a:lnTo>
                    <a:pt x="57" y="0"/>
                  </a:lnTo>
                  <a:lnTo>
                    <a:pt x="67" y="0"/>
                  </a:lnTo>
                  <a:lnTo>
                    <a:pt x="76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5" name="Freeform 57"/>
            <p:cNvSpPr>
              <a:spLocks/>
            </p:cNvSpPr>
            <p:nvPr userDrawn="1"/>
          </p:nvSpPr>
          <p:spPr bwMode="auto">
            <a:xfrm>
              <a:off x="8615378" y="152400"/>
              <a:ext cx="14287" cy="22225"/>
            </a:xfrm>
            <a:custGeom>
              <a:avLst/>
              <a:gdLst/>
              <a:ahLst/>
              <a:cxnLst>
                <a:cxn ang="0">
                  <a:pos x="10" y="37"/>
                </a:cxn>
                <a:cxn ang="0">
                  <a:pos x="20" y="28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10" y="18"/>
                </a:cxn>
                <a:cxn ang="0">
                  <a:pos x="10" y="37"/>
                </a:cxn>
                <a:cxn ang="0">
                  <a:pos x="20" y="37"/>
                </a:cxn>
                <a:cxn ang="0">
                  <a:pos x="20" y="28"/>
                </a:cxn>
                <a:cxn ang="0">
                  <a:pos x="10" y="37"/>
                </a:cxn>
              </a:cxnLst>
              <a:rect l="0" t="0" r="r" b="b"/>
              <a:pathLst>
                <a:path w="20" h="37">
                  <a:moveTo>
                    <a:pt x="10" y="37"/>
                  </a:moveTo>
                  <a:lnTo>
                    <a:pt x="20" y="28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10" y="18"/>
                  </a:lnTo>
                  <a:lnTo>
                    <a:pt x="10" y="37"/>
                  </a:lnTo>
                  <a:lnTo>
                    <a:pt x="20" y="37"/>
                  </a:lnTo>
                  <a:lnTo>
                    <a:pt x="20" y="28"/>
                  </a:lnTo>
                  <a:lnTo>
                    <a:pt x="10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6" name="Freeform 58"/>
            <p:cNvSpPr>
              <a:spLocks/>
            </p:cNvSpPr>
            <p:nvPr userDrawn="1"/>
          </p:nvSpPr>
          <p:spPr bwMode="auto">
            <a:xfrm>
              <a:off x="8564577" y="163513"/>
              <a:ext cx="60326" cy="1111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19"/>
                </a:cxn>
                <a:cxn ang="0">
                  <a:pos x="86" y="19"/>
                </a:cxn>
                <a:cxn ang="0">
                  <a:pos x="86" y="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0" y="10"/>
                </a:cxn>
                <a:cxn ang="0">
                  <a:pos x="0" y="19"/>
                </a:cxn>
                <a:cxn ang="0">
                  <a:pos x="10" y="19"/>
                </a:cxn>
                <a:cxn ang="0">
                  <a:pos x="0" y="10"/>
                </a:cxn>
              </a:cxnLst>
              <a:rect l="0" t="0" r="r" b="b"/>
              <a:pathLst>
                <a:path w="86" h="19">
                  <a:moveTo>
                    <a:pt x="0" y="10"/>
                  </a:moveTo>
                  <a:lnTo>
                    <a:pt x="10" y="19"/>
                  </a:lnTo>
                  <a:lnTo>
                    <a:pt x="86" y="19"/>
                  </a:lnTo>
                  <a:lnTo>
                    <a:pt x="86" y="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10" y="1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7" name="Freeform 59"/>
            <p:cNvSpPr>
              <a:spLocks/>
            </p:cNvSpPr>
            <p:nvPr userDrawn="1"/>
          </p:nvSpPr>
          <p:spPr bwMode="auto">
            <a:xfrm>
              <a:off x="8564577" y="146050"/>
              <a:ext cx="12700" cy="222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0" y="37"/>
                </a:cxn>
                <a:cxn ang="0">
                  <a:pos x="20" y="37"/>
                </a:cxn>
                <a:cxn ang="0">
                  <a:pos x="20" y="9"/>
                </a:cxn>
                <a:cxn ang="0">
                  <a:pos x="11" y="19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8" y="0"/>
                </a:cxn>
              </a:cxnLst>
              <a:rect l="0" t="0" r="r" b="b"/>
              <a:pathLst>
                <a:path w="20" h="37">
                  <a:moveTo>
                    <a:pt x="8" y="0"/>
                  </a:moveTo>
                  <a:lnTo>
                    <a:pt x="0" y="9"/>
                  </a:lnTo>
                  <a:lnTo>
                    <a:pt x="0" y="37"/>
                  </a:lnTo>
                  <a:lnTo>
                    <a:pt x="20" y="37"/>
                  </a:lnTo>
                  <a:lnTo>
                    <a:pt x="20" y="9"/>
                  </a:lnTo>
                  <a:lnTo>
                    <a:pt x="11" y="19"/>
                  </a:lnTo>
                  <a:lnTo>
                    <a:pt x="8" y="0"/>
                  </a:lnTo>
                  <a:lnTo>
                    <a:pt x="0" y="1"/>
                  </a:lnTo>
                  <a:lnTo>
                    <a:pt x="0" y="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8" name="Freeform 60"/>
            <p:cNvSpPr>
              <a:spLocks/>
            </p:cNvSpPr>
            <p:nvPr userDrawn="1"/>
          </p:nvSpPr>
          <p:spPr bwMode="auto">
            <a:xfrm>
              <a:off x="8569339" y="144463"/>
              <a:ext cx="26989" cy="1270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9" y="0"/>
                </a:cxn>
                <a:cxn ang="0">
                  <a:pos x="30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0" y="2"/>
                </a:cxn>
                <a:cxn ang="0">
                  <a:pos x="3" y="21"/>
                </a:cxn>
                <a:cxn ang="0">
                  <a:pos x="12" y="20"/>
                </a:cxn>
                <a:cxn ang="0">
                  <a:pos x="20" y="20"/>
                </a:cxn>
                <a:cxn ang="0">
                  <a:pos x="30" y="20"/>
                </a:cxn>
                <a:cxn ang="0">
                  <a:pos x="39" y="20"/>
                </a:cxn>
                <a:cxn ang="0">
                  <a:pos x="39" y="20"/>
                </a:cxn>
                <a:cxn ang="0">
                  <a:pos x="39" y="0"/>
                </a:cxn>
              </a:cxnLst>
              <a:rect l="0" t="0" r="r" b="b"/>
              <a:pathLst>
                <a:path w="39" h="21">
                  <a:moveTo>
                    <a:pt x="39" y="0"/>
                  </a:moveTo>
                  <a:lnTo>
                    <a:pt x="39" y="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0" y="2"/>
                  </a:lnTo>
                  <a:lnTo>
                    <a:pt x="3" y="21"/>
                  </a:lnTo>
                  <a:lnTo>
                    <a:pt x="12" y="20"/>
                  </a:lnTo>
                  <a:lnTo>
                    <a:pt x="20" y="20"/>
                  </a:lnTo>
                  <a:lnTo>
                    <a:pt x="30" y="2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59" name="Freeform 61"/>
            <p:cNvSpPr>
              <a:spLocks/>
            </p:cNvSpPr>
            <p:nvPr userDrawn="1"/>
          </p:nvSpPr>
          <p:spPr bwMode="auto">
            <a:xfrm>
              <a:off x="8596328" y="144463"/>
              <a:ext cx="33338" cy="12700"/>
            </a:xfrm>
            <a:custGeom>
              <a:avLst/>
              <a:gdLst/>
              <a:ahLst/>
              <a:cxnLst>
                <a:cxn ang="0">
                  <a:pos x="49" y="11"/>
                </a:cxn>
                <a:cxn ang="0">
                  <a:pos x="40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9" y="20"/>
                </a:cxn>
                <a:cxn ang="0">
                  <a:pos x="20" y="20"/>
                </a:cxn>
                <a:cxn ang="0">
                  <a:pos x="29" y="20"/>
                </a:cxn>
                <a:cxn ang="0">
                  <a:pos x="38" y="21"/>
                </a:cxn>
                <a:cxn ang="0">
                  <a:pos x="29" y="11"/>
                </a:cxn>
                <a:cxn ang="0">
                  <a:pos x="49" y="11"/>
                </a:cxn>
                <a:cxn ang="0">
                  <a:pos x="49" y="3"/>
                </a:cxn>
                <a:cxn ang="0">
                  <a:pos x="40" y="2"/>
                </a:cxn>
                <a:cxn ang="0">
                  <a:pos x="49" y="11"/>
                </a:cxn>
              </a:cxnLst>
              <a:rect l="0" t="0" r="r" b="b"/>
              <a:pathLst>
                <a:path w="49" h="21">
                  <a:moveTo>
                    <a:pt x="49" y="11"/>
                  </a:moveTo>
                  <a:lnTo>
                    <a:pt x="40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20" y="20"/>
                  </a:lnTo>
                  <a:lnTo>
                    <a:pt x="29" y="20"/>
                  </a:lnTo>
                  <a:lnTo>
                    <a:pt x="38" y="21"/>
                  </a:lnTo>
                  <a:lnTo>
                    <a:pt x="29" y="11"/>
                  </a:lnTo>
                  <a:lnTo>
                    <a:pt x="49" y="11"/>
                  </a:lnTo>
                  <a:lnTo>
                    <a:pt x="49" y="3"/>
                  </a:lnTo>
                  <a:lnTo>
                    <a:pt x="40" y="2"/>
                  </a:lnTo>
                  <a:lnTo>
                    <a:pt x="49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0" name="Freeform 62"/>
            <p:cNvSpPr>
              <a:spLocks/>
            </p:cNvSpPr>
            <p:nvPr userDrawn="1"/>
          </p:nvSpPr>
          <p:spPr bwMode="auto">
            <a:xfrm>
              <a:off x="8569339" y="63500"/>
              <a:ext cx="55564" cy="14288"/>
            </a:xfrm>
            <a:custGeom>
              <a:avLst/>
              <a:gdLst/>
              <a:ahLst/>
              <a:cxnLst>
                <a:cxn ang="0">
                  <a:pos x="76" y="24"/>
                </a:cxn>
                <a:cxn ang="0">
                  <a:pos x="76" y="0"/>
                </a:cxn>
                <a:cxn ang="0">
                  <a:pos x="0" y="0"/>
                </a:cxn>
                <a:cxn ang="0">
                  <a:pos x="0" y="24"/>
                </a:cxn>
                <a:cxn ang="0">
                  <a:pos x="8" y="23"/>
                </a:cxn>
                <a:cxn ang="0">
                  <a:pos x="20" y="23"/>
                </a:cxn>
                <a:cxn ang="0">
                  <a:pos x="30" y="23"/>
                </a:cxn>
                <a:cxn ang="0">
                  <a:pos x="37" y="23"/>
                </a:cxn>
                <a:cxn ang="0">
                  <a:pos x="46" y="23"/>
                </a:cxn>
                <a:cxn ang="0">
                  <a:pos x="57" y="23"/>
                </a:cxn>
                <a:cxn ang="0">
                  <a:pos x="67" y="23"/>
                </a:cxn>
                <a:cxn ang="0">
                  <a:pos x="76" y="24"/>
                </a:cxn>
              </a:cxnLst>
              <a:rect l="0" t="0" r="r" b="b"/>
              <a:pathLst>
                <a:path w="76" h="24">
                  <a:moveTo>
                    <a:pt x="76" y="2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8" y="23"/>
                  </a:lnTo>
                  <a:lnTo>
                    <a:pt x="20" y="23"/>
                  </a:lnTo>
                  <a:lnTo>
                    <a:pt x="30" y="23"/>
                  </a:lnTo>
                  <a:lnTo>
                    <a:pt x="37" y="23"/>
                  </a:lnTo>
                  <a:lnTo>
                    <a:pt x="46" y="23"/>
                  </a:lnTo>
                  <a:lnTo>
                    <a:pt x="57" y="23"/>
                  </a:lnTo>
                  <a:lnTo>
                    <a:pt x="67" y="23"/>
                  </a:lnTo>
                  <a:lnTo>
                    <a:pt x="76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1" name="Freeform 63"/>
            <p:cNvSpPr>
              <a:spLocks/>
            </p:cNvSpPr>
            <p:nvPr userDrawn="1"/>
          </p:nvSpPr>
          <p:spPr bwMode="auto">
            <a:xfrm>
              <a:off x="8615378" y="57150"/>
              <a:ext cx="14287" cy="20638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34"/>
                </a:cxn>
                <a:cxn ang="0">
                  <a:pos x="20" y="34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34">
                  <a:moveTo>
                    <a:pt x="10" y="20"/>
                  </a:moveTo>
                  <a:lnTo>
                    <a:pt x="0" y="10"/>
                  </a:lnTo>
                  <a:lnTo>
                    <a:pt x="0" y="34"/>
                  </a:lnTo>
                  <a:lnTo>
                    <a:pt x="20" y="34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2" name="Freeform 64"/>
            <p:cNvSpPr>
              <a:spLocks/>
            </p:cNvSpPr>
            <p:nvPr userDrawn="1"/>
          </p:nvSpPr>
          <p:spPr bwMode="auto">
            <a:xfrm>
              <a:off x="8564577" y="57150"/>
              <a:ext cx="60326" cy="14288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86" y="20"/>
                </a:cxn>
                <a:cxn ang="0">
                  <a:pos x="86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86" h="20">
                  <a:moveTo>
                    <a:pt x="20" y="10"/>
                  </a:moveTo>
                  <a:lnTo>
                    <a:pt x="10" y="20"/>
                  </a:lnTo>
                  <a:lnTo>
                    <a:pt x="86" y="20"/>
                  </a:lnTo>
                  <a:lnTo>
                    <a:pt x="86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3" name="Freeform 65"/>
            <p:cNvSpPr>
              <a:spLocks/>
            </p:cNvSpPr>
            <p:nvPr userDrawn="1"/>
          </p:nvSpPr>
          <p:spPr bwMode="auto">
            <a:xfrm>
              <a:off x="8564577" y="63500"/>
              <a:ext cx="12700" cy="22225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20" y="24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24"/>
                </a:cxn>
                <a:cxn ang="0">
                  <a:pos x="11" y="34"/>
                </a:cxn>
                <a:cxn ang="0">
                  <a:pos x="0" y="24"/>
                </a:cxn>
                <a:cxn ang="0">
                  <a:pos x="0" y="35"/>
                </a:cxn>
                <a:cxn ang="0">
                  <a:pos x="11" y="34"/>
                </a:cxn>
                <a:cxn ang="0">
                  <a:pos x="8" y="14"/>
                </a:cxn>
              </a:cxnLst>
              <a:rect l="0" t="0" r="r" b="b"/>
              <a:pathLst>
                <a:path w="20" h="35">
                  <a:moveTo>
                    <a:pt x="8" y="14"/>
                  </a:moveTo>
                  <a:lnTo>
                    <a:pt x="20" y="24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11" y="34"/>
                  </a:lnTo>
                  <a:lnTo>
                    <a:pt x="0" y="24"/>
                  </a:lnTo>
                  <a:lnTo>
                    <a:pt x="0" y="35"/>
                  </a:lnTo>
                  <a:lnTo>
                    <a:pt x="11" y="3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4" name="Freeform 66"/>
            <p:cNvSpPr>
              <a:spLocks/>
            </p:cNvSpPr>
            <p:nvPr userDrawn="1"/>
          </p:nvSpPr>
          <p:spPr bwMode="auto">
            <a:xfrm>
              <a:off x="8569339" y="73025"/>
              <a:ext cx="26989" cy="1270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9" y="0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0" y="0"/>
                </a:cxn>
                <a:cxn ang="0">
                  <a:pos x="0" y="1"/>
                </a:cxn>
                <a:cxn ang="0">
                  <a:pos x="3" y="21"/>
                </a:cxn>
                <a:cxn ang="0">
                  <a:pos x="10" y="20"/>
                </a:cxn>
                <a:cxn ang="0">
                  <a:pos x="22" y="20"/>
                </a:cxn>
                <a:cxn ang="0">
                  <a:pos x="32" y="20"/>
                </a:cxn>
                <a:cxn ang="0">
                  <a:pos x="39" y="20"/>
                </a:cxn>
                <a:cxn ang="0">
                  <a:pos x="39" y="20"/>
                </a:cxn>
                <a:cxn ang="0">
                  <a:pos x="39" y="0"/>
                </a:cxn>
              </a:cxnLst>
              <a:rect l="0" t="0" r="r" b="b"/>
              <a:pathLst>
                <a:path w="39" h="21">
                  <a:moveTo>
                    <a:pt x="39" y="0"/>
                  </a:moveTo>
                  <a:lnTo>
                    <a:pt x="39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1"/>
                  </a:lnTo>
                  <a:lnTo>
                    <a:pt x="3" y="21"/>
                  </a:lnTo>
                  <a:lnTo>
                    <a:pt x="10" y="20"/>
                  </a:lnTo>
                  <a:lnTo>
                    <a:pt x="22" y="20"/>
                  </a:lnTo>
                  <a:lnTo>
                    <a:pt x="32" y="2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5" name="Freeform 67"/>
            <p:cNvSpPr>
              <a:spLocks/>
            </p:cNvSpPr>
            <p:nvPr userDrawn="1"/>
          </p:nvSpPr>
          <p:spPr bwMode="auto">
            <a:xfrm>
              <a:off x="8596328" y="73025"/>
              <a:ext cx="33338" cy="12700"/>
            </a:xfrm>
            <a:custGeom>
              <a:avLst/>
              <a:gdLst/>
              <a:ahLst/>
              <a:cxnLst>
                <a:cxn ang="0">
                  <a:pos x="29" y="11"/>
                </a:cxn>
                <a:cxn ang="0">
                  <a:pos x="40" y="1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9" y="20"/>
                </a:cxn>
                <a:cxn ang="0">
                  <a:pos x="20" y="20"/>
                </a:cxn>
                <a:cxn ang="0">
                  <a:pos x="29" y="20"/>
                </a:cxn>
                <a:cxn ang="0">
                  <a:pos x="38" y="21"/>
                </a:cxn>
                <a:cxn ang="0">
                  <a:pos x="49" y="11"/>
                </a:cxn>
                <a:cxn ang="0">
                  <a:pos x="38" y="21"/>
                </a:cxn>
                <a:cxn ang="0">
                  <a:pos x="49" y="22"/>
                </a:cxn>
                <a:cxn ang="0">
                  <a:pos x="49" y="11"/>
                </a:cxn>
                <a:cxn ang="0">
                  <a:pos x="29" y="11"/>
                </a:cxn>
              </a:cxnLst>
              <a:rect l="0" t="0" r="r" b="b"/>
              <a:pathLst>
                <a:path w="49" h="22">
                  <a:moveTo>
                    <a:pt x="29" y="11"/>
                  </a:moveTo>
                  <a:lnTo>
                    <a:pt x="40" y="1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20" y="20"/>
                  </a:lnTo>
                  <a:lnTo>
                    <a:pt x="29" y="20"/>
                  </a:lnTo>
                  <a:lnTo>
                    <a:pt x="38" y="21"/>
                  </a:lnTo>
                  <a:lnTo>
                    <a:pt x="49" y="11"/>
                  </a:lnTo>
                  <a:lnTo>
                    <a:pt x="38" y="21"/>
                  </a:lnTo>
                  <a:lnTo>
                    <a:pt x="49" y="22"/>
                  </a:lnTo>
                  <a:lnTo>
                    <a:pt x="49" y="11"/>
                  </a:lnTo>
                  <a:lnTo>
                    <a:pt x="29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6" name="Rectangle 68"/>
            <p:cNvSpPr>
              <a:spLocks noChangeArrowheads="1"/>
            </p:cNvSpPr>
            <p:nvPr userDrawn="1"/>
          </p:nvSpPr>
          <p:spPr bwMode="auto">
            <a:xfrm>
              <a:off x="8569339" y="279400"/>
              <a:ext cx="55564" cy="285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7" name="Freeform 69"/>
            <p:cNvSpPr>
              <a:spLocks/>
            </p:cNvSpPr>
            <p:nvPr userDrawn="1"/>
          </p:nvSpPr>
          <p:spPr bwMode="auto">
            <a:xfrm>
              <a:off x="8615378" y="274638"/>
              <a:ext cx="14287" cy="33337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53"/>
                </a:cxn>
                <a:cxn ang="0">
                  <a:pos x="20" y="53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53">
                  <a:moveTo>
                    <a:pt x="10" y="20"/>
                  </a:moveTo>
                  <a:lnTo>
                    <a:pt x="0" y="10"/>
                  </a:lnTo>
                  <a:lnTo>
                    <a:pt x="0" y="53"/>
                  </a:lnTo>
                  <a:lnTo>
                    <a:pt x="20" y="53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8" name="Freeform 70"/>
            <p:cNvSpPr>
              <a:spLocks/>
            </p:cNvSpPr>
            <p:nvPr userDrawn="1"/>
          </p:nvSpPr>
          <p:spPr bwMode="auto">
            <a:xfrm>
              <a:off x="8564577" y="274638"/>
              <a:ext cx="60326" cy="12700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86" y="20"/>
                </a:cxn>
                <a:cxn ang="0">
                  <a:pos x="86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86" h="20">
                  <a:moveTo>
                    <a:pt x="20" y="10"/>
                  </a:moveTo>
                  <a:lnTo>
                    <a:pt x="10" y="20"/>
                  </a:lnTo>
                  <a:lnTo>
                    <a:pt x="86" y="20"/>
                  </a:lnTo>
                  <a:lnTo>
                    <a:pt x="86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69" name="Freeform 71"/>
            <p:cNvSpPr>
              <a:spLocks/>
            </p:cNvSpPr>
            <p:nvPr userDrawn="1"/>
          </p:nvSpPr>
          <p:spPr bwMode="auto">
            <a:xfrm>
              <a:off x="8564577" y="279400"/>
              <a:ext cx="12700" cy="33338"/>
            </a:xfrm>
            <a:custGeom>
              <a:avLst/>
              <a:gdLst/>
              <a:ahLst/>
              <a:cxnLst>
                <a:cxn ang="0">
                  <a:pos x="10" y="33"/>
                </a:cxn>
                <a:cxn ang="0">
                  <a:pos x="20" y="43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10" y="53"/>
                </a:cxn>
                <a:cxn ang="0">
                  <a:pos x="0" y="43"/>
                </a:cxn>
                <a:cxn ang="0">
                  <a:pos x="0" y="53"/>
                </a:cxn>
                <a:cxn ang="0">
                  <a:pos x="10" y="53"/>
                </a:cxn>
                <a:cxn ang="0">
                  <a:pos x="10" y="33"/>
                </a:cxn>
              </a:cxnLst>
              <a:rect l="0" t="0" r="r" b="b"/>
              <a:pathLst>
                <a:path w="20" h="53">
                  <a:moveTo>
                    <a:pt x="10" y="33"/>
                  </a:moveTo>
                  <a:lnTo>
                    <a:pt x="20" y="43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10" y="53"/>
                  </a:lnTo>
                  <a:lnTo>
                    <a:pt x="0" y="43"/>
                  </a:lnTo>
                  <a:lnTo>
                    <a:pt x="0" y="53"/>
                  </a:lnTo>
                  <a:lnTo>
                    <a:pt x="10" y="5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0" name="Freeform 72"/>
            <p:cNvSpPr>
              <a:spLocks/>
            </p:cNvSpPr>
            <p:nvPr userDrawn="1"/>
          </p:nvSpPr>
          <p:spPr bwMode="auto">
            <a:xfrm>
              <a:off x="8569339" y="300038"/>
              <a:ext cx="60326" cy="12700"/>
            </a:xfrm>
            <a:custGeom>
              <a:avLst/>
              <a:gdLst/>
              <a:ahLst/>
              <a:cxnLst>
                <a:cxn ang="0">
                  <a:pos x="66" y="10"/>
                </a:cxn>
                <a:cxn ang="0">
                  <a:pos x="76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76" y="20"/>
                </a:cxn>
                <a:cxn ang="0">
                  <a:pos x="86" y="10"/>
                </a:cxn>
                <a:cxn ang="0">
                  <a:pos x="76" y="20"/>
                </a:cxn>
                <a:cxn ang="0">
                  <a:pos x="86" y="20"/>
                </a:cxn>
                <a:cxn ang="0">
                  <a:pos x="86" y="10"/>
                </a:cxn>
                <a:cxn ang="0">
                  <a:pos x="66" y="10"/>
                </a:cxn>
              </a:cxnLst>
              <a:rect l="0" t="0" r="r" b="b"/>
              <a:pathLst>
                <a:path w="86" h="20">
                  <a:moveTo>
                    <a:pt x="66" y="10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76" y="20"/>
                  </a:lnTo>
                  <a:lnTo>
                    <a:pt x="86" y="10"/>
                  </a:lnTo>
                  <a:lnTo>
                    <a:pt x="76" y="20"/>
                  </a:lnTo>
                  <a:lnTo>
                    <a:pt x="86" y="20"/>
                  </a:lnTo>
                  <a:lnTo>
                    <a:pt x="86" y="10"/>
                  </a:lnTo>
                  <a:lnTo>
                    <a:pt x="6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1" name="Freeform 73"/>
            <p:cNvSpPr>
              <a:spLocks/>
            </p:cNvSpPr>
            <p:nvPr userDrawn="1"/>
          </p:nvSpPr>
          <p:spPr bwMode="auto">
            <a:xfrm>
              <a:off x="8439162" y="190500"/>
              <a:ext cx="100015" cy="114300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31" y="7"/>
                </a:cxn>
                <a:cxn ang="0">
                  <a:pos x="39" y="17"/>
                </a:cxn>
                <a:cxn ang="0">
                  <a:pos x="47" y="28"/>
                </a:cxn>
                <a:cxn ang="0">
                  <a:pos x="56" y="40"/>
                </a:cxn>
                <a:cxn ang="0">
                  <a:pos x="66" y="53"/>
                </a:cxn>
                <a:cxn ang="0">
                  <a:pos x="77" y="65"/>
                </a:cxn>
                <a:cxn ang="0">
                  <a:pos x="87" y="78"/>
                </a:cxn>
                <a:cxn ang="0">
                  <a:pos x="98" y="88"/>
                </a:cxn>
                <a:cxn ang="0">
                  <a:pos x="99" y="90"/>
                </a:cxn>
                <a:cxn ang="0">
                  <a:pos x="103" y="92"/>
                </a:cxn>
                <a:cxn ang="0">
                  <a:pos x="109" y="100"/>
                </a:cxn>
                <a:cxn ang="0">
                  <a:pos x="116" y="108"/>
                </a:cxn>
                <a:cxn ang="0">
                  <a:pos x="125" y="119"/>
                </a:cxn>
                <a:cxn ang="0">
                  <a:pos x="132" y="134"/>
                </a:cxn>
                <a:cxn ang="0">
                  <a:pos x="139" y="151"/>
                </a:cxn>
                <a:cxn ang="0">
                  <a:pos x="144" y="171"/>
                </a:cxn>
                <a:cxn ang="0">
                  <a:pos x="112" y="186"/>
                </a:cxn>
                <a:cxn ang="0">
                  <a:pos x="95" y="174"/>
                </a:cxn>
                <a:cxn ang="0">
                  <a:pos x="82" y="159"/>
                </a:cxn>
                <a:cxn ang="0">
                  <a:pos x="72" y="147"/>
                </a:cxn>
                <a:cxn ang="0">
                  <a:pos x="64" y="135"/>
                </a:cxn>
                <a:cxn ang="0">
                  <a:pos x="59" y="125"/>
                </a:cxn>
                <a:cxn ang="0">
                  <a:pos x="56" y="118"/>
                </a:cxn>
                <a:cxn ang="0">
                  <a:pos x="54" y="112"/>
                </a:cxn>
                <a:cxn ang="0">
                  <a:pos x="54" y="111"/>
                </a:cxn>
                <a:cxn ang="0">
                  <a:pos x="49" y="98"/>
                </a:cxn>
                <a:cxn ang="0">
                  <a:pos x="41" y="85"/>
                </a:cxn>
                <a:cxn ang="0">
                  <a:pos x="34" y="71"/>
                </a:cxn>
                <a:cxn ang="0">
                  <a:pos x="26" y="57"/>
                </a:cxn>
                <a:cxn ang="0">
                  <a:pos x="18" y="44"/>
                </a:cxn>
                <a:cxn ang="0">
                  <a:pos x="11" y="31"/>
                </a:cxn>
                <a:cxn ang="0">
                  <a:pos x="5" y="21"/>
                </a:cxn>
                <a:cxn ang="0">
                  <a:pos x="0" y="14"/>
                </a:cxn>
                <a:cxn ang="0">
                  <a:pos x="27" y="0"/>
                </a:cxn>
              </a:cxnLst>
              <a:rect l="0" t="0" r="r" b="b"/>
              <a:pathLst>
                <a:path w="144" h="186">
                  <a:moveTo>
                    <a:pt x="27" y="0"/>
                  </a:moveTo>
                  <a:lnTo>
                    <a:pt x="31" y="7"/>
                  </a:lnTo>
                  <a:lnTo>
                    <a:pt x="39" y="17"/>
                  </a:lnTo>
                  <a:lnTo>
                    <a:pt x="47" y="28"/>
                  </a:lnTo>
                  <a:lnTo>
                    <a:pt x="56" y="40"/>
                  </a:lnTo>
                  <a:lnTo>
                    <a:pt x="66" y="53"/>
                  </a:lnTo>
                  <a:lnTo>
                    <a:pt x="77" y="65"/>
                  </a:lnTo>
                  <a:lnTo>
                    <a:pt x="87" y="78"/>
                  </a:lnTo>
                  <a:lnTo>
                    <a:pt x="98" y="88"/>
                  </a:lnTo>
                  <a:lnTo>
                    <a:pt x="99" y="90"/>
                  </a:lnTo>
                  <a:lnTo>
                    <a:pt x="103" y="92"/>
                  </a:lnTo>
                  <a:lnTo>
                    <a:pt x="109" y="100"/>
                  </a:lnTo>
                  <a:lnTo>
                    <a:pt x="116" y="108"/>
                  </a:lnTo>
                  <a:lnTo>
                    <a:pt x="125" y="119"/>
                  </a:lnTo>
                  <a:lnTo>
                    <a:pt x="132" y="134"/>
                  </a:lnTo>
                  <a:lnTo>
                    <a:pt x="139" y="151"/>
                  </a:lnTo>
                  <a:lnTo>
                    <a:pt x="144" y="171"/>
                  </a:lnTo>
                  <a:lnTo>
                    <a:pt x="112" y="186"/>
                  </a:lnTo>
                  <a:lnTo>
                    <a:pt x="95" y="174"/>
                  </a:lnTo>
                  <a:lnTo>
                    <a:pt x="82" y="159"/>
                  </a:lnTo>
                  <a:lnTo>
                    <a:pt x="72" y="147"/>
                  </a:lnTo>
                  <a:lnTo>
                    <a:pt x="64" y="135"/>
                  </a:lnTo>
                  <a:lnTo>
                    <a:pt x="59" y="125"/>
                  </a:lnTo>
                  <a:lnTo>
                    <a:pt x="56" y="118"/>
                  </a:lnTo>
                  <a:lnTo>
                    <a:pt x="54" y="112"/>
                  </a:lnTo>
                  <a:lnTo>
                    <a:pt x="54" y="111"/>
                  </a:lnTo>
                  <a:lnTo>
                    <a:pt x="49" y="98"/>
                  </a:lnTo>
                  <a:lnTo>
                    <a:pt x="41" y="85"/>
                  </a:lnTo>
                  <a:lnTo>
                    <a:pt x="34" y="71"/>
                  </a:lnTo>
                  <a:lnTo>
                    <a:pt x="26" y="57"/>
                  </a:lnTo>
                  <a:lnTo>
                    <a:pt x="18" y="44"/>
                  </a:lnTo>
                  <a:lnTo>
                    <a:pt x="11" y="31"/>
                  </a:lnTo>
                  <a:lnTo>
                    <a:pt x="5" y="21"/>
                  </a:lnTo>
                  <a:lnTo>
                    <a:pt x="0" y="1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2" name="Freeform 74"/>
            <p:cNvSpPr>
              <a:spLocks/>
            </p:cNvSpPr>
            <p:nvPr userDrawn="1"/>
          </p:nvSpPr>
          <p:spPr bwMode="auto">
            <a:xfrm>
              <a:off x="8453450" y="187325"/>
              <a:ext cx="60326" cy="61913"/>
            </a:xfrm>
            <a:custGeom>
              <a:avLst/>
              <a:gdLst/>
              <a:ahLst/>
              <a:cxnLst>
                <a:cxn ang="0">
                  <a:pos x="85" y="86"/>
                </a:cxn>
                <a:cxn ang="0">
                  <a:pos x="87" y="87"/>
                </a:cxn>
                <a:cxn ang="0">
                  <a:pos x="77" y="77"/>
                </a:cxn>
                <a:cxn ang="0">
                  <a:pos x="67" y="66"/>
                </a:cxn>
                <a:cxn ang="0">
                  <a:pos x="55" y="53"/>
                </a:cxn>
                <a:cxn ang="0">
                  <a:pos x="46" y="40"/>
                </a:cxn>
                <a:cxn ang="0">
                  <a:pos x="38" y="29"/>
                </a:cxn>
                <a:cxn ang="0">
                  <a:pos x="29" y="17"/>
                </a:cxn>
                <a:cxn ang="0">
                  <a:pos x="22" y="7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5" y="19"/>
                </a:cxn>
                <a:cxn ang="0">
                  <a:pos x="12" y="29"/>
                </a:cxn>
                <a:cxn ang="0">
                  <a:pos x="21" y="40"/>
                </a:cxn>
                <a:cxn ang="0">
                  <a:pos x="29" y="52"/>
                </a:cxn>
                <a:cxn ang="0">
                  <a:pos x="41" y="64"/>
                </a:cxn>
                <a:cxn ang="0">
                  <a:pos x="52" y="77"/>
                </a:cxn>
                <a:cxn ang="0">
                  <a:pos x="62" y="91"/>
                </a:cxn>
                <a:cxn ang="0">
                  <a:pos x="72" y="101"/>
                </a:cxn>
                <a:cxn ang="0">
                  <a:pos x="74" y="103"/>
                </a:cxn>
                <a:cxn ang="0">
                  <a:pos x="85" y="86"/>
                </a:cxn>
              </a:cxnLst>
              <a:rect l="0" t="0" r="r" b="b"/>
              <a:pathLst>
                <a:path w="87" h="103">
                  <a:moveTo>
                    <a:pt x="85" y="86"/>
                  </a:moveTo>
                  <a:lnTo>
                    <a:pt x="87" y="87"/>
                  </a:lnTo>
                  <a:lnTo>
                    <a:pt x="77" y="77"/>
                  </a:lnTo>
                  <a:lnTo>
                    <a:pt x="67" y="66"/>
                  </a:lnTo>
                  <a:lnTo>
                    <a:pt x="55" y="53"/>
                  </a:lnTo>
                  <a:lnTo>
                    <a:pt x="46" y="40"/>
                  </a:lnTo>
                  <a:lnTo>
                    <a:pt x="38" y="29"/>
                  </a:lnTo>
                  <a:lnTo>
                    <a:pt x="29" y="17"/>
                  </a:lnTo>
                  <a:lnTo>
                    <a:pt x="22" y="7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12" y="29"/>
                  </a:lnTo>
                  <a:lnTo>
                    <a:pt x="21" y="40"/>
                  </a:lnTo>
                  <a:lnTo>
                    <a:pt x="29" y="52"/>
                  </a:lnTo>
                  <a:lnTo>
                    <a:pt x="41" y="64"/>
                  </a:lnTo>
                  <a:lnTo>
                    <a:pt x="52" y="77"/>
                  </a:lnTo>
                  <a:lnTo>
                    <a:pt x="62" y="91"/>
                  </a:lnTo>
                  <a:lnTo>
                    <a:pt x="72" y="101"/>
                  </a:lnTo>
                  <a:lnTo>
                    <a:pt x="74" y="103"/>
                  </a:lnTo>
                  <a:lnTo>
                    <a:pt x="85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3" name="Freeform 75"/>
            <p:cNvSpPr>
              <a:spLocks/>
            </p:cNvSpPr>
            <p:nvPr userDrawn="1"/>
          </p:nvSpPr>
          <p:spPr bwMode="auto">
            <a:xfrm>
              <a:off x="8504251" y="241300"/>
              <a:ext cx="44451" cy="60325"/>
            </a:xfrm>
            <a:custGeom>
              <a:avLst/>
              <a:gdLst/>
              <a:ahLst/>
              <a:cxnLst>
                <a:cxn ang="0">
                  <a:pos x="56" y="99"/>
                </a:cxn>
                <a:cxn ang="0">
                  <a:pos x="62" y="89"/>
                </a:cxn>
                <a:cxn ang="0">
                  <a:pos x="57" y="68"/>
                </a:cxn>
                <a:cxn ang="0">
                  <a:pos x="49" y="49"/>
                </a:cxn>
                <a:cxn ang="0">
                  <a:pos x="41" y="34"/>
                </a:cxn>
                <a:cxn ang="0">
                  <a:pos x="31" y="22"/>
                </a:cxn>
                <a:cxn ang="0">
                  <a:pos x="24" y="14"/>
                </a:cxn>
                <a:cxn ang="0">
                  <a:pos x="18" y="5"/>
                </a:cxn>
                <a:cxn ang="0">
                  <a:pos x="13" y="1"/>
                </a:cxn>
                <a:cxn ang="0">
                  <a:pos x="11" y="0"/>
                </a:cxn>
                <a:cxn ang="0">
                  <a:pos x="0" y="17"/>
                </a:cxn>
                <a:cxn ang="0">
                  <a:pos x="1" y="18"/>
                </a:cxn>
                <a:cxn ang="0">
                  <a:pos x="4" y="20"/>
                </a:cxn>
                <a:cxn ang="0">
                  <a:pos x="10" y="25"/>
                </a:cxn>
                <a:cxn ang="0">
                  <a:pos x="17" y="34"/>
                </a:cxn>
                <a:cxn ang="0">
                  <a:pos x="24" y="45"/>
                </a:cxn>
                <a:cxn ang="0">
                  <a:pos x="31" y="58"/>
                </a:cxn>
                <a:cxn ang="0">
                  <a:pos x="37" y="74"/>
                </a:cxn>
                <a:cxn ang="0">
                  <a:pos x="41" y="92"/>
                </a:cxn>
                <a:cxn ang="0">
                  <a:pos x="47" y="82"/>
                </a:cxn>
                <a:cxn ang="0">
                  <a:pos x="56" y="99"/>
                </a:cxn>
                <a:cxn ang="0">
                  <a:pos x="63" y="96"/>
                </a:cxn>
                <a:cxn ang="0">
                  <a:pos x="62" y="89"/>
                </a:cxn>
                <a:cxn ang="0">
                  <a:pos x="56" y="99"/>
                </a:cxn>
              </a:cxnLst>
              <a:rect l="0" t="0" r="r" b="b"/>
              <a:pathLst>
                <a:path w="63" h="99">
                  <a:moveTo>
                    <a:pt x="56" y="99"/>
                  </a:moveTo>
                  <a:lnTo>
                    <a:pt x="62" y="89"/>
                  </a:lnTo>
                  <a:lnTo>
                    <a:pt x="57" y="68"/>
                  </a:lnTo>
                  <a:lnTo>
                    <a:pt x="49" y="49"/>
                  </a:lnTo>
                  <a:lnTo>
                    <a:pt x="41" y="34"/>
                  </a:lnTo>
                  <a:lnTo>
                    <a:pt x="31" y="22"/>
                  </a:lnTo>
                  <a:lnTo>
                    <a:pt x="24" y="14"/>
                  </a:lnTo>
                  <a:lnTo>
                    <a:pt x="18" y="5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4" y="20"/>
                  </a:lnTo>
                  <a:lnTo>
                    <a:pt x="10" y="25"/>
                  </a:lnTo>
                  <a:lnTo>
                    <a:pt x="17" y="34"/>
                  </a:lnTo>
                  <a:lnTo>
                    <a:pt x="24" y="45"/>
                  </a:lnTo>
                  <a:lnTo>
                    <a:pt x="31" y="58"/>
                  </a:lnTo>
                  <a:lnTo>
                    <a:pt x="37" y="74"/>
                  </a:lnTo>
                  <a:lnTo>
                    <a:pt x="41" y="92"/>
                  </a:lnTo>
                  <a:lnTo>
                    <a:pt x="47" y="82"/>
                  </a:lnTo>
                  <a:lnTo>
                    <a:pt x="56" y="99"/>
                  </a:lnTo>
                  <a:lnTo>
                    <a:pt x="63" y="96"/>
                  </a:lnTo>
                  <a:lnTo>
                    <a:pt x="62" y="89"/>
                  </a:lnTo>
                  <a:lnTo>
                    <a:pt x="56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4" name="Freeform 76"/>
            <p:cNvSpPr>
              <a:spLocks/>
            </p:cNvSpPr>
            <p:nvPr userDrawn="1"/>
          </p:nvSpPr>
          <p:spPr bwMode="auto">
            <a:xfrm>
              <a:off x="8513776" y="290513"/>
              <a:ext cx="28576" cy="2222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10" y="33"/>
                </a:cxn>
                <a:cxn ang="0">
                  <a:pos x="42" y="17"/>
                </a:cxn>
                <a:cxn ang="0">
                  <a:pos x="33" y="0"/>
                </a:cxn>
                <a:cxn ang="0">
                  <a:pos x="2" y="16"/>
                </a:cxn>
                <a:cxn ang="0">
                  <a:pos x="12" y="16"/>
                </a:cxn>
                <a:cxn ang="0">
                  <a:pos x="0" y="33"/>
                </a:cxn>
                <a:cxn ang="0">
                  <a:pos x="4" y="36"/>
                </a:cxn>
                <a:cxn ang="0">
                  <a:pos x="10" y="33"/>
                </a:cxn>
                <a:cxn ang="0">
                  <a:pos x="0" y="33"/>
                </a:cxn>
              </a:cxnLst>
              <a:rect l="0" t="0" r="r" b="b"/>
              <a:pathLst>
                <a:path w="42" h="36">
                  <a:moveTo>
                    <a:pt x="0" y="33"/>
                  </a:moveTo>
                  <a:lnTo>
                    <a:pt x="10" y="33"/>
                  </a:lnTo>
                  <a:lnTo>
                    <a:pt x="42" y="17"/>
                  </a:lnTo>
                  <a:lnTo>
                    <a:pt x="33" y="0"/>
                  </a:lnTo>
                  <a:lnTo>
                    <a:pt x="2" y="16"/>
                  </a:lnTo>
                  <a:lnTo>
                    <a:pt x="12" y="16"/>
                  </a:lnTo>
                  <a:lnTo>
                    <a:pt x="0" y="33"/>
                  </a:lnTo>
                  <a:lnTo>
                    <a:pt x="4" y="36"/>
                  </a:lnTo>
                  <a:lnTo>
                    <a:pt x="10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5" name="Freeform 77"/>
            <p:cNvSpPr>
              <a:spLocks/>
            </p:cNvSpPr>
            <p:nvPr userDrawn="1"/>
          </p:nvSpPr>
          <p:spPr bwMode="auto">
            <a:xfrm>
              <a:off x="8470912" y="257175"/>
              <a:ext cx="50801" cy="53975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14"/>
                </a:cxn>
                <a:cxn ang="0">
                  <a:pos x="6" y="22"/>
                </a:cxn>
                <a:cxn ang="0">
                  <a:pos x="12" y="34"/>
                </a:cxn>
                <a:cxn ang="0">
                  <a:pos x="19" y="45"/>
                </a:cxn>
                <a:cxn ang="0">
                  <a:pos x="31" y="59"/>
                </a:cxn>
                <a:cxn ang="0">
                  <a:pos x="43" y="74"/>
                </a:cxn>
                <a:cxn ang="0">
                  <a:pos x="62" y="88"/>
                </a:cxn>
                <a:cxn ang="0">
                  <a:pos x="74" y="71"/>
                </a:cxn>
                <a:cxn ang="0">
                  <a:pos x="58" y="59"/>
                </a:cxn>
                <a:cxn ang="0">
                  <a:pos x="45" y="45"/>
                </a:cxn>
                <a:cxn ang="0">
                  <a:pos x="36" y="34"/>
                </a:cxn>
                <a:cxn ang="0">
                  <a:pos x="29" y="22"/>
                </a:cxn>
                <a:cxn ang="0">
                  <a:pos x="23" y="14"/>
                </a:cxn>
                <a:cxn ang="0">
                  <a:pos x="22" y="8"/>
                </a:cxn>
                <a:cxn ang="0">
                  <a:pos x="20" y="4"/>
                </a:cxn>
                <a:cxn ang="0">
                  <a:pos x="20" y="3"/>
                </a:cxn>
                <a:cxn ang="0">
                  <a:pos x="19" y="0"/>
                </a:cxn>
                <a:cxn ang="0">
                  <a:pos x="2" y="8"/>
                </a:cxn>
              </a:cxnLst>
              <a:rect l="0" t="0" r="r" b="b"/>
              <a:pathLst>
                <a:path w="74" h="88">
                  <a:moveTo>
                    <a:pt x="2" y="8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2" y="14"/>
                  </a:lnTo>
                  <a:lnTo>
                    <a:pt x="6" y="22"/>
                  </a:lnTo>
                  <a:lnTo>
                    <a:pt x="12" y="34"/>
                  </a:lnTo>
                  <a:lnTo>
                    <a:pt x="19" y="45"/>
                  </a:lnTo>
                  <a:lnTo>
                    <a:pt x="31" y="59"/>
                  </a:lnTo>
                  <a:lnTo>
                    <a:pt x="43" y="74"/>
                  </a:lnTo>
                  <a:lnTo>
                    <a:pt x="62" y="88"/>
                  </a:lnTo>
                  <a:lnTo>
                    <a:pt x="74" y="71"/>
                  </a:lnTo>
                  <a:lnTo>
                    <a:pt x="58" y="59"/>
                  </a:lnTo>
                  <a:lnTo>
                    <a:pt x="45" y="45"/>
                  </a:lnTo>
                  <a:lnTo>
                    <a:pt x="36" y="34"/>
                  </a:lnTo>
                  <a:lnTo>
                    <a:pt x="29" y="22"/>
                  </a:lnTo>
                  <a:lnTo>
                    <a:pt x="23" y="14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20" y="3"/>
                  </a:lnTo>
                  <a:lnTo>
                    <a:pt x="19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6" name="Freeform 78"/>
            <p:cNvSpPr>
              <a:spLocks/>
            </p:cNvSpPr>
            <p:nvPr userDrawn="1"/>
          </p:nvSpPr>
          <p:spPr bwMode="auto">
            <a:xfrm>
              <a:off x="8428050" y="195263"/>
              <a:ext cx="55563" cy="6508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" y="14"/>
                </a:cxn>
                <a:cxn ang="0">
                  <a:pos x="12" y="21"/>
                </a:cxn>
                <a:cxn ang="0">
                  <a:pos x="18" y="30"/>
                </a:cxn>
                <a:cxn ang="0">
                  <a:pos x="25" y="42"/>
                </a:cxn>
                <a:cxn ang="0">
                  <a:pos x="32" y="57"/>
                </a:cxn>
                <a:cxn ang="0">
                  <a:pos x="41" y="69"/>
                </a:cxn>
                <a:cxn ang="0">
                  <a:pos x="48" y="84"/>
                </a:cxn>
                <a:cxn ang="0">
                  <a:pos x="55" y="96"/>
                </a:cxn>
                <a:cxn ang="0">
                  <a:pos x="61" y="109"/>
                </a:cxn>
                <a:cxn ang="0">
                  <a:pos x="78" y="101"/>
                </a:cxn>
                <a:cxn ang="0">
                  <a:pos x="72" y="88"/>
                </a:cxn>
                <a:cxn ang="0">
                  <a:pos x="65" y="75"/>
                </a:cxn>
                <a:cxn ang="0">
                  <a:pos x="58" y="61"/>
                </a:cxn>
                <a:cxn ang="0">
                  <a:pos x="49" y="45"/>
                </a:cxn>
                <a:cxn ang="0">
                  <a:pos x="42" y="34"/>
                </a:cxn>
                <a:cxn ang="0">
                  <a:pos x="35" y="21"/>
                </a:cxn>
                <a:cxn ang="0">
                  <a:pos x="29" y="10"/>
                </a:cxn>
                <a:cxn ang="0">
                  <a:pos x="23" y="3"/>
                </a:cxn>
                <a:cxn ang="0">
                  <a:pos x="19" y="17"/>
                </a:cxn>
                <a:cxn ang="0">
                  <a:pos x="10" y="0"/>
                </a:cxn>
                <a:cxn ang="0">
                  <a:pos x="0" y="5"/>
                </a:cxn>
                <a:cxn ang="0">
                  <a:pos x="6" y="14"/>
                </a:cxn>
                <a:cxn ang="0">
                  <a:pos x="10" y="0"/>
                </a:cxn>
              </a:cxnLst>
              <a:rect l="0" t="0" r="r" b="b"/>
              <a:pathLst>
                <a:path w="78" h="109">
                  <a:moveTo>
                    <a:pt x="10" y="0"/>
                  </a:moveTo>
                  <a:lnTo>
                    <a:pt x="6" y="14"/>
                  </a:lnTo>
                  <a:lnTo>
                    <a:pt x="12" y="21"/>
                  </a:lnTo>
                  <a:lnTo>
                    <a:pt x="18" y="30"/>
                  </a:lnTo>
                  <a:lnTo>
                    <a:pt x="25" y="42"/>
                  </a:lnTo>
                  <a:lnTo>
                    <a:pt x="32" y="57"/>
                  </a:lnTo>
                  <a:lnTo>
                    <a:pt x="41" y="69"/>
                  </a:lnTo>
                  <a:lnTo>
                    <a:pt x="48" y="84"/>
                  </a:lnTo>
                  <a:lnTo>
                    <a:pt x="55" y="96"/>
                  </a:lnTo>
                  <a:lnTo>
                    <a:pt x="61" y="109"/>
                  </a:lnTo>
                  <a:lnTo>
                    <a:pt x="78" y="101"/>
                  </a:lnTo>
                  <a:lnTo>
                    <a:pt x="72" y="88"/>
                  </a:lnTo>
                  <a:lnTo>
                    <a:pt x="65" y="75"/>
                  </a:lnTo>
                  <a:lnTo>
                    <a:pt x="58" y="61"/>
                  </a:lnTo>
                  <a:lnTo>
                    <a:pt x="49" y="45"/>
                  </a:lnTo>
                  <a:lnTo>
                    <a:pt x="42" y="34"/>
                  </a:lnTo>
                  <a:lnTo>
                    <a:pt x="35" y="21"/>
                  </a:lnTo>
                  <a:lnTo>
                    <a:pt x="29" y="10"/>
                  </a:lnTo>
                  <a:lnTo>
                    <a:pt x="23" y="3"/>
                  </a:lnTo>
                  <a:lnTo>
                    <a:pt x="19" y="17"/>
                  </a:lnTo>
                  <a:lnTo>
                    <a:pt x="10" y="0"/>
                  </a:lnTo>
                  <a:lnTo>
                    <a:pt x="0" y="5"/>
                  </a:lnTo>
                  <a:lnTo>
                    <a:pt x="6" y="1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7" name="Freeform 79"/>
            <p:cNvSpPr>
              <a:spLocks/>
            </p:cNvSpPr>
            <p:nvPr userDrawn="1"/>
          </p:nvSpPr>
          <p:spPr bwMode="auto">
            <a:xfrm>
              <a:off x="8435987" y="184150"/>
              <a:ext cx="28576" cy="22225"/>
            </a:xfrm>
            <a:custGeom>
              <a:avLst/>
              <a:gdLst/>
              <a:ahLst/>
              <a:cxnLst>
                <a:cxn ang="0">
                  <a:pos x="41" y="7"/>
                </a:cxn>
                <a:cxn ang="0">
                  <a:pos x="28" y="5"/>
                </a:cxn>
                <a:cxn ang="0">
                  <a:pos x="0" y="19"/>
                </a:cxn>
                <a:cxn ang="0">
                  <a:pos x="9" y="36"/>
                </a:cxn>
                <a:cxn ang="0">
                  <a:pos x="36" y="22"/>
                </a:cxn>
                <a:cxn ang="0">
                  <a:pos x="23" y="19"/>
                </a:cxn>
                <a:cxn ang="0">
                  <a:pos x="41" y="7"/>
                </a:cxn>
                <a:cxn ang="0">
                  <a:pos x="35" y="0"/>
                </a:cxn>
                <a:cxn ang="0">
                  <a:pos x="28" y="5"/>
                </a:cxn>
                <a:cxn ang="0">
                  <a:pos x="41" y="7"/>
                </a:cxn>
              </a:cxnLst>
              <a:rect l="0" t="0" r="r" b="b"/>
              <a:pathLst>
                <a:path w="41" h="36">
                  <a:moveTo>
                    <a:pt x="41" y="7"/>
                  </a:moveTo>
                  <a:lnTo>
                    <a:pt x="28" y="5"/>
                  </a:lnTo>
                  <a:lnTo>
                    <a:pt x="0" y="19"/>
                  </a:lnTo>
                  <a:lnTo>
                    <a:pt x="9" y="36"/>
                  </a:lnTo>
                  <a:lnTo>
                    <a:pt x="36" y="22"/>
                  </a:lnTo>
                  <a:lnTo>
                    <a:pt x="23" y="19"/>
                  </a:lnTo>
                  <a:lnTo>
                    <a:pt x="41" y="7"/>
                  </a:lnTo>
                  <a:lnTo>
                    <a:pt x="35" y="0"/>
                  </a:lnTo>
                  <a:lnTo>
                    <a:pt x="28" y="5"/>
                  </a:lnTo>
                  <a:lnTo>
                    <a:pt x="41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8" name="Freeform 80"/>
            <p:cNvSpPr>
              <a:spLocks/>
            </p:cNvSpPr>
            <p:nvPr userDrawn="1"/>
          </p:nvSpPr>
          <p:spPr bwMode="auto">
            <a:xfrm>
              <a:off x="8328035" y="41275"/>
              <a:ext cx="68264" cy="71438"/>
            </a:xfrm>
            <a:custGeom>
              <a:avLst/>
              <a:gdLst/>
              <a:ahLst/>
              <a:cxnLst>
                <a:cxn ang="0">
                  <a:pos x="98" y="104"/>
                </a:cxn>
                <a:cxn ang="0">
                  <a:pos x="88" y="88"/>
                </a:cxn>
                <a:cxn ang="0">
                  <a:pos x="81" y="75"/>
                </a:cxn>
                <a:cxn ang="0">
                  <a:pos x="73" y="64"/>
                </a:cxn>
                <a:cxn ang="0">
                  <a:pos x="68" y="53"/>
                </a:cxn>
                <a:cxn ang="0">
                  <a:pos x="63" y="44"/>
                </a:cxn>
                <a:cxn ang="0">
                  <a:pos x="60" y="37"/>
                </a:cxn>
                <a:cxn ang="0">
                  <a:pos x="58" y="31"/>
                </a:cxn>
                <a:cxn ang="0">
                  <a:pos x="56" y="27"/>
                </a:cxn>
                <a:cxn ang="0">
                  <a:pos x="53" y="21"/>
                </a:cxn>
                <a:cxn ang="0">
                  <a:pos x="49" y="16"/>
                </a:cxn>
                <a:cxn ang="0">
                  <a:pos x="43" y="10"/>
                </a:cxn>
                <a:cxn ang="0">
                  <a:pos x="37" y="6"/>
                </a:cxn>
                <a:cxn ang="0">
                  <a:pos x="30" y="1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0" y="1"/>
                </a:cxn>
                <a:cxn ang="0">
                  <a:pos x="4" y="6"/>
                </a:cxn>
                <a:cxn ang="0">
                  <a:pos x="2" y="10"/>
                </a:cxn>
                <a:cxn ang="0">
                  <a:pos x="0" y="17"/>
                </a:cxn>
                <a:cxn ang="0">
                  <a:pos x="0" y="23"/>
                </a:cxn>
                <a:cxn ang="0">
                  <a:pos x="2" y="30"/>
                </a:cxn>
                <a:cxn ang="0">
                  <a:pos x="4" y="37"/>
                </a:cxn>
                <a:cxn ang="0">
                  <a:pos x="9" y="43"/>
                </a:cxn>
                <a:cxn ang="0">
                  <a:pos x="13" y="48"/>
                </a:cxn>
                <a:cxn ang="0">
                  <a:pos x="17" y="53"/>
                </a:cxn>
                <a:cxn ang="0">
                  <a:pos x="22" y="57"/>
                </a:cxn>
                <a:cxn ang="0">
                  <a:pos x="27" y="62"/>
                </a:cxn>
                <a:cxn ang="0">
                  <a:pos x="33" y="70"/>
                </a:cxn>
                <a:cxn ang="0">
                  <a:pos x="40" y="80"/>
                </a:cxn>
                <a:cxn ang="0">
                  <a:pos x="49" y="91"/>
                </a:cxn>
                <a:cxn ang="0">
                  <a:pos x="58" y="104"/>
                </a:cxn>
                <a:cxn ang="0">
                  <a:pos x="68" y="118"/>
                </a:cxn>
                <a:cxn ang="0">
                  <a:pos x="98" y="104"/>
                </a:cxn>
              </a:cxnLst>
              <a:rect l="0" t="0" r="r" b="b"/>
              <a:pathLst>
                <a:path w="98" h="118">
                  <a:moveTo>
                    <a:pt x="98" y="104"/>
                  </a:moveTo>
                  <a:lnTo>
                    <a:pt x="88" y="88"/>
                  </a:lnTo>
                  <a:lnTo>
                    <a:pt x="81" y="75"/>
                  </a:lnTo>
                  <a:lnTo>
                    <a:pt x="73" y="64"/>
                  </a:lnTo>
                  <a:lnTo>
                    <a:pt x="68" y="53"/>
                  </a:lnTo>
                  <a:lnTo>
                    <a:pt x="63" y="44"/>
                  </a:lnTo>
                  <a:lnTo>
                    <a:pt x="60" y="37"/>
                  </a:lnTo>
                  <a:lnTo>
                    <a:pt x="58" y="31"/>
                  </a:lnTo>
                  <a:lnTo>
                    <a:pt x="56" y="27"/>
                  </a:lnTo>
                  <a:lnTo>
                    <a:pt x="53" y="21"/>
                  </a:lnTo>
                  <a:lnTo>
                    <a:pt x="49" y="16"/>
                  </a:lnTo>
                  <a:lnTo>
                    <a:pt x="43" y="10"/>
                  </a:lnTo>
                  <a:lnTo>
                    <a:pt x="37" y="6"/>
                  </a:lnTo>
                  <a:lnTo>
                    <a:pt x="30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0" y="1"/>
                  </a:lnTo>
                  <a:lnTo>
                    <a:pt x="4" y="6"/>
                  </a:lnTo>
                  <a:lnTo>
                    <a:pt x="2" y="10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2" y="30"/>
                  </a:lnTo>
                  <a:lnTo>
                    <a:pt x="4" y="37"/>
                  </a:lnTo>
                  <a:lnTo>
                    <a:pt x="9" y="43"/>
                  </a:lnTo>
                  <a:lnTo>
                    <a:pt x="13" y="48"/>
                  </a:lnTo>
                  <a:lnTo>
                    <a:pt x="17" y="53"/>
                  </a:lnTo>
                  <a:lnTo>
                    <a:pt x="22" y="57"/>
                  </a:lnTo>
                  <a:lnTo>
                    <a:pt x="27" y="62"/>
                  </a:lnTo>
                  <a:lnTo>
                    <a:pt x="33" y="70"/>
                  </a:lnTo>
                  <a:lnTo>
                    <a:pt x="40" y="80"/>
                  </a:lnTo>
                  <a:lnTo>
                    <a:pt x="49" y="91"/>
                  </a:lnTo>
                  <a:lnTo>
                    <a:pt x="58" y="104"/>
                  </a:lnTo>
                  <a:lnTo>
                    <a:pt x="68" y="118"/>
                  </a:lnTo>
                  <a:lnTo>
                    <a:pt x="98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79" name="Freeform 81"/>
            <p:cNvSpPr>
              <a:spLocks/>
            </p:cNvSpPr>
            <p:nvPr userDrawn="1"/>
          </p:nvSpPr>
          <p:spPr bwMode="auto">
            <a:xfrm>
              <a:off x="8359785" y="55563"/>
              <a:ext cx="42864" cy="52387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7"/>
                </a:cxn>
                <a:cxn ang="0">
                  <a:pos x="3" y="12"/>
                </a:cxn>
                <a:cxn ang="0">
                  <a:pos x="6" y="18"/>
                </a:cxn>
                <a:cxn ang="0">
                  <a:pos x="9" y="25"/>
                </a:cxn>
                <a:cxn ang="0">
                  <a:pos x="13" y="34"/>
                </a:cxn>
                <a:cxn ang="0">
                  <a:pos x="19" y="45"/>
                </a:cxn>
                <a:cxn ang="0">
                  <a:pos x="26" y="58"/>
                </a:cxn>
                <a:cxn ang="0">
                  <a:pos x="33" y="71"/>
                </a:cxn>
                <a:cxn ang="0">
                  <a:pos x="43" y="86"/>
                </a:cxn>
                <a:cxn ang="0">
                  <a:pos x="61" y="75"/>
                </a:cxn>
                <a:cxn ang="0">
                  <a:pos x="50" y="59"/>
                </a:cxn>
                <a:cxn ang="0">
                  <a:pos x="43" y="47"/>
                </a:cxn>
                <a:cxn ang="0">
                  <a:pos x="36" y="37"/>
                </a:cxn>
                <a:cxn ang="0">
                  <a:pos x="30" y="25"/>
                </a:cxn>
                <a:cxn ang="0">
                  <a:pos x="26" y="17"/>
                </a:cxn>
                <a:cxn ang="0">
                  <a:pos x="23" y="10"/>
                </a:cxn>
                <a:cxn ang="0">
                  <a:pos x="20" y="4"/>
                </a:cxn>
                <a:cxn ang="0">
                  <a:pos x="20" y="1"/>
                </a:cxn>
                <a:cxn ang="0">
                  <a:pos x="19" y="0"/>
                </a:cxn>
                <a:cxn ang="0">
                  <a:pos x="2" y="8"/>
                </a:cxn>
              </a:cxnLst>
              <a:rect l="0" t="0" r="r" b="b"/>
              <a:pathLst>
                <a:path w="61" h="86">
                  <a:moveTo>
                    <a:pt x="2" y="8"/>
                  </a:moveTo>
                  <a:lnTo>
                    <a:pt x="0" y="7"/>
                  </a:lnTo>
                  <a:lnTo>
                    <a:pt x="3" y="12"/>
                  </a:lnTo>
                  <a:lnTo>
                    <a:pt x="6" y="18"/>
                  </a:lnTo>
                  <a:lnTo>
                    <a:pt x="9" y="25"/>
                  </a:lnTo>
                  <a:lnTo>
                    <a:pt x="13" y="34"/>
                  </a:lnTo>
                  <a:lnTo>
                    <a:pt x="19" y="45"/>
                  </a:lnTo>
                  <a:lnTo>
                    <a:pt x="26" y="58"/>
                  </a:lnTo>
                  <a:lnTo>
                    <a:pt x="33" y="71"/>
                  </a:lnTo>
                  <a:lnTo>
                    <a:pt x="43" y="86"/>
                  </a:lnTo>
                  <a:lnTo>
                    <a:pt x="61" y="75"/>
                  </a:lnTo>
                  <a:lnTo>
                    <a:pt x="50" y="59"/>
                  </a:lnTo>
                  <a:lnTo>
                    <a:pt x="43" y="47"/>
                  </a:lnTo>
                  <a:lnTo>
                    <a:pt x="36" y="37"/>
                  </a:lnTo>
                  <a:lnTo>
                    <a:pt x="30" y="25"/>
                  </a:lnTo>
                  <a:lnTo>
                    <a:pt x="26" y="17"/>
                  </a:lnTo>
                  <a:lnTo>
                    <a:pt x="23" y="10"/>
                  </a:lnTo>
                  <a:lnTo>
                    <a:pt x="20" y="4"/>
                  </a:lnTo>
                  <a:lnTo>
                    <a:pt x="20" y="1"/>
                  </a:lnTo>
                  <a:lnTo>
                    <a:pt x="19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0" name="Freeform 82"/>
            <p:cNvSpPr>
              <a:spLocks/>
            </p:cNvSpPr>
            <p:nvPr userDrawn="1"/>
          </p:nvSpPr>
          <p:spPr bwMode="auto">
            <a:xfrm>
              <a:off x="8332798" y="36513"/>
              <a:ext cx="41276" cy="23812"/>
            </a:xfrm>
            <a:custGeom>
              <a:avLst/>
              <a:gdLst/>
              <a:ahLst/>
              <a:cxnLst>
                <a:cxn ang="0">
                  <a:pos x="8" y="20"/>
                </a:cxn>
                <a:cxn ang="0">
                  <a:pos x="8" y="20"/>
                </a:cxn>
                <a:cxn ang="0">
                  <a:pos x="13" y="20"/>
                </a:cxn>
                <a:cxn ang="0">
                  <a:pos x="16" y="20"/>
                </a:cxn>
                <a:cxn ang="0">
                  <a:pos x="20" y="21"/>
                </a:cxn>
                <a:cxn ang="0">
                  <a:pos x="26" y="24"/>
                </a:cxn>
                <a:cxn ang="0">
                  <a:pos x="30" y="27"/>
                </a:cxn>
                <a:cxn ang="0">
                  <a:pos x="36" y="33"/>
                </a:cxn>
                <a:cxn ang="0">
                  <a:pos x="39" y="37"/>
                </a:cxn>
                <a:cxn ang="0">
                  <a:pos x="42" y="41"/>
                </a:cxn>
                <a:cxn ang="0">
                  <a:pos x="59" y="33"/>
                </a:cxn>
                <a:cxn ang="0">
                  <a:pos x="56" y="26"/>
                </a:cxn>
                <a:cxn ang="0">
                  <a:pos x="50" y="18"/>
                </a:cxn>
                <a:cxn ang="0">
                  <a:pos x="44" y="13"/>
                </a:cxn>
                <a:cxn ang="0">
                  <a:pos x="37" y="7"/>
                </a:cxn>
                <a:cxn ang="0">
                  <a:pos x="29" y="1"/>
                </a:cxn>
                <a:cxn ang="0">
                  <a:pos x="19" y="0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8" y="20"/>
                </a:cxn>
              </a:cxnLst>
              <a:rect l="0" t="0" r="r" b="b"/>
              <a:pathLst>
                <a:path w="59" h="41">
                  <a:moveTo>
                    <a:pt x="8" y="20"/>
                  </a:moveTo>
                  <a:lnTo>
                    <a:pt x="8" y="20"/>
                  </a:lnTo>
                  <a:lnTo>
                    <a:pt x="13" y="20"/>
                  </a:lnTo>
                  <a:lnTo>
                    <a:pt x="16" y="20"/>
                  </a:lnTo>
                  <a:lnTo>
                    <a:pt x="20" y="21"/>
                  </a:lnTo>
                  <a:lnTo>
                    <a:pt x="26" y="24"/>
                  </a:lnTo>
                  <a:lnTo>
                    <a:pt x="30" y="27"/>
                  </a:lnTo>
                  <a:lnTo>
                    <a:pt x="36" y="33"/>
                  </a:lnTo>
                  <a:lnTo>
                    <a:pt x="39" y="37"/>
                  </a:lnTo>
                  <a:lnTo>
                    <a:pt x="42" y="41"/>
                  </a:lnTo>
                  <a:lnTo>
                    <a:pt x="59" y="33"/>
                  </a:lnTo>
                  <a:lnTo>
                    <a:pt x="56" y="26"/>
                  </a:lnTo>
                  <a:lnTo>
                    <a:pt x="50" y="18"/>
                  </a:lnTo>
                  <a:lnTo>
                    <a:pt x="44" y="13"/>
                  </a:lnTo>
                  <a:lnTo>
                    <a:pt x="37" y="7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1" name="Freeform 83"/>
            <p:cNvSpPr>
              <a:spLocks/>
            </p:cNvSpPr>
            <p:nvPr userDrawn="1"/>
          </p:nvSpPr>
          <p:spPr bwMode="auto">
            <a:xfrm>
              <a:off x="8320097" y="38100"/>
              <a:ext cx="20637" cy="36513"/>
            </a:xfrm>
            <a:custGeom>
              <a:avLst/>
              <a:gdLst/>
              <a:ahLst/>
              <a:cxnLst>
                <a:cxn ang="0">
                  <a:pos x="30" y="48"/>
                </a:cxn>
                <a:cxn ang="0">
                  <a:pos x="30" y="48"/>
                </a:cxn>
                <a:cxn ang="0">
                  <a:pos x="27" y="44"/>
                </a:cxn>
                <a:cxn ang="0">
                  <a:pos x="23" y="40"/>
                </a:cxn>
                <a:cxn ang="0">
                  <a:pos x="22" y="34"/>
                </a:cxn>
                <a:cxn ang="0">
                  <a:pos x="20" y="28"/>
                </a:cxn>
                <a:cxn ang="0">
                  <a:pos x="20" y="25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24" y="17"/>
                </a:cxn>
                <a:cxn ang="0">
                  <a:pos x="16" y="0"/>
                </a:cxn>
                <a:cxn ang="0">
                  <a:pos x="7" y="5"/>
                </a:cxn>
                <a:cxn ang="0">
                  <a:pos x="1" y="14"/>
                </a:cxn>
                <a:cxn ang="0">
                  <a:pos x="0" y="23"/>
                </a:cxn>
                <a:cxn ang="0">
                  <a:pos x="0" y="31"/>
                </a:cxn>
                <a:cxn ang="0">
                  <a:pos x="1" y="40"/>
                </a:cxn>
                <a:cxn ang="0">
                  <a:pos x="6" y="48"/>
                </a:cxn>
                <a:cxn ang="0">
                  <a:pos x="10" y="55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30" y="48"/>
                </a:cxn>
              </a:cxnLst>
              <a:rect l="0" t="0" r="r" b="b"/>
              <a:pathLst>
                <a:path w="30" h="62">
                  <a:moveTo>
                    <a:pt x="30" y="48"/>
                  </a:moveTo>
                  <a:lnTo>
                    <a:pt x="30" y="48"/>
                  </a:lnTo>
                  <a:lnTo>
                    <a:pt x="27" y="44"/>
                  </a:lnTo>
                  <a:lnTo>
                    <a:pt x="23" y="40"/>
                  </a:lnTo>
                  <a:lnTo>
                    <a:pt x="22" y="34"/>
                  </a:lnTo>
                  <a:lnTo>
                    <a:pt x="20" y="28"/>
                  </a:lnTo>
                  <a:lnTo>
                    <a:pt x="20" y="25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24" y="17"/>
                  </a:lnTo>
                  <a:lnTo>
                    <a:pt x="16" y="0"/>
                  </a:lnTo>
                  <a:lnTo>
                    <a:pt x="7" y="5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0" y="31"/>
                  </a:lnTo>
                  <a:lnTo>
                    <a:pt x="1" y="40"/>
                  </a:lnTo>
                  <a:lnTo>
                    <a:pt x="6" y="48"/>
                  </a:lnTo>
                  <a:lnTo>
                    <a:pt x="10" y="55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3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2" name="Freeform 84"/>
            <p:cNvSpPr>
              <a:spLocks/>
            </p:cNvSpPr>
            <p:nvPr userDrawn="1"/>
          </p:nvSpPr>
          <p:spPr bwMode="auto">
            <a:xfrm>
              <a:off x="8332798" y="66675"/>
              <a:ext cx="47626" cy="55563"/>
            </a:xfrm>
            <a:custGeom>
              <a:avLst/>
              <a:gdLst/>
              <a:ahLst/>
              <a:cxnLst>
                <a:cxn ang="0">
                  <a:pos x="57" y="68"/>
                </a:cxn>
                <a:cxn ang="0">
                  <a:pos x="70" y="71"/>
                </a:cxn>
                <a:cxn ang="0">
                  <a:pos x="60" y="57"/>
                </a:cxn>
                <a:cxn ang="0">
                  <a:pos x="52" y="44"/>
                </a:cxn>
                <a:cxn ang="0">
                  <a:pos x="43" y="33"/>
                </a:cxn>
                <a:cxn ang="0">
                  <a:pos x="36" y="23"/>
                </a:cxn>
                <a:cxn ang="0">
                  <a:pos x="29" y="14"/>
                </a:cxn>
                <a:cxn ang="0">
                  <a:pos x="23" y="9"/>
                </a:cxn>
                <a:cxn ang="0">
                  <a:pos x="19" y="4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4" y="19"/>
                </a:cxn>
                <a:cxn ang="0">
                  <a:pos x="8" y="23"/>
                </a:cxn>
                <a:cxn ang="0">
                  <a:pos x="14" y="29"/>
                </a:cxn>
                <a:cxn ang="0">
                  <a:pos x="19" y="34"/>
                </a:cxn>
                <a:cxn ang="0">
                  <a:pos x="26" y="44"/>
                </a:cxn>
                <a:cxn ang="0">
                  <a:pos x="34" y="56"/>
                </a:cxn>
                <a:cxn ang="0">
                  <a:pos x="43" y="68"/>
                </a:cxn>
                <a:cxn ang="0">
                  <a:pos x="53" y="83"/>
                </a:cxn>
                <a:cxn ang="0">
                  <a:pos x="66" y="85"/>
                </a:cxn>
                <a:cxn ang="0">
                  <a:pos x="53" y="83"/>
                </a:cxn>
                <a:cxn ang="0">
                  <a:pos x="57" y="90"/>
                </a:cxn>
                <a:cxn ang="0">
                  <a:pos x="66" y="85"/>
                </a:cxn>
                <a:cxn ang="0">
                  <a:pos x="57" y="68"/>
                </a:cxn>
              </a:cxnLst>
              <a:rect l="0" t="0" r="r" b="b"/>
              <a:pathLst>
                <a:path w="70" h="90">
                  <a:moveTo>
                    <a:pt x="57" y="68"/>
                  </a:moveTo>
                  <a:lnTo>
                    <a:pt x="70" y="71"/>
                  </a:lnTo>
                  <a:lnTo>
                    <a:pt x="60" y="57"/>
                  </a:lnTo>
                  <a:lnTo>
                    <a:pt x="52" y="44"/>
                  </a:lnTo>
                  <a:lnTo>
                    <a:pt x="43" y="33"/>
                  </a:lnTo>
                  <a:lnTo>
                    <a:pt x="36" y="23"/>
                  </a:lnTo>
                  <a:lnTo>
                    <a:pt x="29" y="14"/>
                  </a:lnTo>
                  <a:lnTo>
                    <a:pt x="23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4" y="19"/>
                  </a:lnTo>
                  <a:lnTo>
                    <a:pt x="8" y="23"/>
                  </a:lnTo>
                  <a:lnTo>
                    <a:pt x="14" y="29"/>
                  </a:lnTo>
                  <a:lnTo>
                    <a:pt x="19" y="34"/>
                  </a:lnTo>
                  <a:lnTo>
                    <a:pt x="26" y="44"/>
                  </a:lnTo>
                  <a:lnTo>
                    <a:pt x="34" y="56"/>
                  </a:lnTo>
                  <a:lnTo>
                    <a:pt x="43" y="68"/>
                  </a:lnTo>
                  <a:lnTo>
                    <a:pt x="53" y="83"/>
                  </a:lnTo>
                  <a:lnTo>
                    <a:pt x="66" y="85"/>
                  </a:lnTo>
                  <a:lnTo>
                    <a:pt x="53" y="83"/>
                  </a:lnTo>
                  <a:lnTo>
                    <a:pt x="57" y="90"/>
                  </a:lnTo>
                  <a:lnTo>
                    <a:pt x="66" y="85"/>
                  </a:lnTo>
                  <a:lnTo>
                    <a:pt x="57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3" name="Freeform 85"/>
            <p:cNvSpPr>
              <a:spLocks/>
            </p:cNvSpPr>
            <p:nvPr userDrawn="1"/>
          </p:nvSpPr>
          <p:spPr bwMode="auto">
            <a:xfrm>
              <a:off x="8374073" y="100013"/>
              <a:ext cx="31751" cy="19050"/>
            </a:xfrm>
            <a:custGeom>
              <a:avLst/>
              <a:gdLst/>
              <a:ahLst/>
              <a:cxnLst>
                <a:cxn ang="0">
                  <a:pos x="26" y="14"/>
                </a:cxn>
                <a:cxn ang="0">
                  <a:pos x="31" y="0"/>
                </a:cxn>
                <a:cxn ang="0">
                  <a:pos x="0" y="14"/>
                </a:cxn>
                <a:cxn ang="0">
                  <a:pos x="9" y="31"/>
                </a:cxn>
                <a:cxn ang="0">
                  <a:pos x="39" y="17"/>
                </a:cxn>
                <a:cxn ang="0">
                  <a:pos x="44" y="3"/>
                </a:cxn>
                <a:cxn ang="0">
                  <a:pos x="39" y="17"/>
                </a:cxn>
                <a:cxn ang="0">
                  <a:pos x="49" y="13"/>
                </a:cxn>
                <a:cxn ang="0">
                  <a:pos x="44" y="3"/>
                </a:cxn>
                <a:cxn ang="0">
                  <a:pos x="26" y="14"/>
                </a:cxn>
              </a:cxnLst>
              <a:rect l="0" t="0" r="r" b="b"/>
              <a:pathLst>
                <a:path w="49" h="31">
                  <a:moveTo>
                    <a:pt x="26" y="14"/>
                  </a:moveTo>
                  <a:lnTo>
                    <a:pt x="31" y="0"/>
                  </a:lnTo>
                  <a:lnTo>
                    <a:pt x="0" y="14"/>
                  </a:lnTo>
                  <a:lnTo>
                    <a:pt x="9" y="31"/>
                  </a:lnTo>
                  <a:lnTo>
                    <a:pt x="39" y="17"/>
                  </a:lnTo>
                  <a:lnTo>
                    <a:pt x="44" y="3"/>
                  </a:lnTo>
                  <a:lnTo>
                    <a:pt x="39" y="17"/>
                  </a:lnTo>
                  <a:lnTo>
                    <a:pt x="49" y="13"/>
                  </a:lnTo>
                  <a:lnTo>
                    <a:pt x="44" y="3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4" name="Freeform 86"/>
            <p:cNvSpPr>
              <a:spLocks/>
            </p:cNvSpPr>
            <p:nvPr userDrawn="1"/>
          </p:nvSpPr>
          <p:spPr bwMode="auto">
            <a:xfrm>
              <a:off x="8416936" y="174625"/>
              <a:ext cx="58739" cy="3492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84" y="24"/>
                </a:cxn>
                <a:cxn ang="0">
                  <a:pos x="17" y="57"/>
                </a:cxn>
                <a:cxn ang="0">
                  <a:pos x="0" y="31"/>
                </a:cxn>
                <a:cxn ang="0">
                  <a:pos x="7" y="27"/>
                </a:cxn>
                <a:cxn ang="0">
                  <a:pos x="16" y="23"/>
                </a:cxn>
                <a:cxn ang="0">
                  <a:pos x="26" y="17"/>
                </a:cxn>
                <a:cxn ang="0">
                  <a:pos x="32" y="14"/>
                </a:cxn>
                <a:cxn ang="0">
                  <a:pos x="37" y="11"/>
                </a:cxn>
                <a:cxn ang="0">
                  <a:pos x="46" y="9"/>
                </a:cxn>
                <a:cxn ang="0">
                  <a:pos x="56" y="4"/>
                </a:cxn>
                <a:cxn ang="0">
                  <a:pos x="66" y="0"/>
                </a:cxn>
              </a:cxnLst>
              <a:rect l="0" t="0" r="r" b="b"/>
              <a:pathLst>
                <a:path w="84" h="57">
                  <a:moveTo>
                    <a:pt x="66" y="0"/>
                  </a:moveTo>
                  <a:lnTo>
                    <a:pt x="84" y="24"/>
                  </a:lnTo>
                  <a:lnTo>
                    <a:pt x="17" y="57"/>
                  </a:lnTo>
                  <a:lnTo>
                    <a:pt x="0" y="31"/>
                  </a:lnTo>
                  <a:lnTo>
                    <a:pt x="7" y="27"/>
                  </a:lnTo>
                  <a:lnTo>
                    <a:pt x="16" y="23"/>
                  </a:lnTo>
                  <a:lnTo>
                    <a:pt x="26" y="17"/>
                  </a:lnTo>
                  <a:lnTo>
                    <a:pt x="32" y="14"/>
                  </a:lnTo>
                  <a:lnTo>
                    <a:pt x="37" y="11"/>
                  </a:lnTo>
                  <a:lnTo>
                    <a:pt x="46" y="9"/>
                  </a:lnTo>
                  <a:lnTo>
                    <a:pt x="56" y="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5" name="Freeform 87"/>
            <p:cNvSpPr>
              <a:spLocks/>
            </p:cNvSpPr>
            <p:nvPr userDrawn="1"/>
          </p:nvSpPr>
          <p:spPr bwMode="auto">
            <a:xfrm>
              <a:off x="8458212" y="169863"/>
              <a:ext cx="26989" cy="25400"/>
            </a:xfrm>
            <a:custGeom>
              <a:avLst/>
              <a:gdLst/>
              <a:ahLst/>
              <a:cxnLst>
                <a:cxn ang="0">
                  <a:pos x="30" y="39"/>
                </a:cxn>
                <a:cxn ang="0">
                  <a:pos x="34" y="25"/>
                </a:cxn>
                <a:cxn ang="0">
                  <a:pos x="17" y="0"/>
                </a:cxn>
                <a:cxn ang="0">
                  <a:pos x="0" y="12"/>
                </a:cxn>
                <a:cxn ang="0">
                  <a:pos x="17" y="36"/>
                </a:cxn>
                <a:cxn ang="0">
                  <a:pos x="21" y="22"/>
                </a:cxn>
                <a:cxn ang="0">
                  <a:pos x="30" y="39"/>
                </a:cxn>
                <a:cxn ang="0">
                  <a:pos x="40" y="34"/>
                </a:cxn>
                <a:cxn ang="0">
                  <a:pos x="34" y="25"/>
                </a:cxn>
                <a:cxn ang="0">
                  <a:pos x="30" y="39"/>
                </a:cxn>
              </a:cxnLst>
              <a:rect l="0" t="0" r="r" b="b"/>
              <a:pathLst>
                <a:path w="40" h="39">
                  <a:moveTo>
                    <a:pt x="30" y="39"/>
                  </a:moveTo>
                  <a:lnTo>
                    <a:pt x="34" y="25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17" y="36"/>
                  </a:lnTo>
                  <a:lnTo>
                    <a:pt x="21" y="22"/>
                  </a:lnTo>
                  <a:lnTo>
                    <a:pt x="30" y="39"/>
                  </a:lnTo>
                  <a:lnTo>
                    <a:pt x="40" y="34"/>
                  </a:lnTo>
                  <a:lnTo>
                    <a:pt x="34" y="25"/>
                  </a:lnTo>
                  <a:lnTo>
                    <a:pt x="3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6" name="Freeform 88"/>
            <p:cNvSpPr>
              <a:spLocks/>
            </p:cNvSpPr>
            <p:nvPr userDrawn="1"/>
          </p:nvSpPr>
          <p:spPr bwMode="auto">
            <a:xfrm>
              <a:off x="8423286" y="184150"/>
              <a:ext cx="55564" cy="3333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13" y="49"/>
                </a:cxn>
                <a:cxn ang="0">
                  <a:pos x="79" y="17"/>
                </a:cxn>
                <a:cxn ang="0">
                  <a:pos x="70" y="0"/>
                </a:cxn>
                <a:cxn ang="0">
                  <a:pos x="4" y="32"/>
                </a:cxn>
                <a:cxn ang="0">
                  <a:pos x="17" y="35"/>
                </a:cxn>
                <a:cxn ang="0">
                  <a:pos x="0" y="47"/>
                </a:cxn>
                <a:cxn ang="0">
                  <a:pos x="5" y="54"/>
                </a:cxn>
                <a:cxn ang="0">
                  <a:pos x="13" y="49"/>
                </a:cxn>
                <a:cxn ang="0">
                  <a:pos x="0" y="47"/>
                </a:cxn>
              </a:cxnLst>
              <a:rect l="0" t="0" r="r" b="b"/>
              <a:pathLst>
                <a:path w="79" h="54">
                  <a:moveTo>
                    <a:pt x="0" y="47"/>
                  </a:moveTo>
                  <a:lnTo>
                    <a:pt x="13" y="49"/>
                  </a:lnTo>
                  <a:lnTo>
                    <a:pt x="79" y="17"/>
                  </a:lnTo>
                  <a:lnTo>
                    <a:pt x="70" y="0"/>
                  </a:lnTo>
                  <a:lnTo>
                    <a:pt x="4" y="32"/>
                  </a:lnTo>
                  <a:lnTo>
                    <a:pt x="17" y="35"/>
                  </a:lnTo>
                  <a:lnTo>
                    <a:pt x="0" y="47"/>
                  </a:lnTo>
                  <a:lnTo>
                    <a:pt x="5" y="54"/>
                  </a:lnTo>
                  <a:lnTo>
                    <a:pt x="13" y="49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7" name="Freeform 89"/>
            <p:cNvSpPr>
              <a:spLocks/>
            </p:cNvSpPr>
            <p:nvPr userDrawn="1"/>
          </p:nvSpPr>
          <p:spPr bwMode="auto">
            <a:xfrm>
              <a:off x="8407411" y="188913"/>
              <a:ext cx="28576" cy="238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5" y="14"/>
                </a:cxn>
                <a:cxn ang="0">
                  <a:pos x="23" y="40"/>
                </a:cxn>
                <a:cxn ang="0">
                  <a:pos x="40" y="28"/>
                </a:cxn>
                <a:cxn ang="0">
                  <a:pos x="23" y="3"/>
                </a:cxn>
                <a:cxn ang="0">
                  <a:pos x="20" y="17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5" y="14"/>
                </a:cxn>
                <a:cxn ang="0">
                  <a:pos x="8" y="0"/>
                </a:cxn>
              </a:cxnLst>
              <a:rect l="0" t="0" r="r" b="b"/>
              <a:pathLst>
                <a:path w="40" h="40">
                  <a:moveTo>
                    <a:pt x="8" y="0"/>
                  </a:moveTo>
                  <a:lnTo>
                    <a:pt x="5" y="14"/>
                  </a:lnTo>
                  <a:lnTo>
                    <a:pt x="23" y="40"/>
                  </a:lnTo>
                  <a:lnTo>
                    <a:pt x="40" y="28"/>
                  </a:lnTo>
                  <a:lnTo>
                    <a:pt x="23" y="3"/>
                  </a:lnTo>
                  <a:lnTo>
                    <a:pt x="20" y="17"/>
                  </a:lnTo>
                  <a:lnTo>
                    <a:pt x="8" y="0"/>
                  </a:lnTo>
                  <a:lnTo>
                    <a:pt x="0" y="5"/>
                  </a:lnTo>
                  <a:lnTo>
                    <a:pt x="5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8" name="Freeform 90"/>
            <p:cNvSpPr>
              <a:spLocks/>
            </p:cNvSpPr>
            <p:nvPr userDrawn="1"/>
          </p:nvSpPr>
          <p:spPr bwMode="auto">
            <a:xfrm>
              <a:off x="8413761" y="176213"/>
              <a:ext cx="28576" cy="2222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33" y="2"/>
                </a:cxn>
                <a:cxn ang="0">
                  <a:pos x="28" y="5"/>
                </a:cxn>
                <a:cxn ang="0">
                  <a:pos x="18" y="10"/>
                </a:cxn>
                <a:cxn ang="0">
                  <a:pos x="9" y="15"/>
                </a:cxn>
                <a:cxn ang="0">
                  <a:pos x="0" y="19"/>
                </a:cxn>
                <a:cxn ang="0">
                  <a:pos x="12" y="36"/>
                </a:cxn>
                <a:cxn ang="0">
                  <a:pos x="18" y="32"/>
                </a:cxn>
                <a:cxn ang="0">
                  <a:pos x="26" y="27"/>
                </a:cxn>
                <a:cxn ang="0">
                  <a:pos x="36" y="22"/>
                </a:cxn>
                <a:cxn ang="0">
                  <a:pos x="42" y="19"/>
                </a:cxn>
                <a:cxn ang="0">
                  <a:pos x="41" y="20"/>
                </a:cxn>
                <a:cxn ang="0">
                  <a:pos x="35" y="0"/>
                </a:cxn>
              </a:cxnLst>
              <a:rect l="0" t="0" r="r" b="b"/>
              <a:pathLst>
                <a:path w="42" h="36">
                  <a:moveTo>
                    <a:pt x="35" y="0"/>
                  </a:moveTo>
                  <a:lnTo>
                    <a:pt x="33" y="2"/>
                  </a:lnTo>
                  <a:lnTo>
                    <a:pt x="28" y="5"/>
                  </a:lnTo>
                  <a:lnTo>
                    <a:pt x="18" y="10"/>
                  </a:lnTo>
                  <a:lnTo>
                    <a:pt x="9" y="15"/>
                  </a:lnTo>
                  <a:lnTo>
                    <a:pt x="0" y="19"/>
                  </a:lnTo>
                  <a:lnTo>
                    <a:pt x="12" y="36"/>
                  </a:lnTo>
                  <a:lnTo>
                    <a:pt x="18" y="32"/>
                  </a:lnTo>
                  <a:lnTo>
                    <a:pt x="26" y="27"/>
                  </a:lnTo>
                  <a:lnTo>
                    <a:pt x="36" y="22"/>
                  </a:lnTo>
                  <a:lnTo>
                    <a:pt x="42" y="19"/>
                  </a:lnTo>
                  <a:lnTo>
                    <a:pt x="41" y="2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89" name="Freeform 91"/>
            <p:cNvSpPr>
              <a:spLocks/>
            </p:cNvSpPr>
            <p:nvPr userDrawn="1"/>
          </p:nvSpPr>
          <p:spPr bwMode="auto">
            <a:xfrm>
              <a:off x="8437575" y="166688"/>
              <a:ext cx="31751" cy="22225"/>
            </a:xfrm>
            <a:custGeom>
              <a:avLst/>
              <a:gdLst/>
              <a:ahLst/>
              <a:cxnLst>
                <a:cxn ang="0">
                  <a:pos x="46" y="5"/>
                </a:cxn>
                <a:cxn ang="0">
                  <a:pos x="34" y="1"/>
                </a:cxn>
                <a:cxn ang="0">
                  <a:pos x="23" y="7"/>
                </a:cxn>
                <a:cxn ang="0">
                  <a:pos x="14" y="10"/>
                </a:cxn>
                <a:cxn ang="0">
                  <a:pos x="4" y="12"/>
                </a:cxn>
                <a:cxn ang="0">
                  <a:pos x="0" y="15"/>
                </a:cxn>
                <a:cxn ang="0">
                  <a:pos x="6" y="35"/>
                </a:cxn>
                <a:cxn ang="0">
                  <a:pos x="13" y="32"/>
                </a:cxn>
                <a:cxn ang="0">
                  <a:pos x="20" y="30"/>
                </a:cxn>
                <a:cxn ang="0">
                  <a:pos x="32" y="24"/>
                </a:cxn>
                <a:cxn ang="0">
                  <a:pos x="40" y="21"/>
                </a:cxn>
                <a:cxn ang="0">
                  <a:pos x="29" y="17"/>
                </a:cxn>
                <a:cxn ang="0">
                  <a:pos x="46" y="5"/>
                </a:cxn>
                <a:cxn ang="0">
                  <a:pos x="42" y="0"/>
                </a:cxn>
                <a:cxn ang="0">
                  <a:pos x="34" y="1"/>
                </a:cxn>
                <a:cxn ang="0">
                  <a:pos x="46" y="5"/>
                </a:cxn>
              </a:cxnLst>
              <a:rect l="0" t="0" r="r" b="b"/>
              <a:pathLst>
                <a:path w="46" h="35">
                  <a:moveTo>
                    <a:pt x="46" y="5"/>
                  </a:moveTo>
                  <a:lnTo>
                    <a:pt x="34" y="1"/>
                  </a:lnTo>
                  <a:lnTo>
                    <a:pt x="23" y="7"/>
                  </a:lnTo>
                  <a:lnTo>
                    <a:pt x="14" y="10"/>
                  </a:lnTo>
                  <a:lnTo>
                    <a:pt x="4" y="12"/>
                  </a:lnTo>
                  <a:lnTo>
                    <a:pt x="0" y="15"/>
                  </a:lnTo>
                  <a:lnTo>
                    <a:pt x="6" y="35"/>
                  </a:lnTo>
                  <a:lnTo>
                    <a:pt x="13" y="32"/>
                  </a:lnTo>
                  <a:lnTo>
                    <a:pt x="20" y="30"/>
                  </a:lnTo>
                  <a:lnTo>
                    <a:pt x="32" y="24"/>
                  </a:lnTo>
                  <a:lnTo>
                    <a:pt x="40" y="21"/>
                  </a:lnTo>
                  <a:lnTo>
                    <a:pt x="29" y="17"/>
                  </a:lnTo>
                  <a:lnTo>
                    <a:pt x="46" y="5"/>
                  </a:lnTo>
                  <a:lnTo>
                    <a:pt x="42" y="0"/>
                  </a:lnTo>
                  <a:lnTo>
                    <a:pt x="34" y="1"/>
                  </a:lnTo>
                  <a:lnTo>
                    <a:pt x="46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0" name="Freeform 92"/>
            <p:cNvSpPr>
              <a:spLocks/>
            </p:cNvSpPr>
            <p:nvPr userDrawn="1"/>
          </p:nvSpPr>
          <p:spPr bwMode="auto">
            <a:xfrm>
              <a:off x="8359785" y="98425"/>
              <a:ext cx="55564" cy="31750"/>
            </a:xfrm>
            <a:custGeom>
              <a:avLst/>
              <a:gdLst/>
              <a:ahLst/>
              <a:cxnLst>
                <a:cxn ang="0">
                  <a:pos x="79" y="20"/>
                </a:cxn>
                <a:cxn ang="0">
                  <a:pos x="66" y="0"/>
                </a:cxn>
                <a:cxn ang="0">
                  <a:pos x="0" y="33"/>
                </a:cxn>
                <a:cxn ang="0">
                  <a:pos x="13" y="53"/>
                </a:cxn>
                <a:cxn ang="0">
                  <a:pos x="22" y="49"/>
                </a:cxn>
                <a:cxn ang="0">
                  <a:pos x="30" y="43"/>
                </a:cxn>
                <a:cxn ang="0">
                  <a:pos x="40" y="37"/>
                </a:cxn>
                <a:cxn ang="0">
                  <a:pos x="46" y="34"/>
                </a:cxn>
                <a:cxn ang="0">
                  <a:pos x="52" y="32"/>
                </a:cxn>
                <a:cxn ang="0">
                  <a:pos x="62" y="27"/>
                </a:cxn>
                <a:cxn ang="0">
                  <a:pos x="71" y="23"/>
                </a:cxn>
                <a:cxn ang="0">
                  <a:pos x="79" y="20"/>
                </a:cxn>
              </a:cxnLst>
              <a:rect l="0" t="0" r="r" b="b"/>
              <a:pathLst>
                <a:path w="79" h="53">
                  <a:moveTo>
                    <a:pt x="79" y="20"/>
                  </a:moveTo>
                  <a:lnTo>
                    <a:pt x="66" y="0"/>
                  </a:lnTo>
                  <a:lnTo>
                    <a:pt x="0" y="33"/>
                  </a:lnTo>
                  <a:lnTo>
                    <a:pt x="13" y="53"/>
                  </a:lnTo>
                  <a:lnTo>
                    <a:pt x="22" y="49"/>
                  </a:lnTo>
                  <a:lnTo>
                    <a:pt x="30" y="43"/>
                  </a:lnTo>
                  <a:lnTo>
                    <a:pt x="40" y="37"/>
                  </a:lnTo>
                  <a:lnTo>
                    <a:pt x="46" y="34"/>
                  </a:lnTo>
                  <a:lnTo>
                    <a:pt x="52" y="32"/>
                  </a:lnTo>
                  <a:lnTo>
                    <a:pt x="62" y="27"/>
                  </a:lnTo>
                  <a:lnTo>
                    <a:pt x="71" y="23"/>
                  </a:lnTo>
                  <a:lnTo>
                    <a:pt x="79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1" name="Freeform 93"/>
            <p:cNvSpPr>
              <a:spLocks/>
            </p:cNvSpPr>
            <p:nvPr userDrawn="1"/>
          </p:nvSpPr>
          <p:spPr bwMode="auto">
            <a:xfrm>
              <a:off x="8399474" y="90488"/>
              <a:ext cx="20637" cy="22225"/>
            </a:xfrm>
            <a:custGeom>
              <a:avLst/>
              <a:gdLst/>
              <a:ahLst/>
              <a:cxnLst>
                <a:cxn ang="0">
                  <a:pos x="13" y="21"/>
                </a:cxn>
                <a:cxn ang="0">
                  <a:pos x="0" y="18"/>
                </a:cxn>
                <a:cxn ang="0">
                  <a:pos x="13" y="38"/>
                </a:cxn>
                <a:cxn ang="0">
                  <a:pos x="30" y="27"/>
                </a:cxn>
                <a:cxn ang="0">
                  <a:pos x="17" y="7"/>
                </a:cxn>
                <a:cxn ang="0">
                  <a:pos x="4" y="4"/>
                </a:cxn>
                <a:cxn ang="0">
                  <a:pos x="17" y="7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13" y="21"/>
                </a:cxn>
              </a:cxnLst>
              <a:rect l="0" t="0" r="r" b="b"/>
              <a:pathLst>
                <a:path w="30" h="38">
                  <a:moveTo>
                    <a:pt x="13" y="21"/>
                  </a:moveTo>
                  <a:lnTo>
                    <a:pt x="0" y="18"/>
                  </a:lnTo>
                  <a:lnTo>
                    <a:pt x="13" y="38"/>
                  </a:lnTo>
                  <a:lnTo>
                    <a:pt x="30" y="27"/>
                  </a:lnTo>
                  <a:lnTo>
                    <a:pt x="17" y="7"/>
                  </a:lnTo>
                  <a:lnTo>
                    <a:pt x="4" y="4"/>
                  </a:lnTo>
                  <a:lnTo>
                    <a:pt x="17" y="7"/>
                  </a:lnTo>
                  <a:lnTo>
                    <a:pt x="11" y="0"/>
                  </a:lnTo>
                  <a:lnTo>
                    <a:pt x="4" y="4"/>
                  </a:lnTo>
                  <a:lnTo>
                    <a:pt x="1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2" name="Freeform 94"/>
            <p:cNvSpPr>
              <a:spLocks/>
            </p:cNvSpPr>
            <p:nvPr userDrawn="1"/>
          </p:nvSpPr>
          <p:spPr bwMode="auto">
            <a:xfrm>
              <a:off x="8348673" y="93663"/>
              <a:ext cx="60326" cy="30162"/>
            </a:xfrm>
            <a:custGeom>
              <a:avLst/>
              <a:gdLst/>
              <a:ahLst/>
              <a:cxnLst>
                <a:cxn ang="0">
                  <a:pos x="23" y="35"/>
                </a:cxn>
                <a:cxn ang="0">
                  <a:pos x="18" y="50"/>
                </a:cxn>
                <a:cxn ang="0">
                  <a:pos x="85" y="17"/>
                </a:cxn>
                <a:cxn ang="0">
                  <a:pos x="76" y="0"/>
                </a:cxn>
                <a:cxn ang="0">
                  <a:pos x="10" y="33"/>
                </a:cxn>
                <a:cxn ang="0">
                  <a:pos x="5" y="47"/>
                </a:cxn>
                <a:cxn ang="0">
                  <a:pos x="10" y="33"/>
                </a:cxn>
                <a:cxn ang="0">
                  <a:pos x="0" y="37"/>
                </a:cxn>
                <a:cxn ang="0">
                  <a:pos x="5" y="47"/>
                </a:cxn>
                <a:cxn ang="0">
                  <a:pos x="23" y="35"/>
                </a:cxn>
              </a:cxnLst>
              <a:rect l="0" t="0" r="r" b="b"/>
              <a:pathLst>
                <a:path w="85" h="50">
                  <a:moveTo>
                    <a:pt x="23" y="35"/>
                  </a:moveTo>
                  <a:lnTo>
                    <a:pt x="18" y="50"/>
                  </a:lnTo>
                  <a:lnTo>
                    <a:pt x="85" y="17"/>
                  </a:lnTo>
                  <a:lnTo>
                    <a:pt x="76" y="0"/>
                  </a:lnTo>
                  <a:lnTo>
                    <a:pt x="10" y="33"/>
                  </a:lnTo>
                  <a:lnTo>
                    <a:pt x="5" y="47"/>
                  </a:lnTo>
                  <a:lnTo>
                    <a:pt x="10" y="33"/>
                  </a:lnTo>
                  <a:lnTo>
                    <a:pt x="0" y="37"/>
                  </a:lnTo>
                  <a:lnTo>
                    <a:pt x="5" y="47"/>
                  </a:lnTo>
                  <a:lnTo>
                    <a:pt x="23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3" name="Freeform 95"/>
            <p:cNvSpPr>
              <a:spLocks/>
            </p:cNvSpPr>
            <p:nvPr userDrawn="1"/>
          </p:nvSpPr>
          <p:spPr bwMode="auto">
            <a:xfrm>
              <a:off x="8355023" y="115888"/>
              <a:ext cx="20637" cy="23812"/>
            </a:xfrm>
            <a:custGeom>
              <a:avLst/>
              <a:gdLst/>
              <a:ahLst/>
              <a:cxnLst>
                <a:cxn ang="0">
                  <a:pos x="16" y="17"/>
                </a:cxn>
                <a:cxn ang="0">
                  <a:pos x="31" y="20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13" y="32"/>
                </a:cxn>
                <a:cxn ang="0">
                  <a:pos x="28" y="34"/>
                </a:cxn>
                <a:cxn ang="0">
                  <a:pos x="13" y="32"/>
                </a:cxn>
                <a:cxn ang="0">
                  <a:pos x="19" y="40"/>
                </a:cxn>
                <a:cxn ang="0">
                  <a:pos x="28" y="34"/>
                </a:cxn>
                <a:cxn ang="0">
                  <a:pos x="16" y="17"/>
                </a:cxn>
              </a:cxnLst>
              <a:rect l="0" t="0" r="r" b="b"/>
              <a:pathLst>
                <a:path w="31" h="40">
                  <a:moveTo>
                    <a:pt x="16" y="17"/>
                  </a:moveTo>
                  <a:lnTo>
                    <a:pt x="31" y="20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13" y="32"/>
                  </a:lnTo>
                  <a:lnTo>
                    <a:pt x="28" y="34"/>
                  </a:lnTo>
                  <a:lnTo>
                    <a:pt x="13" y="32"/>
                  </a:lnTo>
                  <a:lnTo>
                    <a:pt x="19" y="40"/>
                  </a:lnTo>
                  <a:lnTo>
                    <a:pt x="28" y="34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4" name="Freeform 96"/>
            <p:cNvSpPr>
              <a:spLocks/>
            </p:cNvSpPr>
            <p:nvPr userDrawn="1"/>
          </p:nvSpPr>
          <p:spPr bwMode="auto">
            <a:xfrm>
              <a:off x="8364548" y="112713"/>
              <a:ext cx="31751" cy="2222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35" y="0"/>
                </a:cxn>
                <a:cxn ang="0">
                  <a:pos x="29" y="3"/>
                </a:cxn>
                <a:cxn ang="0">
                  <a:pos x="18" y="8"/>
                </a:cxn>
                <a:cxn ang="0">
                  <a:pos x="9" y="14"/>
                </a:cxn>
                <a:cxn ang="0">
                  <a:pos x="0" y="18"/>
                </a:cxn>
                <a:cxn ang="0">
                  <a:pos x="12" y="35"/>
                </a:cxn>
                <a:cxn ang="0">
                  <a:pos x="20" y="31"/>
                </a:cxn>
                <a:cxn ang="0">
                  <a:pos x="29" y="26"/>
                </a:cxn>
                <a:cxn ang="0">
                  <a:pos x="38" y="20"/>
                </a:cxn>
                <a:cxn ang="0">
                  <a:pos x="43" y="17"/>
                </a:cxn>
                <a:cxn ang="0">
                  <a:pos x="43" y="17"/>
                </a:cxn>
                <a:cxn ang="0">
                  <a:pos x="35" y="0"/>
                </a:cxn>
              </a:cxnLst>
              <a:rect l="0" t="0" r="r" b="b"/>
              <a:pathLst>
                <a:path w="43" h="35">
                  <a:moveTo>
                    <a:pt x="35" y="0"/>
                  </a:moveTo>
                  <a:lnTo>
                    <a:pt x="35" y="0"/>
                  </a:lnTo>
                  <a:lnTo>
                    <a:pt x="29" y="3"/>
                  </a:lnTo>
                  <a:lnTo>
                    <a:pt x="18" y="8"/>
                  </a:lnTo>
                  <a:lnTo>
                    <a:pt x="9" y="14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0" y="31"/>
                  </a:lnTo>
                  <a:lnTo>
                    <a:pt x="29" y="26"/>
                  </a:lnTo>
                  <a:lnTo>
                    <a:pt x="38" y="20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5" name="Freeform 97"/>
            <p:cNvSpPr>
              <a:spLocks/>
            </p:cNvSpPr>
            <p:nvPr userDrawn="1"/>
          </p:nvSpPr>
          <p:spPr bwMode="auto">
            <a:xfrm>
              <a:off x="8388361" y="104775"/>
              <a:ext cx="38101" cy="19050"/>
            </a:xfrm>
            <a:custGeom>
              <a:avLst/>
              <a:gdLst/>
              <a:ahLst/>
              <a:cxnLst>
                <a:cxn ang="0">
                  <a:pos x="29" y="16"/>
                </a:cxn>
                <a:cxn ang="0">
                  <a:pos x="36" y="0"/>
                </a:cxn>
                <a:cxn ang="0">
                  <a:pos x="24" y="5"/>
                </a:cxn>
                <a:cxn ang="0">
                  <a:pos x="16" y="9"/>
                </a:cxn>
                <a:cxn ang="0">
                  <a:pos x="6" y="13"/>
                </a:cxn>
                <a:cxn ang="0">
                  <a:pos x="0" y="16"/>
                </a:cxn>
                <a:cxn ang="0">
                  <a:pos x="8" y="33"/>
                </a:cxn>
                <a:cxn ang="0">
                  <a:pos x="14" y="30"/>
                </a:cxn>
                <a:cxn ang="0">
                  <a:pos x="24" y="26"/>
                </a:cxn>
                <a:cxn ang="0">
                  <a:pos x="33" y="22"/>
                </a:cxn>
                <a:cxn ang="0">
                  <a:pos x="39" y="20"/>
                </a:cxn>
                <a:cxn ang="0">
                  <a:pos x="46" y="5"/>
                </a:cxn>
                <a:cxn ang="0">
                  <a:pos x="39" y="20"/>
                </a:cxn>
                <a:cxn ang="0">
                  <a:pos x="54" y="17"/>
                </a:cxn>
                <a:cxn ang="0">
                  <a:pos x="46" y="5"/>
                </a:cxn>
                <a:cxn ang="0">
                  <a:pos x="29" y="16"/>
                </a:cxn>
              </a:cxnLst>
              <a:rect l="0" t="0" r="r" b="b"/>
              <a:pathLst>
                <a:path w="54" h="33">
                  <a:moveTo>
                    <a:pt x="29" y="16"/>
                  </a:moveTo>
                  <a:lnTo>
                    <a:pt x="36" y="0"/>
                  </a:lnTo>
                  <a:lnTo>
                    <a:pt x="24" y="5"/>
                  </a:lnTo>
                  <a:lnTo>
                    <a:pt x="16" y="9"/>
                  </a:lnTo>
                  <a:lnTo>
                    <a:pt x="6" y="13"/>
                  </a:lnTo>
                  <a:lnTo>
                    <a:pt x="0" y="16"/>
                  </a:lnTo>
                  <a:lnTo>
                    <a:pt x="8" y="33"/>
                  </a:lnTo>
                  <a:lnTo>
                    <a:pt x="14" y="30"/>
                  </a:lnTo>
                  <a:lnTo>
                    <a:pt x="24" y="26"/>
                  </a:lnTo>
                  <a:lnTo>
                    <a:pt x="33" y="22"/>
                  </a:lnTo>
                  <a:lnTo>
                    <a:pt x="39" y="20"/>
                  </a:lnTo>
                  <a:lnTo>
                    <a:pt x="46" y="5"/>
                  </a:lnTo>
                  <a:lnTo>
                    <a:pt x="39" y="20"/>
                  </a:lnTo>
                  <a:lnTo>
                    <a:pt x="54" y="17"/>
                  </a:lnTo>
                  <a:lnTo>
                    <a:pt x="46" y="5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6" name="Freeform 98"/>
            <p:cNvSpPr>
              <a:spLocks/>
            </p:cNvSpPr>
            <p:nvPr userDrawn="1"/>
          </p:nvSpPr>
          <p:spPr bwMode="auto">
            <a:xfrm>
              <a:off x="8502663" y="285750"/>
              <a:ext cx="63501" cy="41275"/>
            </a:xfrm>
            <a:custGeom>
              <a:avLst/>
              <a:gdLst/>
              <a:ahLst/>
              <a:cxnLst>
                <a:cxn ang="0">
                  <a:pos x="91" y="39"/>
                </a:cxn>
                <a:cxn ang="0">
                  <a:pos x="66" y="0"/>
                </a:cxn>
                <a:cxn ang="0">
                  <a:pos x="0" y="33"/>
                </a:cxn>
                <a:cxn ang="0">
                  <a:pos x="26" y="71"/>
                </a:cxn>
                <a:cxn ang="0">
                  <a:pos x="91" y="39"/>
                </a:cxn>
              </a:cxnLst>
              <a:rect l="0" t="0" r="r" b="b"/>
              <a:pathLst>
                <a:path w="91" h="71">
                  <a:moveTo>
                    <a:pt x="91" y="39"/>
                  </a:moveTo>
                  <a:lnTo>
                    <a:pt x="66" y="0"/>
                  </a:lnTo>
                  <a:lnTo>
                    <a:pt x="0" y="33"/>
                  </a:lnTo>
                  <a:lnTo>
                    <a:pt x="26" y="71"/>
                  </a:lnTo>
                  <a:lnTo>
                    <a:pt x="91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7" name="Freeform 99"/>
            <p:cNvSpPr>
              <a:spLocks/>
            </p:cNvSpPr>
            <p:nvPr userDrawn="1"/>
          </p:nvSpPr>
          <p:spPr bwMode="auto">
            <a:xfrm>
              <a:off x="8542352" y="276225"/>
              <a:ext cx="30163" cy="34925"/>
            </a:xfrm>
            <a:custGeom>
              <a:avLst/>
              <a:gdLst/>
              <a:ahLst/>
              <a:cxnLst>
                <a:cxn ang="0">
                  <a:pos x="13" y="22"/>
                </a:cxn>
                <a:cxn ang="0">
                  <a:pos x="0" y="19"/>
                </a:cxn>
                <a:cxn ang="0">
                  <a:pos x="25" y="57"/>
                </a:cxn>
                <a:cxn ang="0">
                  <a:pos x="42" y="46"/>
                </a:cxn>
                <a:cxn ang="0">
                  <a:pos x="18" y="8"/>
                </a:cxn>
                <a:cxn ang="0">
                  <a:pos x="5" y="5"/>
                </a:cxn>
                <a:cxn ang="0">
                  <a:pos x="18" y="8"/>
                </a:cxn>
                <a:cxn ang="0">
                  <a:pos x="13" y="0"/>
                </a:cxn>
                <a:cxn ang="0">
                  <a:pos x="5" y="5"/>
                </a:cxn>
                <a:cxn ang="0">
                  <a:pos x="13" y="22"/>
                </a:cxn>
              </a:cxnLst>
              <a:rect l="0" t="0" r="r" b="b"/>
              <a:pathLst>
                <a:path w="42" h="57">
                  <a:moveTo>
                    <a:pt x="13" y="22"/>
                  </a:moveTo>
                  <a:lnTo>
                    <a:pt x="0" y="19"/>
                  </a:lnTo>
                  <a:lnTo>
                    <a:pt x="25" y="57"/>
                  </a:lnTo>
                  <a:lnTo>
                    <a:pt x="42" y="46"/>
                  </a:lnTo>
                  <a:lnTo>
                    <a:pt x="18" y="8"/>
                  </a:lnTo>
                  <a:lnTo>
                    <a:pt x="5" y="5"/>
                  </a:lnTo>
                  <a:lnTo>
                    <a:pt x="18" y="8"/>
                  </a:lnTo>
                  <a:lnTo>
                    <a:pt x="13" y="0"/>
                  </a:lnTo>
                  <a:lnTo>
                    <a:pt x="5" y="5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8" name="Freeform 100"/>
            <p:cNvSpPr>
              <a:spLocks/>
            </p:cNvSpPr>
            <p:nvPr userDrawn="1"/>
          </p:nvSpPr>
          <p:spPr bwMode="auto">
            <a:xfrm>
              <a:off x="8493138" y="279400"/>
              <a:ext cx="57151" cy="30163"/>
            </a:xfrm>
            <a:custGeom>
              <a:avLst/>
              <a:gdLst/>
              <a:ahLst/>
              <a:cxnLst>
                <a:cxn ang="0">
                  <a:pos x="23" y="35"/>
                </a:cxn>
                <a:cxn ang="0">
                  <a:pos x="18" y="49"/>
                </a:cxn>
                <a:cxn ang="0">
                  <a:pos x="84" y="17"/>
                </a:cxn>
                <a:cxn ang="0">
                  <a:pos x="76" y="0"/>
                </a:cxn>
                <a:cxn ang="0">
                  <a:pos x="10" y="32"/>
                </a:cxn>
                <a:cxn ang="0">
                  <a:pos x="5" y="47"/>
                </a:cxn>
                <a:cxn ang="0">
                  <a:pos x="10" y="32"/>
                </a:cxn>
                <a:cxn ang="0">
                  <a:pos x="0" y="37"/>
                </a:cxn>
                <a:cxn ang="0">
                  <a:pos x="5" y="47"/>
                </a:cxn>
                <a:cxn ang="0">
                  <a:pos x="23" y="35"/>
                </a:cxn>
              </a:cxnLst>
              <a:rect l="0" t="0" r="r" b="b"/>
              <a:pathLst>
                <a:path w="84" h="49">
                  <a:moveTo>
                    <a:pt x="23" y="35"/>
                  </a:moveTo>
                  <a:lnTo>
                    <a:pt x="18" y="49"/>
                  </a:lnTo>
                  <a:lnTo>
                    <a:pt x="84" y="17"/>
                  </a:lnTo>
                  <a:lnTo>
                    <a:pt x="76" y="0"/>
                  </a:lnTo>
                  <a:lnTo>
                    <a:pt x="10" y="32"/>
                  </a:lnTo>
                  <a:lnTo>
                    <a:pt x="5" y="47"/>
                  </a:lnTo>
                  <a:lnTo>
                    <a:pt x="10" y="32"/>
                  </a:lnTo>
                  <a:lnTo>
                    <a:pt x="0" y="37"/>
                  </a:lnTo>
                  <a:lnTo>
                    <a:pt x="5" y="47"/>
                  </a:lnTo>
                  <a:lnTo>
                    <a:pt x="23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99" name="Freeform 101"/>
            <p:cNvSpPr>
              <a:spLocks/>
            </p:cNvSpPr>
            <p:nvPr userDrawn="1"/>
          </p:nvSpPr>
          <p:spPr bwMode="auto">
            <a:xfrm>
              <a:off x="8496313" y="301625"/>
              <a:ext cx="30164" cy="34925"/>
            </a:xfrm>
            <a:custGeom>
              <a:avLst/>
              <a:gdLst/>
              <a:ahLst/>
              <a:cxnLst>
                <a:cxn ang="0">
                  <a:pos x="30" y="36"/>
                </a:cxn>
                <a:cxn ang="0">
                  <a:pos x="43" y="39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26" y="50"/>
                </a:cxn>
                <a:cxn ang="0">
                  <a:pos x="39" y="53"/>
                </a:cxn>
                <a:cxn ang="0">
                  <a:pos x="26" y="50"/>
                </a:cxn>
                <a:cxn ang="0">
                  <a:pos x="32" y="57"/>
                </a:cxn>
                <a:cxn ang="0">
                  <a:pos x="39" y="53"/>
                </a:cxn>
                <a:cxn ang="0">
                  <a:pos x="30" y="36"/>
                </a:cxn>
              </a:cxnLst>
              <a:rect l="0" t="0" r="r" b="b"/>
              <a:pathLst>
                <a:path w="43" h="57">
                  <a:moveTo>
                    <a:pt x="30" y="36"/>
                  </a:moveTo>
                  <a:lnTo>
                    <a:pt x="43" y="39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26" y="50"/>
                  </a:lnTo>
                  <a:lnTo>
                    <a:pt x="39" y="53"/>
                  </a:lnTo>
                  <a:lnTo>
                    <a:pt x="26" y="50"/>
                  </a:lnTo>
                  <a:lnTo>
                    <a:pt x="32" y="57"/>
                  </a:lnTo>
                  <a:lnTo>
                    <a:pt x="39" y="53"/>
                  </a:lnTo>
                  <a:lnTo>
                    <a:pt x="3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0" name="Freeform 102"/>
            <p:cNvSpPr>
              <a:spLocks/>
            </p:cNvSpPr>
            <p:nvPr userDrawn="1"/>
          </p:nvSpPr>
          <p:spPr bwMode="auto">
            <a:xfrm>
              <a:off x="8516951" y="303213"/>
              <a:ext cx="58738" cy="30162"/>
            </a:xfrm>
            <a:custGeom>
              <a:avLst/>
              <a:gdLst/>
              <a:ahLst/>
              <a:cxnLst>
                <a:cxn ang="0">
                  <a:pos x="61" y="14"/>
                </a:cxn>
                <a:cxn ang="0">
                  <a:pos x="65" y="0"/>
                </a:cxn>
                <a:cxn ang="0">
                  <a:pos x="0" y="33"/>
                </a:cxn>
                <a:cxn ang="0">
                  <a:pos x="9" y="50"/>
                </a:cxn>
                <a:cxn ang="0">
                  <a:pos x="74" y="17"/>
                </a:cxn>
                <a:cxn ang="0">
                  <a:pos x="78" y="3"/>
                </a:cxn>
                <a:cxn ang="0">
                  <a:pos x="74" y="17"/>
                </a:cxn>
                <a:cxn ang="0">
                  <a:pos x="84" y="13"/>
                </a:cxn>
                <a:cxn ang="0">
                  <a:pos x="78" y="3"/>
                </a:cxn>
                <a:cxn ang="0">
                  <a:pos x="61" y="14"/>
                </a:cxn>
              </a:cxnLst>
              <a:rect l="0" t="0" r="r" b="b"/>
              <a:pathLst>
                <a:path w="84" h="50">
                  <a:moveTo>
                    <a:pt x="61" y="14"/>
                  </a:moveTo>
                  <a:lnTo>
                    <a:pt x="65" y="0"/>
                  </a:lnTo>
                  <a:lnTo>
                    <a:pt x="0" y="33"/>
                  </a:lnTo>
                  <a:lnTo>
                    <a:pt x="9" y="50"/>
                  </a:lnTo>
                  <a:lnTo>
                    <a:pt x="74" y="17"/>
                  </a:lnTo>
                  <a:lnTo>
                    <a:pt x="78" y="3"/>
                  </a:lnTo>
                  <a:lnTo>
                    <a:pt x="74" y="17"/>
                  </a:lnTo>
                  <a:lnTo>
                    <a:pt x="84" y="13"/>
                  </a:lnTo>
                  <a:lnTo>
                    <a:pt x="78" y="3"/>
                  </a:lnTo>
                  <a:lnTo>
                    <a:pt x="6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1" name="Freeform 103"/>
            <p:cNvSpPr>
              <a:spLocks/>
            </p:cNvSpPr>
            <p:nvPr userDrawn="1"/>
          </p:nvSpPr>
          <p:spPr bwMode="auto">
            <a:xfrm>
              <a:off x="8337560" y="269875"/>
              <a:ext cx="147641" cy="7620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4" y="5"/>
                </a:cxn>
                <a:cxn ang="0">
                  <a:pos x="36" y="9"/>
                </a:cxn>
                <a:cxn ang="0">
                  <a:pos x="50" y="16"/>
                </a:cxn>
                <a:cxn ang="0">
                  <a:pos x="66" y="22"/>
                </a:cxn>
                <a:cxn ang="0">
                  <a:pos x="82" y="29"/>
                </a:cxn>
                <a:cxn ang="0">
                  <a:pos x="97" y="35"/>
                </a:cxn>
                <a:cxn ang="0">
                  <a:pos x="113" y="42"/>
                </a:cxn>
                <a:cxn ang="0">
                  <a:pos x="128" y="46"/>
                </a:cxn>
                <a:cxn ang="0">
                  <a:pos x="129" y="46"/>
                </a:cxn>
                <a:cxn ang="0">
                  <a:pos x="135" y="47"/>
                </a:cxn>
                <a:cxn ang="0">
                  <a:pos x="145" y="50"/>
                </a:cxn>
                <a:cxn ang="0">
                  <a:pos x="156" y="54"/>
                </a:cxn>
                <a:cxn ang="0">
                  <a:pos x="169" y="62"/>
                </a:cxn>
                <a:cxn ang="0">
                  <a:pos x="184" y="70"/>
                </a:cxn>
                <a:cxn ang="0">
                  <a:pos x="200" y="83"/>
                </a:cxn>
                <a:cxn ang="0">
                  <a:pos x="215" y="97"/>
                </a:cxn>
                <a:cxn ang="0">
                  <a:pos x="197" y="124"/>
                </a:cxn>
                <a:cxn ang="0">
                  <a:pos x="174" y="120"/>
                </a:cxn>
                <a:cxn ang="0">
                  <a:pos x="155" y="114"/>
                </a:cxn>
                <a:cxn ang="0">
                  <a:pos x="138" y="109"/>
                </a:cxn>
                <a:cxn ang="0">
                  <a:pos x="125" y="101"/>
                </a:cxn>
                <a:cxn ang="0">
                  <a:pos x="115" y="94"/>
                </a:cxn>
                <a:cxn ang="0">
                  <a:pos x="107" y="90"/>
                </a:cxn>
                <a:cxn ang="0">
                  <a:pos x="103" y="86"/>
                </a:cxn>
                <a:cxn ang="0">
                  <a:pos x="102" y="84"/>
                </a:cxn>
                <a:cxn ang="0">
                  <a:pos x="90" y="76"/>
                </a:cxn>
                <a:cxn ang="0">
                  <a:pos x="76" y="67"/>
                </a:cxn>
                <a:cxn ang="0">
                  <a:pos x="61" y="57"/>
                </a:cxn>
                <a:cxn ang="0">
                  <a:pos x="47" y="49"/>
                </a:cxn>
                <a:cxn ang="0">
                  <a:pos x="33" y="40"/>
                </a:cxn>
                <a:cxn ang="0">
                  <a:pos x="20" y="33"/>
                </a:cxn>
                <a:cxn ang="0">
                  <a:pos x="8" y="27"/>
                </a:cxn>
                <a:cxn ang="0">
                  <a:pos x="0" y="23"/>
                </a:cxn>
                <a:cxn ang="0">
                  <a:pos x="15" y="0"/>
                </a:cxn>
              </a:cxnLst>
              <a:rect l="0" t="0" r="r" b="b"/>
              <a:pathLst>
                <a:path w="215" h="124">
                  <a:moveTo>
                    <a:pt x="15" y="0"/>
                  </a:moveTo>
                  <a:lnTo>
                    <a:pt x="24" y="5"/>
                  </a:lnTo>
                  <a:lnTo>
                    <a:pt x="36" y="9"/>
                  </a:lnTo>
                  <a:lnTo>
                    <a:pt x="50" y="16"/>
                  </a:lnTo>
                  <a:lnTo>
                    <a:pt x="66" y="22"/>
                  </a:lnTo>
                  <a:lnTo>
                    <a:pt x="82" y="29"/>
                  </a:lnTo>
                  <a:lnTo>
                    <a:pt x="97" y="35"/>
                  </a:lnTo>
                  <a:lnTo>
                    <a:pt x="113" y="42"/>
                  </a:lnTo>
                  <a:lnTo>
                    <a:pt x="128" y="46"/>
                  </a:lnTo>
                  <a:lnTo>
                    <a:pt x="129" y="46"/>
                  </a:lnTo>
                  <a:lnTo>
                    <a:pt x="135" y="47"/>
                  </a:lnTo>
                  <a:lnTo>
                    <a:pt x="145" y="50"/>
                  </a:lnTo>
                  <a:lnTo>
                    <a:pt x="156" y="54"/>
                  </a:lnTo>
                  <a:lnTo>
                    <a:pt x="169" y="62"/>
                  </a:lnTo>
                  <a:lnTo>
                    <a:pt x="184" y="70"/>
                  </a:lnTo>
                  <a:lnTo>
                    <a:pt x="200" y="83"/>
                  </a:lnTo>
                  <a:lnTo>
                    <a:pt x="215" y="97"/>
                  </a:lnTo>
                  <a:lnTo>
                    <a:pt x="197" y="124"/>
                  </a:lnTo>
                  <a:lnTo>
                    <a:pt x="174" y="120"/>
                  </a:lnTo>
                  <a:lnTo>
                    <a:pt x="155" y="114"/>
                  </a:lnTo>
                  <a:lnTo>
                    <a:pt x="138" y="109"/>
                  </a:lnTo>
                  <a:lnTo>
                    <a:pt x="125" y="101"/>
                  </a:lnTo>
                  <a:lnTo>
                    <a:pt x="115" y="94"/>
                  </a:lnTo>
                  <a:lnTo>
                    <a:pt x="107" y="90"/>
                  </a:lnTo>
                  <a:lnTo>
                    <a:pt x="103" y="86"/>
                  </a:lnTo>
                  <a:lnTo>
                    <a:pt x="102" y="84"/>
                  </a:lnTo>
                  <a:lnTo>
                    <a:pt x="90" y="76"/>
                  </a:lnTo>
                  <a:lnTo>
                    <a:pt x="76" y="67"/>
                  </a:lnTo>
                  <a:lnTo>
                    <a:pt x="61" y="57"/>
                  </a:lnTo>
                  <a:lnTo>
                    <a:pt x="47" y="49"/>
                  </a:lnTo>
                  <a:lnTo>
                    <a:pt x="33" y="40"/>
                  </a:lnTo>
                  <a:lnTo>
                    <a:pt x="20" y="33"/>
                  </a:lnTo>
                  <a:lnTo>
                    <a:pt x="8" y="27"/>
                  </a:lnTo>
                  <a:lnTo>
                    <a:pt x="0" y="2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2" name="Freeform 104"/>
            <p:cNvSpPr>
              <a:spLocks/>
            </p:cNvSpPr>
            <p:nvPr userDrawn="1"/>
          </p:nvSpPr>
          <p:spPr bwMode="auto">
            <a:xfrm>
              <a:off x="8343910" y="265113"/>
              <a:ext cx="82552" cy="39687"/>
            </a:xfrm>
            <a:custGeom>
              <a:avLst/>
              <a:gdLst/>
              <a:ahLst/>
              <a:cxnLst>
                <a:cxn ang="0">
                  <a:pos x="118" y="44"/>
                </a:cxn>
                <a:cxn ang="0">
                  <a:pos x="119" y="44"/>
                </a:cxn>
                <a:cxn ang="0">
                  <a:pos x="105" y="40"/>
                </a:cxn>
                <a:cxn ang="0">
                  <a:pos x="91" y="34"/>
                </a:cxn>
                <a:cxn ang="0">
                  <a:pos x="75" y="28"/>
                </a:cxn>
                <a:cxn ang="0">
                  <a:pos x="59" y="21"/>
                </a:cxn>
                <a:cxn ang="0">
                  <a:pos x="43" y="16"/>
                </a:cxn>
                <a:cxn ang="0">
                  <a:pos x="29" y="8"/>
                </a:cxn>
                <a:cxn ang="0">
                  <a:pos x="17" y="4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9" y="21"/>
                </a:cxn>
                <a:cxn ang="0">
                  <a:pos x="20" y="26"/>
                </a:cxn>
                <a:cxn ang="0">
                  <a:pos x="35" y="33"/>
                </a:cxn>
                <a:cxn ang="0">
                  <a:pos x="50" y="38"/>
                </a:cxn>
                <a:cxn ang="0">
                  <a:pos x="66" y="45"/>
                </a:cxn>
                <a:cxn ang="0">
                  <a:pos x="82" y="51"/>
                </a:cxn>
                <a:cxn ang="0">
                  <a:pos x="99" y="60"/>
                </a:cxn>
                <a:cxn ang="0">
                  <a:pos x="114" y="64"/>
                </a:cxn>
                <a:cxn ang="0">
                  <a:pos x="115" y="64"/>
                </a:cxn>
                <a:cxn ang="0">
                  <a:pos x="118" y="44"/>
                </a:cxn>
              </a:cxnLst>
              <a:rect l="0" t="0" r="r" b="b"/>
              <a:pathLst>
                <a:path w="119" h="64">
                  <a:moveTo>
                    <a:pt x="118" y="44"/>
                  </a:moveTo>
                  <a:lnTo>
                    <a:pt x="119" y="44"/>
                  </a:lnTo>
                  <a:lnTo>
                    <a:pt x="105" y="40"/>
                  </a:lnTo>
                  <a:lnTo>
                    <a:pt x="91" y="34"/>
                  </a:lnTo>
                  <a:lnTo>
                    <a:pt x="75" y="28"/>
                  </a:lnTo>
                  <a:lnTo>
                    <a:pt x="59" y="21"/>
                  </a:lnTo>
                  <a:lnTo>
                    <a:pt x="43" y="16"/>
                  </a:lnTo>
                  <a:lnTo>
                    <a:pt x="29" y="8"/>
                  </a:lnTo>
                  <a:lnTo>
                    <a:pt x="17" y="4"/>
                  </a:lnTo>
                  <a:lnTo>
                    <a:pt x="9" y="0"/>
                  </a:lnTo>
                  <a:lnTo>
                    <a:pt x="0" y="17"/>
                  </a:lnTo>
                  <a:lnTo>
                    <a:pt x="9" y="21"/>
                  </a:lnTo>
                  <a:lnTo>
                    <a:pt x="20" y="26"/>
                  </a:lnTo>
                  <a:lnTo>
                    <a:pt x="35" y="33"/>
                  </a:lnTo>
                  <a:lnTo>
                    <a:pt x="50" y="38"/>
                  </a:lnTo>
                  <a:lnTo>
                    <a:pt x="66" y="45"/>
                  </a:lnTo>
                  <a:lnTo>
                    <a:pt x="82" y="51"/>
                  </a:lnTo>
                  <a:lnTo>
                    <a:pt x="99" y="60"/>
                  </a:lnTo>
                  <a:lnTo>
                    <a:pt x="114" y="64"/>
                  </a:lnTo>
                  <a:lnTo>
                    <a:pt x="115" y="64"/>
                  </a:lnTo>
                  <a:lnTo>
                    <a:pt x="11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3" name="Freeform 105"/>
            <p:cNvSpPr>
              <a:spLocks/>
            </p:cNvSpPr>
            <p:nvPr userDrawn="1"/>
          </p:nvSpPr>
          <p:spPr bwMode="auto">
            <a:xfrm>
              <a:off x="8424874" y="292100"/>
              <a:ext cx="71438" cy="42863"/>
            </a:xfrm>
            <a:custGeom>
              <a:avLst/>
              <a:gdLst/>
              <a:ahLst/>
              <a:cxnLst>
                <a:cxn ang="0">
                  <a:pos x="98" y="67"/>
                </a:cxn>
                <a:cxn ang="0">
                  <a:pos x="97" y="54"/>
                </a:cxn>
                <a:cxn ang="0">
                  <a:pos x="81" y="40"/>
                </a:cxn>
                <a:cxn ang="0">
                  <a:pos x="63" y="26"/>
                </a:cxn>
                <a:cxn ang="0">
                  <a:pos x="49" y="17"/>
                </a:cxn>
                <a:cxn ang="0">
                  <a:pos x="35" y="10"/>
                </a:cxn>
                <a:cxn ang="0">
                  <a:pos x="22" y="4"/>
                </a:cxn>
                <a:cxn ang="0">
                  <a:pos x="12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0" y="20"/>
                </a:cxn>
                <a:cxn ang="0">
                  <a:pos x="2" y="20"/>
                </a:cxn>
                <a:cxn ang="0">
                  <a:pos x="6" y="21"/>
                </a:cxn>
                <a:cxn ang="0">
                  <a:pos x="16" y="24"/>
                </a:cxn>
                <a:cxn ang="0">
                  <a:pos x="26" y="27"/>
                </a:cxn>
                <a:cxn ang="0">
                  <a:pos x="38" y="34"/>
                </a:cxn>
                <a:cxn ang="0">
                  <a:pos x="52" y="43"/>
                </a:cxn>
                <a:cxn ang="0">
                  <a:pos x="66" y="54"/>
                </a:cxn>
                <a:cxn ang="0">
                  <a:pos x="82" y="68"/>
                </a:cxn>
                <a:cxn ang="0">
                  <a:pos x="81" y="55"/>
                </a:cxn>
                <a:cxn ang="0">
                  <a:pos x="98" y="67"/>
                </a:cxn>
                <a:cxn ang="0">
                  <a:pos x="102" y="60"/>
                </a:cxn>
                <a:cxn ang="0">
                  <a:pos x="97" y="54"/>
                </a:cxn>
                <a:cxn ang="0">
                  <a:pos x="98" y="67"/>
                </a:cxn>
              </a:cxnLst>
              <a:rect l="0" t="0" r="r" b="b"/>
              <a:pathLst>
                <a:path w="102" h="68">
                  <a:moveTo>
                    <a:pt x="98" y="67"/>
                  </a:moveTo>
                  <a:lnTo>
                    <a:pt x="97" y="54"/>
                  </a:lnTo>
                  <a:lnTo>
                    <a:pt x="81" y="40"/>
                  </a:lnTo>
                  <a:lnTo>
                    <a:pt x="63" y="26"/>
                  </a:lnTo>
                  <a:lnTo>
                    <a:pt x="49" y="17"/>
                  </a:lnTo>
                  <a:lnTo>
                    <a:pt x="35" y="10"/>
                  </a:lnTo>
                  <a:lnTo>
                    <a:pt x="22" y="4"/>
                  </a:lnTo>
                  <a:lnTo>
                    <a:pt x="12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6" y="21"/>
                  </a:lnTo>
                  <a:lnTo>
                    <a:pt x="16" y="24"/>
                  </a:lnTo>
                  <a:lnTo>
                    <a:pt x="26" y="27"/>
                  </a:lnTo>
                  <a:lnTo>
                    <a:pt x="38" y="34"/>
                  </a:lnTo>
                  <a:lnTo>
                    <a:pt x="52" y="43"/>
                  </a:lnTo>
                  <a:lnTo>
                    <a:pt x="66" y="54"/>
                  </a:lnTo>
                  <a:lnTo>
                    <a:pt x="82" y="68"/>
                  </a:lnTo>
                  <a:lnTo>
                    <a:pt x="81" y="55"/>
                  </a:lnTo>
                  <a:lnTo>
                    <a:pt x="98" y="67"/>
                  </a:lnTo>
                  <a:lnTo>
                    <a:pt x="102" y="60"/>
                  </a:lnTo>
                  <a:lnTo>
                    <a:pt x="97" y="54"/>
                  </a:lnTo>
                  <a:lnTo>
                    <a:pt x="98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4" name="Freeform 106"/>
            <p:cNvSpPr>
              <a:spLocks/>
            </p:cNvSpPr>
            <p:nvPr userDrawn="1"/>
          </p:nvSpPr>
          <p:spPr bwMode="auto">
            <a:xfrm>
              <a:off x="8466150" y="325438"/>
              <a:ext cx="26988" cy="28575"/>
            </a:xfrm>
            <a:custGeom>
              <a:avLst/>
              <a:gdLst/>
              <a:ahLst/>
              <a:cxnLst>
                <a:cxn ang="0">
                  <a:pos x="7" y="43"/>
                </a:cxn>
                <a:cxn ang="0">
                  <a:pos x="17" y="39"/>
                </a:cxn>
                <a:cxn ang="0">
                  <a:pos x="36" y="12"/>
                </a:cxn>
                <a:cxn ang="0">
                  <a:pos x="19" y="0"/>
                </a:cxn>
                <a:cxn ang="0">
                  <a:pos x="0" y="27"/>
                </a:cxn>
                <a:cxn ang="0">
                  <a:pos x="10" y="23"/>
                </a:cxn>
                <a:cxn ang="0">
                  <a:pos x="7" y="43"/>
                </a:cxn>
                <a:cxn ang="0">
                  <a:pos x="13" y="43"/>
                </a:cxn>
                <a:cxn ang="0">
                  <a:pos x="17" y="39"/>
                </a:cxn>
                <a:cxn ang="0">
                  <a:pos x="7" y="43"/>
                </a:cxn>
              </a:cxnLst>
              <a:rect l="0" t="0" r="r" b="b"/>
              <a:pathLst>
                <a:path w="36" h="43">
                  <a:moveTo>
                    <a:pt x="7" y="43"/>
                  </a:moveTo>
                  <a:lnTo>
                    <a:pt x="17" y="39"/>
                  </a:lnTo>
                  <a:lnTo>
                    <a:pt x="36" y="12"/>
                  </a:lnTo>
                  <a:lnTo>
                    <a:pt x="19" y="0"/>
                  </a:lnTo>
                  <a:lnTo>
                    <a:pt x="0" y="27"/>
                  </a:lnTo>
                  <a:lnTo>
                    <a:pt x="10" y="23"/>
                  </a:lnTo>
                  <a:lnTo>
                    <a:pt x="7" y="43"/>
                  </a:lnTo>
                  <a:lnTo>
                    <a:pt x="13" y="43"/>
                  </a:lnTo>
                  <a:lnTo>
                    <a:pt x="17" y="39"/>
                  </a:lnTo>
                  <a:lnTo>
                    <a:pt x="7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5" name="Freeform 107"/>
            <p:cNvSpPr>
              <a:spLocks/>
            </p:cNvSpPr>
            <p:nvPr userDrawn="1"/>
          </p:nvSpPr>
          <p:spPr bwMode="auto">
            <a:xfrm>
              <a:off x="8402649" y="315913"/>
              <a:ext cx="73026" cy="38100"/>
            </a:xfrm>
            <a:custGeom>
              <a:avLst/>
              <a:gdLst/>
              <a:ahLst/>
              <a:cxnLst>
                <a:cxn ang="0">
                  <a:pos x="1" y="17"/>
                </a:cxn>
                <a:cxn ang="0">
                  <a:pos x="0" y="15"/>
                </a:cxn>
                <a:cxn ang="0">
                  <a:pos x="1" y="17"/>
                </a:cxn>
                <a:cxn ang="0">
                  <a:pos x="7" y="23"/>
                </a:cxn>
                <a:cxn ang="0">
                  <a:pos x="14" y="27"/>
                </a:cxn>
                <a:cxn ang="0">
                  <a:pos x="24" y="34"/>
                </a:cxn>
                <a:cxn ang="0">
                  <a:pos x="38" y="41"/>
                </a:cxn>
                <a:cxn ang="0">
                  <a:pos x="57" y="48"/>
                </a:cxn>
                <a:cxn ang="0">
                  <a:pos x="76" y="54"/>
                </a:cxn>
                <a:cxn ang="0">
                  <a:pos x="100" y="58"/>
                </a:cxn>
                <a:cxn ang="0">
                  <a:pos x="103" y="38"/>
                </a:cxn>
                <a:cxn ang="0">
                  <a:pos x="82" y="34"/>
                </a:cxn>
                <a:cxn ang="0">
                  <a:pos x="63" y="28"/>
                </a:cxn>
                <a:cxn ang="0">
                  <a:pos x="47" y="24"/>
                </a:cxn>
                <a:cxn ang="0">
                  <a:pos x="35" y="17"/>
                </a:cxn>
                <a:cxn ang="0">
                  <a:pos x="25" y="10"/>
                </a:cxn>
                <a:cxn ang="0">
                  <a:pos x="18" y="5"/>
                </a:cxn>
                <a:cxn ang="0">
                  <a:pos x="15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" y="17"/>
                </a:cxn>
              </a:cxnLst>
              <a:rect l="0" t="0" r="r" b="b"/>
              <a:pathLst>
                <a:path w="103" h="58">
                  <a:moveTo>
                    <a:pt x="1" y="17"/>
                  </a:moveTo>
                  <a:lnTo>
                    <a:pt x="0" y="15"/>
                  </a:lnTo>
                  <a:lnTo>
                    <a:pt x="1" y="17"/>
                  </a:lnTo>
                  <a:lnTo>
                    <a:pt x="7" y="23"/>
                  </a:lnTo>
                  <a:lnTo>
                    <a:pt x="14" y="27"/>
                  </a:lnTo>
                  <a:lnTo>
                    <a:pt x="24" y="34"/>
                  </a:lnTo>
                  <a:lnTo>
                    <a:pt x="38" y="41"/>
                  </a:lnTo>
                  <a:lnTo>
                    <a:pt x="57" y="48"/>
                  </a:lnTo>
                  <a:lnTo>
                    <a:pt x="76" y="54"/>
                  </a:lnTo>
                  <a:lnTo>
                    <a:pt x="100" y="58"/>
                  </a:lnTo>
                  <a:lnTo>
                    <a:pt x="103" y="38"/>
                  </a:lnTo>
                  <a:lnTo>
                    <a:pt x="82" y="34"/>
                  </a:lnTo>
                  <a:lnTo>
                    <a:pt x="63" y="28"/>
                  </a:lnTo>
                  <a:lnTo>
                    <a:pt x="47" y="24"/>
                  </a:lnTo>
                  <a:lnTo>
                    <a:pt x="35" y="17"/>
                  </a:lnTo>
                  <a:lnTo>
                    <a:pt x="25" y="10"/>
                  </a:lnTo>
                  <a:lnTo>
                    <a:pt x="18" y="5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6" name="Freeform 108"/>
            <p:cNvSpPr>
              <a:spLocks/>
            </p:cNvSpPr>
            <p:nvPr userDrawn="1"/>
          </p:nvSpPr>
          <p:spPr bwMode="auto">
            <a:xfrm>
              <a:off x="8326447" y="279400"/>
              <a:ext cx="82552" cy="47625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10" y="17"/>
                </a:cxn>
                <a:cxn ang="0">
                  <a:pos x="19" y="21"/>
                </a:cxn>
                <a:cxn ang="0">
                  <a:pos x="30" y="27"/>
                </a:cxn>
                <a:cxn ang="0">
                  <a:pos x="42" y="34"/>
                </a:cxn>
                <a:cxn ang="0">
                  <a:pos x="56" y="42"/>
                </a:cxn>
                <a:cxn ang="0">
                  <a:pos x="71" y="51"/>
                </a:cxn>
                <a:cxn ang="0">
                  <a:pos x="85" y="61"/>
                </a:cxn>
                <a:cxn ang="0">
                  <a:pos x="99" y="69"/>
                </a:cxn>
                <a:cxn ang="0">
                  <a:pos x="111" y="78"/>
                </a:cxn>
                <a:cxn ang="0">
                  <a:pos x="122" y="61"/>
                </a:cxn>
                <a:cxn ang="0">
                  <a:pos x="111" y="52"/>
                </a:cxn>
                <a:cxn ang="0">
                  <a:pos x="97" y="44"/>
                </a:cxn>
                <a:cxn ang="0">
                  <a:pos x="82" y="34"/>
                </a:cxn>
                <a:cxn ang="0">
                  <a:pos x="68" y="25"/>
                </a:cxn>
                <a:cxn ang="0">
                  <a:pos x="53" y="17"/>
                </a:cxn>
                <a:cxn ang="0">
                  <a:pos x="39" y="10"/>
                </a:cxn>
                <a:cxn ang="0">
                  <a:pos x="28" y="4"/>
                </a:cxn>
                <a:cxn ang="0">
                  <a:pos x="19" y="0"/>
                </a:cxn>
                <a:cxn ang="0">
                  <a:pos x="23" y="14"/>
                </a:cxn>
                <a:cxn ang="0">
                  <a:pos x="6" y="3"/>
                </a:cxn>
                <a:cxn ang="0">
                  <a:pos x="0" y="12"/>
                </a:cxn>
                <a:cxn ang="0">
                  <a:pos x="10" y="17"/>
                </a:cxn>
                <a:cxn ang="0">
                  <a:pos x="6" y="3"/>
                </a:cxn>
              </a:cxnLst>
              <a:rect l="0" t="0" r="r" b="b"/>
              <a:pathLst>
                <a:path w="122" h="78">
                  <a:moveTo>
                    <a:pt x="6" y="3"/>
                  </a:moveTo>
                  <a:lnTo>
                    <a:pt x="10" y="17"/>
                  </a:lnTo>
                  <a:lnTo>
                    <a:pt x="19" y="21"/>
                  </a:lnTo>
                  <a:lnTo>
                    <a:pt x="30" y="27"/>
                  </a:lnTo>
                  <a:lnTo>
                    <a:pt x="42" y="34"/>
                  </a:lnTo>
                  <a:lnTo>
                    <a:pt x="56" y="42"/>
                  </a:lnTo>
                  <a:lnTo>
                    <a:pt x="71" y="51"/>
                  </a:lnTo>
                  <a:lnTo>
                    <a:pt x="85" y="61"/>
                  </a:lnTo>
                  <a:lnTo>
                    <a:pt x="99" y="69"/>
                  </a:lnTo>
                  <a:lnTo>
                    <a:pt x="111" y="78"/>
                  </a:lnTo>
                  <a:lnTo>
                    <a:pt x="122" y="61"/>
                  </a:lnTo>
                  <a:lnTo>
                    <a:pt x="111" y="52"/>
                  </a:lnTo>
                  <a:lnTo>
                    <a:pt x="97" y="44"/>
                  </a:lnTo>
                  <a:lnTo>
                    <a:pt x="82" y="34"/>
                  </a:lnTo>
                  <a:lnTo>
                    <a:pt x="68" y="25"/>
                  </a:lnTo>
                  <a:lnTo>
                    <a:pt x="53" y="17"/>
                  </a:lnTo>
                  <a:lnTo>
                    <a:pt x="39" y="10"/>
                  </a:lnTo>
                  <a:lnTo>
                    <a:pt x="28" y="4"/>
                  </a:lnTo>
                  <a:lnTo>
                    <a:pt x="19" y="0"/>
                  </a:lnTo>
                  <a:lnTo>
                    <a:pt x="23" y="14"/>
                  </a:lnTo>
                  <a:lnTo>
                    <a:pt x="6" y="3"/>
                  </a:lnTo>
                  <a:lnTo>
                    <a:pt x="0" y="12"/>
                  </a:lnTo>
                  <a:lnTo>
                    <a:pt x="10" y="17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7" name="Freeform 109"/>
            <p:cNvSpPr>
              <a:spLocks/>
            </p:cNvSpPr>
            <p:nvPr userDrawn="1"/>
          </p:nvSpPr>
          <p:spPr bwMode="auto">
            <a:xfrm>
              <a:off x="8329623" y="263525"/>
              <a:ext cx="25401" cy="25400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16" y="7"/>
                </a:cxn>
                <a:cxn ang="0">
                  <a:pos x="0" y="30"/>
                </a:cxn>
                <a:cxn ang="0">
                  <a:pos x="17" y="41"/>
                </a:cxn>
                <a:cxn ang="0">
                  <a:pos x="33" y="18"/>
                </a:cxn>
                <a:cxn ang="0">
                  <a:pos x="20" y="21"/>
                </a:cxn>
                <a:cxn ang="0">
                  <a:pos x="29" y="4"/>
                </a:cxn>
                <a:cxn ang="0">
                  <a:pos x="22" y="0"/>
                </a:cxn>
                <a:cxn ang="0">
                  <a:pos x="16" y="7"/>
                </a:cxn>
                <a:cxn ang="0">
                  <a:pos x="29" y="4"/>
                </a:cxn>
              </a:cxnLst>
              <a:rect l="0" t="0" r="r" b="b"/>
              <a:pathLst>
                <a:path w="33" h="41">
                  <a:moveTo>
                    <a:pt x="29" y="4"/>
                  </a:moveTo>
                  <a:lnTo>
                    <a:pt x="16" y="7"/>
                  </a:lnTo>
                  <a:lnTo>
                    <a:pt x="0" y="30"/>
                  </a:lnTo>
                  <a:lnTo>
                    <a:pt x="17" y="41"/>
                  </a:lnTo>
                  <a:lnTo>
                    <a:pt x="33" y="18"/>
                  </a:lnTo>
                  <a:lnTo>
                    <a:pt x="20" y="21"/>
                  </a:lnTo>
                  <a:lnTo>
                    <a:pt x="29" y="4"/>
                  </a:lnTo>
                  <a:lnTo>
                    <a:pt x="22" y="0"/>
                  </a:lnTo>
                  <a:lnTo>
                    <a:pt x="16" y="7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8" name="Freeform 110"/>
            <p:cNvSpPr>
              <a:spLocks/>
            </p:cNvSpPr>
            <p:nvPr userDrawn="1"/>
          </p:nvSpPr>
          <p:spPr bwMode="auto">
            <a:xfrm>
              <a:off x="8139119" y="184150"/>
              <a:ext cx="98427" cy="50800"/>
            </a:xfrm>
            <a:custGeom>
              <a:avLst/>
              <a:gdLst/>
              <a:ahLst/>
              <a:cxnLst>
                <a:cxn ang="0">
                  <a:pos x="140" y="60"/>
                </a:cxn>
                <a:cxn ang="0">
                  <a:pos x="122" y="51"/>
                </a:cxn>
                <a:cxn ang="0">
                  <a:pos x="107" y="43"/>
                </a:cxn>
                <a:cxn ang="0">
                  <a:pos x="94" y="36"/>
                </a:cxn>
                <a:cxn ang="0">
                  <a:pos x="84" y="29"/>
                </a:cxn>
                <a:cxn ang="0">
                  <a:pos x="73" y="23"/>
                </a:cxn>
                <a:cxn ang="0">
                  <a:pos x="68" y="19"/>
                </a:cxn>
                <a:cxn ang="0">
                  <a:pos x="62" y="14"/>
                </a:cxn>
                <a:cxn ang="0">
                  <a:pos x="58" y="12"/>
                </a:cxn>
                <a:cxn ang="0">
                  <a:pos x="52" y="7"/>
                </a:cxn>
                <a:cxn ang="0">
                  <a:pos x="45" y="5"/>
                </a:cxn>
                <a:cxn ang="0">
                  <a:pos x="36" y="2"/>
                </a:cxn>
                <a:cxn ang="0">
                  <a:pos x="29" y="0"/>
                </a:cxn>
                <a:cxn ang="0">
                  <a:pos x="20" y="0"/>
                </a:cxn>
                <a:cxn ang="0">
                  <a:pos x="13" y="2"/>
                </a:cxn>
                <a:cxn ang="0">
                  <a:pos x="7" y="5"/>
                </a:cxn>
                <a:cxn ang="0">
                  <a:pos x="3" y="9"/>
                </a:cxn>
                <a:cxn ang="0">
                  <a:pos x="0" y="20"/>
                </a:cxn>
                <a:cxn ang="0">
                  <a:pos x="7" y="33"/>
                </a:cxn>
                <a:cxn ang="0">
                  <a:pos x="19" y="41"/>
                </a:cxn>
                <a:cxn ang="0">
                  <a:pos x="33" y="49"/>
                </a:cxn>
                <a:cxn ang="0">
                  <a:pos x="39" y="50"/>
                </a:cxn>
                <a:cxn ang="0">
                  <a:pos x="45" y="53"/>
                </a:cxn>
                <a:cxn ang="0">
                  <a:pos x="53" y="56"/>
                </a:cxn>
                <a:cxn ang="0">
                  <a:pos x="63" y="59"/>
                </a:cxn>
                <a:cxn ang="0">
                  <a:pos x="75" y="64"/>
                </a:cxn>
                <a:cxn ang="0">
                  <a:pos x="88" y="70"/>
                </a:cxn>
                <a:cxn ang="0">
                  <a:pos x="104" y="77"/>
                </a:cxn>
                <a:cxn ang="0">
                  <a:pos x="121" y="86"/>
                </a:cxn>
                <a:cxn ang="0">
                  <a:pos x="140" y="60"/>
                </a:cxn>
              </a:cxnLst>
              <a:rect l="0" t="0" r="r" b="b"/>
              <a:pathLst>
                <a:path w="140" h="86">
                  <a:moveTo>
                    <a:pt x="140" y="60"/>
                  </a:moveTo>
                  <a:lnTo>
                    <a:pt x="122" y="51"/>
                  </a:lnTo>
                  <a:lnTo>
                    <a:pt x="107" y="43"/>
                  </a:lnTo>
                  <a:lnTo>
                    <a:pt x="94" y="36"/>
                  </a:lnTo>
                  <a:lnTo>
                    <a:pt x="84" y="29"/>
                  </a:lnTo>
                  <a:lnTo>
                    <a:pt x="73" y="23"/>
                  </a:lnTo>
                  <a:lnTo>
                    <a:pt x="68" y="19"/>
                  </a:lnTo>
                  <a:lnTo>
                    <a:pt x="62" y="14"/>
                  </a:lnTo>
                  <a:lnTo>
                    <a:pt x="58" y="12"/>
                  </a:lnTo>
                  <a:lnTo>
                    <a:pt x="52" y="7"/>
                  </a:lnTo>
                  <a:lnTo>
                    <a:pt x="45" y="5"/>
                  </a:lnTo>
                  <a:lnTo>
                    <a:pt x="36" y="2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3" y="2"/>
                  </a:lnTo>
                  <a:lnTo>
                    <a:pt x="7" y="5"/>
                  </a:lnTo>
                  <a:lnTo>
                    <a:pt x="3" y="9"/>
                  </a:lnTo>
                  <a:lnTo>
                    <a:pt x="0" y="20"/>
                  </a:lnTo>
                  <a:lnTo>
                    <a:pt x="7" y="33"/>
                  </a:lnTo>
                  <a:lnTo>
                    <a:pt x="19" y="41"/>
                  </a:lnTo>
                  <a:lnTo>
                    <a:pt x="33" y="49"/>
                  </a:lnTo>
                  <a:lnTo>
                    <a:pt x="39" y="50"/>
                  </a:lnTo>
                  <a:lnTo>
                    <a:pt x="45" y="53"/>
                  </a:lnTo>
                  <a:lnTo>
                    <a:pt x="53" y="56"/>
                  </a:lnTo>
                  <a:lnTo>
                    <a:pt x="63" y="59"/>
                  </a:lnTo>
                  <a:lnTo>
                    <a:pt x="75" y="64"/>
                  </a:lnTo>
                  <a:lnTo>
                    <a:pt x="88" y="70"/>
                  </a:lnTo>
                  <a:lnTo>
                    <a:pt x="104" y="77"/>
                  </a:lnTo>
                  <a:lnTo>
                    <a:pt x="121" y="86"/>
                  </a:lnTo>
                  <a:lnTo>
                    <a:pt x="14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09" name="Freeform 111"/>
            <p:cNvSpPr>
              <a:spLocks/>
            </p:cNvSpPr>
            <p:nvPr userDrawn="1"/>
          </p:nvSpPr>
          <p:spPr bwMode="auto">
            <a:xfrm>
              <a:off x="8175631" y="185738"/>
              <a:ext cx="65089" cy="3968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4" y="18"/>
                </a:cxn>
                <a:cxn ang="0">
                  <a:pos x="10" y="22"/>
                </a:cxn>
                <a:cxn ang="0">
                  <a:pos x="16" y="27"/>
                </a:cxn>
                <a:cxn ang="0">
                  <a:pos x="26" y="32"/>
                </a:cxn>
                <a:cxn ang="0">
                  <a:pos x="36" y="39"/>
                </a:cxn>
                <a:cxn ang="0">
                  <a:pos x="50" y="46"/>
                </a:cxn>
                <a:cxn ang="0">
                  <a:pos x="66" y="55"/>
                </a:cxn>
                <a:cxn ang="0">
                  <a:pos x="83" y="64"/>
                </a:cxn>
                <a:cxn ang="0">
                  <a:pos x="92" y="46"/>
                </a:cxn>
                <a:cxn ang="0">
                  <a:pos x="75" y="38"/>
                </a:cxn>
                <a:cxn ang="0">
                  <a:pos x="59" y="29"/>
                </a:cxn>
                <a:cxn ang="0">
                  <a:pos x="47" y="22"/>
                </a:cxn>
                <a:cxn ang="0">
                  <a:pos x="37" y="15"/>
                </a:cxn>
                <a:cxn ang="0">
                  <a:pos x="27" y="9"/>
                </a:cxn>
                <a:cxn ang="0">
                  <a:pos x="21" y="5"/>
                </a:cxn>
                <a:cxn ang="0">
                  <a:pos x="16" y="1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0" y="14"/>
                </a:cxn>
              </a:cxnLst>
              <a:rect l="0" t="0" r="r" b="b"/>
              <a:pathLst>
                <a:path w="92" h="64">
                  <a:moveTo>
                    <a:pt x="0" y="14"/>
                  </a:moveTo>
                  <a:lnTo>
                    <a:pt x="0" y="14"/>
                  </a:lnTo>
                  <a:lnTo>
                    <a:pt x="4" y="18"/>
                  </a:lnTo>
                  <a:lnTo>
                    <a:pt x="10" y="22"/>
                  </a:lnTo>
                  <a:lnTo>
                    <a:pt x="16" y="27"/>
                  </a:lnTo>
                  <a:lnTo>
                    <a:pt x="26" y="32"/>
                  </a:lnTo>
                  <a:lnTo>
                    <a:pt x="36" y="39"/>
                  </a:lnTo>
                  <a:lnTo>
                    <a:pt x="50" y="46"/>
                  </a:lnTo>
                  <a:lnTo>
                    <a:pt x="66" y="55"/>
                  </a:lnTo>
                  <a:lnTo>
                    <a:pt x="83" y="64"/>
                  </a:lnTo>
                  <a:lnTo>
                    <a:pt x="92" y="46"/>
                  </a:lnTo>
                  <a:lnTo>
                    <a:pt x="75" y="38"/>
                  </a:lnTo>
                  <a:lnTo>
                    <a:pt x="59" y="29"/>
                  </a:lnTo>
                  <a:lnTo>
                    <a:pt x="47" y="22"/>
                  </a:lnTo>
                  <a:lnTo>
                    <a:pt x="37" y="15"/>
                  </a:lnTo>
                  <a:lnTo>
                    <a:pt x="27" y="9"/>
                  </a:lnTo>
                  <a:lnTo>
                    <a:pt x="21" y="5"/>
                  </a:lnTo>
                  <a:lnTo>
                    <a:pt x="16" y="1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0" name="Freeform 112"/>
            <p:cNvSpPr>
              <a:spLocks/>
            </p:cNvSpPr>
            <p:nvPr userDrawn="1"/>
          </p:nvSpPr>
          <p:spPr bwMode="auto">
            <a:xfrm>
              <a:off x="8135944" y="176213"/>
              <a:ext cx="49213" cy="19050"/>
            </a:xfrm>
            <a:custGeom>
              <a:avLst/>
              <a:gdLst/>
              <a:ahLst/>
              <a:cxnLst>
                <a:cxn ang="0">
                  <a:pos x="18" y="24"/>
                </a:cxn>
                <a:cxn ang="0">
                  <a:pos x="18" y="24"/>
                </a:cxn>
                <a:cxn ang="0">
                  <a:pos x="19" y="23"/>
                </a:cxn>
                <a:cxn ang="0">
                  <a:pos x="22" y="22"/>
                </a:cxn>
                <a:cxn ang="0">
                  <a:pos x="28" y="20"/>
                </a:cxn>
                <a:cxn ang="0">
                  <a:pos x="33" y="20"/>
                </a:cxn>
                <a:cxn ang="0">
                  <a:pos x="39" y="22"/>
                </a:cxn>
                <a:cxn ang="0">
                  <a:pos x="48" y="24"/>
                </a:cxn>
                <a:cxn ang="0">
                  <a:pos x="54" y="26"/>
                </a:cxn>
                <a:cxn ang="0">
                  <a:pos x="58" y="29"/>
                </a:cxn>
                <a:cxn ang="0">
                  <a:pos x="69" y="15"/>
                </a:cxn>
                <a:cxn ang="0">
                  <a:pos x="62" y="9"/>
                </a:cxn>
                <a:cxn ang="0">
                  <a:pos x="54" y="5"/>
                </a:cxn>
                <a:cxn ang="0">
                  <a:pos x="45" y="2"/>
                </a:cxn>
                <a:cxn ang="0">
                  <a:pos x="36" y="0"/>
                </a:cxn>
                <a:cxn ang="0">
                  <a:pos x="25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18" y="24"/>
                </a:cxn>
              </a:cxnLst>
              <a:rect l="0" t="0" r="r" b="b"/>
              <a:pathLst>
                <a:path w="69" h="29">
                  <a:moveTo>
                    <a:pt x="18" y="24"/>
                  </a:moveTo>
                  <a:lnTo>
                    <a:pt x="18" y="24"/>
                  </a:lnTo>
                  <a:lnTo>
                    <a:pt x="19" y="23"/>
                  </a:lnTo>
                  <a:lnTo>
                    <a:pt x="22" y="22"/>
                  </a:lnTo>
                  <a:lnTo>
                    <a:pt x="28" y="20"/>
                  </a:lnTo>
                  <a:lnTo>
                    <a:pt x="33" y="20"/>
                  </a:lnTo>
                  <a:lnTo>
                    <a:pt x="39" y="22"/>
                  </a:lnTo>
                  <a:lnTo>
                    <a:pt x="48" y="24"/>
                  </a:lnTo>
                  <a:lnTo>
                    <a:pt x="54" y="26"/>
                  </a:lnTo>
                  <a:lnTo>
                    <a:pt x="58" y="29"/>
                  </a:lnTo>
                  <a:lnTo>
                    <a:pt x="69" y="15"/>
                  </a:lnTo>
                  <a:lnTo>
                    <a:pt x="62" y="9"/>
                  </a:lnTo>
                  <a:lnTo>
                    <a:pt x="54" y="5"/>
                  </a:lnTo>
                  <a:lnTo>
                    <a:pt x="45" y="2"/>
                  </a:lnTo>
                  <a:lnTo>
                    <a:pt x="36" y="0"/>
                  </a:lnTo>
                  <a:lnTo>
                    <a:pt x="25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1" name="Freeform 113"/>
            <p:cNvSpPr>
              <a:spLocks/>
            </p:cNvSpPr>
            <p:nvPr userDrawn="1"/>
          </p:nvSpPr>
          <p:spPr bwMode="auto">
            <a:xfrm>
              <a:off x="8134356" y="185738"/>
              <a:ext cx="31751" cy="33337"/>
            </a:xfrm>
            <a:custGeom>
              <a:avLst/>
              <a:gdLst/>
              <a:ahLst/>
              <a:cxnLst>
                <a:cxn ang="0">
                  <a:pos x="46" y="36"/>
                </a:cxn>
                <a:cxn ang="0">
                  <a:pos x="46" y="36"/>
                </a:cxn>
                <a:cxn ang="0">
                  <a:pos x="35" y="30"/>
                </a:cxn>
                <a:cxn ang="0">
                  <a:pos x="24" y="23"/>
                </a:cxn>
                <a:cxn ang="0">
                  <a:pos x="20" y="16"/>
                </a:cxn>
                <a:cxn ang="0">
                  <a:pos x="22" y="11"/>
                </a:cxn>
                <a:cxn ang="0">
                  <a:pos x="4" y="0"/>
                </a:cxn>
                <a:cxn ang="0">
                  <a:pos x="0" y="19"/>
                </a:cxn>
                <a:cxn ang="0">
                  <a:pos x="10" y="37"/>
                </a:cxn>
                <a:cxn ang="0">
                  <a:pos x="23" y="47"/>
                </a:cxn>
                <a:cxn ang="0">
                  <a:pos x="40" y="56"/>
                </a:cxn>
                <a:cxn ang="0">
                  <a:pos x="40" y="56"/>
                </a:cxn>
                <a:cxn ang="0">
                  <a:pos x="46" y="36"/>
                </a:cxn>
              </a:cxnLst>
              <a:rect l="0" t="0" r="r" b="b"/>
              <a:pathLst>
                <a:path w="46" h="56">
                  <a:moveTo>
                    <a:pt x="46" y="36"/>
                  </a:moveTo>
                  <a:lnTo>
                    <a:pt x="46" y="36"/>
                  </a:lnTo>
                  <a:lnTo>
                    <a:pt x="35" y="30"/>
                  </a:lnTo>
                  <a:lnTo>
                    <a:pt x="24" y="23"/>
                  </a:lnTo>
                  <a:lnTo>
                    <a:pt x="20" y="16"/>
                  </a:lnTo>
                  <a:lnTo>
                    <a:pt x="22" y="11"/>
                  </a:lnTo>
                  <a:lnTo>
                    <a:pt x="4" y="0"/>
                  </a:lnTo>
                  <a:lnTo>
                    <a:pt x="0" y="19"/>
                  </a:lnTo>
                  <a:lnTo>
                    <a:pt x="10" y="37"/>
                  </a:lnTo>
                  <a:lnTo>
                    <a:pt x="23" y="47"/>
                  </a:lnTo>
                  <a:lnTo>
                    <a:pt x="40" y="56"/>
                  </a:lnTo>
                  <a:lnTo>
                    <a:pt x="40" y="56"/>
                  </a:lnTo>
                  <a:lnTo>
                    <a:pt x="46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2" name="Freeform 114"/>
            <p:cNvSpPr>
              <a:spLocks/>
            </p:cNvSpPr>
            <p:nvPr userDrawn="1"/>
          </p:nvSpPr>
          <p:spPr bwMode="auto">
            <a:xfrm>
              <a:off x="8159756" y="207963"/>
              <a:ext cx="69851" cy="34925"/>
            </a:xfrm>
            <a:custGeom>
              <a:avLst/>
              <a:gdLst/>
              <a:ahLst/>
              <a:cxnLst>
                <a:cxn ang="0">
                  <a:pos x="82" y="41"/>
                </a:cxn>
                <a:cxn ang="0">
                  <a:pos x="95" y="38"/>
                </a:cxn>
                <a:cxn ang="0">
                  <a:pos x="78" y="30"/>
                </a:cxn>
                <a:cxn ang="0">
                  <a:pos x="62" y="22"/>
                </a:cxn>
                <a:cxn ang="0">
                  <a:pos x="49" y="17"/>
                </a:cxn>
                <a:cxn ang="0">
                  <a:pos x="38" y="10"/>
                </a:cxn>
                <a:cxn ang="0">
                  <a:pos x="26" y="7"/>
                </a:cxn>
                <a:cxn ang="0">
                  <a:pos x="19" y="4"/>
                </a:cxn>
                <a:cxn ang="0">
                  <a:pos x="12" y="1"/>
                </a:cxn>
                <a:cxn ang="0">
                  <a:pos x="6" y="0"/>
                </a:cxn>
                <a:cxn ang="0">
                  <a:pos x="0" y="20"/>
                </a:cxn>
                <a:cxn ang="0">
                  <a:pos x="6" y="21"/>
                </a:cxn>
                <a:cxn ang="0">
                  <a:pos x="10" y="24"/>
                </a:cxn>
                <a:cxn ang="0">
                  <a:pos x="20" y="27"/>
                </a:cxn>
                <a:cxn ang="0">
                  <a:pos x="29" y="30"/>
                </a:cxn>
                <a:cxn ang="0">
                  <a:pos x="41" y="34"/>
                </a:cxn>
                <a:cxn ang="0">
                  <a:pos x="54" y="39"/>
                </a:cxn>
                <a:cxn ang="0">
                  <a:pos x="69" y="47"/>
                </a:cxn>
                <a:cxn ang="0">
                  <a:pos x="87" y="55"/>
                </a:cxn>
                <a:cxn ang="0">
                  <a:pos x="100" y="52"/>
                </a:cxn>
                <a:cxn ang="0">
                  <a:pos x="87" y="55"/>
                </a:cxn>
                <a:cxn ang="0">
                  <a:pos x="94" y="59"/>
                </a:cxn>
                <a:cxn ang="0">
                  <a:pos x="100" y="52"/>
                </a:cxn>
                <a:cxn ang="0">
                  <a:pos x="82" y="41"/>
                </a:cxn>
              </a:cxnLst>
              <a:rect l="0" t="0" r="r" b="b"/>
              <a:pathLst>
                <a:path w="100" h="59">
                  <a:moveTo>
                    <a:pt x="82" y="41"/>
                  </a:moveTo>
                  <a:lnTo>
                    <a:pt x="95" y="38"/>
                  </a:lnTo>
                  <a:lnTo>
                    <a:pt x="78" y="30"/>
                  </a:lnTo>
                  <a:lnTo>
                    <a:pt x="62" y="22"/>
                  </a:lnTo>
                  <a:lnTo>
                    <a:pt x="49" y="17"/>
                  </a:lnTo>
                  <a:lnTo>
                    <a:pt x="38" y="10"/>
                  </a:lnTo>
                  <a:lnTo>
                    <a:pt x="26" y="7"/>
                  </a:lnTo>
                  <a:lnTo>
                    <a:pt x="19" y="4"/>
                  </a:lnTo>
                  <a:lnTo>
                    <a:pt x="12" y="1"/>
                  </a:lnTo>
                  <a:lnTo>
                    <a:pt x="6" y="0"/>
                  </a:lnTo>
                  <a:lnTo>
                    <a:pt x="0" y="20"/>
                  </a:lnTo>
                  <a:lnTo>
                    <a:pt x="6" y="21"/>
                  </a:lnTo>
                  <a:lnTo>
                    <a:pt x="10" y="24"/>
                  </a:lnTo>
                  <a:lnTo>
                    <a:pt x="20" y="27"/>
                  </a:lnTo>
                  <a:lnTo>
                    <a:pt x="29" y="30"/>
                  </a:lnTo>
                  <a:lnTo>
                    <a:pt x="41" y="34"/>
                  </a:lnTo>
                  <a:lnTo>
                    <a:pt x="54" y="39"/>
                  </a:lnTo>
                  <a:lnTo>
                    <a:pt x="69" y="47"/>
                  </a:lnTo>
                  <a:lnTo>
                    <a:pt x="87" y="55"/>
                  </a:lnTo>
                  <a:lnTo>
                    <a:pt x="100" y="52"/>
                  </a:lnTo>
                  <a:lnTo>
                    <a:pt x="87" y="55"/>
                  </a:lnTo>
                  <a:lnTo>
                    <a:pt x="94" y="59"/>
                  </a:lnTo>
                  <a:lnTo>
                    <a:pt x="100" y="52"/>
                  </a:lnTo>
                  <a:lnTo>
                    <a:pt x="82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3" name="Freeform 115"/>
            <p:cNvSpPr>
              <a:spLocks/>
            </p:cNvSpPr>
            <p:nvPr userDrawn="1"/>
          </p:nvSpPr>
          <p:spPr bwMode="auto">
            <a:xfrm>
              <a:off x="8216907" y="214313"/>
              <a:ext cx="30164" cy="23812"/>
            </a:xfrm>
            <a:custGeom>
              <a:avLst/>
              <a:gdLst/>
              <a:ahLst/>
              <a:cxnLst>
                <a:cxn ang="0">
                  <a:pos x="23" y="18"/>
                </a:cxn>
                <a:cxn ang="0">
                  <a:pos x="19" y="3"/>
                </a:cxn>
                <a:cxn ang="0">
                  <a:pos x="0" y="29"/>
                </a:cxn>
                <a:cxn ang="0">
                  <a:pos x="18" y="40"/>
                </a:cxn>
                <a:cxn ang="0">
                  <a:pos x="36" y="15"/>
                </a:cxn>
                <a:cxn ang="0">
                  <a:pos x="32" y="0"/>
                </a:cxn>
                <a:cxn ang="0">
                  <a:pos x="36" y="15"/>
                </a:cxn>
                <a:cxn ang="0">
                  <a:pos x="42" y="6"/>
                </a:cxn>
                <a:cxn ang="0">
                  <a:pos x="32" y="0"/>
                </a:cxn>
                <a:cxn ang="0">
                  <a:pos x="23" y="18"/>
                </a:cxn>
              </a:cxnLst>
              <a:rect l="0" t="0" r="r" b="b"/>
              <a:pathLst>
                <a:path w="42" h="40">
                  <a:moveTo>
                    <a:pt x="23" y="18"/>
                  </a:moveTo>
                  <a:lnTo>
                    <a:pt x="19" y="3"/>
                  </a:lnTo>
                  <a:lnTo>
                    <a:pt x="0" y="29"/>
                  </a:lnTo>
                  <a:lnTo>
                    <a:pt x="18" y="40"/>
                  </a:lnTo>
                  <a:lnTo>
                    <a:pt x="36" y="15"/>
                  </a:lnTo>
                  <a:lnTo>
                    <a:pt x="32" y="0"/>
                  </a:lnTo>
                  <a:lnTo>
                    <a:pt x="36" y="15"/>
                  </a:lnTo>
                  <a:lnTo>
                    <a:pt x="42" y="6"/>
                  </a:lnTo>
                  <a:lnTo>
                    <a:pt x="32" y="0"/>
                  </a:lnTo>
                  <a:lnTo>
                    <a:pt x="23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4" name="Freeform 116"/>
            <p:cNvSpPr>
              <a:spLocks/>
            </p:cNvSpPr>
            <p:nvPr userDrawn="1"/>
          </p:nvSpPr>
          <p:spPr bwMode="auto">
            <a:xfrm>
              <a:off x="8313747" y="254000"/>
              <a:ext cx="46038" cy="4445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6" y="14"/>
                </a:cxn>
                <a:cxn ang="0">
                  <a:pos x="29" y="73"/>
                </a:cxn>
                <a:cxn ang="0">
                  <a:pos x="0" y="58"/>
                </a:cxn>
                <a:cxn ang="0">
                  <a:pos x="4" y="50"/>
                </a:cxn>
                <a:cxn ang="0">
                  <a:pos x="7" y="43"/>
                </a:cxn>
                <a:cxn ang="0">
                  <a:pos x="11" y="36"/>
                </a:cxn>
                <a:cxn ang="0">
                  <a:pos x="16" y="28"/>
                </a:cxn>
                <a:cxn ang="0">
                  <a:pos x="22" y="20"/>
                </a:cxn>
                <a:cxn ang="0">
                  <a:pos x="27" y="13"/>
                </a:cxn>
                <a:cxn ang="0">
                  <a:pos x="32" y="6"/>
                </a:cxn>
                <a:cxn ang="0">
                  <a:pos x="37" y="0"/>
                </a:cxn>
              </a:cxnLst>
              <a:rect l="0" t="0" r="r" b="b"/>
              <a:pathLst>
                <a:path w="66" h="73">
                  <a:moveTo>
                    <a:pt x="37" y="0"/>
                  </a:moveTo>
                  <a:lnTo>
                    <a:pt x="66" y="14"/>
                  </a:lnTo>
                  <a:lnTo>
                    <a:pt x="29" y="73"/>
                  </a:lnTo>
                  <a:lnTo>
                    <a:pt x="0" y="58"/>
                  </a:lnTo>
                  <a:lnTo>
                    <a:pt x="4" y="50"/>
                  </a:lnTo>
                  <a:lnTo>
                    <a:pt x="7" y="43"/>
                  </a:lnTo>
                  <a:lnTo>
                    <a:pt x="11" y="36"/>
                  </a:lnTo>
                  <a:lnTo>
                    <a:pt x="16" y="28"/>
                  </a:lnTo>
                  <a:lnTo>
                    <a:pt x="22" y="20"/>
                  </a:lnTo>
                  <a:lnTo>
                    <a:pt x="27" y="13"/>
                  </a:lnTo>
                  <a:lnTo>
                    <a:pt x="32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5" name="Freeform 117"/>
            <p:cNvSpPr>
              <a:spLocks/>
            </p:cNvSpPr>
            <p:nvPr userDrawn="1"/>
          </p:nvSpPr>
          <p:spPr bwMode="auto">
            <a:xfrm>
              <a:off x="8337560" y="247650"/>
              <a:ext cx="31751" cy="19050"/>
            </a:xfrm>
            <a:custGeom>
              <a:avLst/>
              <a:gdLst/>
              <a:ahLst/>
              <a:cxnLst>
                <a:cxn ang="0">
                  <a:pos x="42" y="29"/>
                </a:cxn>
                <a:cxn ang="0">
                  <a:pos x="37" y="15"/>
                </a:cxn>
                <a:cxn ang="0">
                  <a:pos x="9" y="0"/>
                </a:cxn>
                <a:cxn ang="0">
                  <a:pos x="0" y="18"/>
                </a:cxn>
                <a:cxn ang="0">
                  <a:pos x="29" y="32"/>
                </a:cxn>
                <a:cxn ang="0">
                  <a:pos x="24" y="18"/>
                </a:cxn>
                <a:cxn ang="0">
                  <a:pos x="42" y="29"/>
                </a:cxn>
                <a:cxn ang="0">
                  <a:pos x="47" y="19"/>
                </a:cxn>
                <a:cxn ang="0">
                  <a:pos x="37" y="15"/>
                </a:cxn>
                <a:cxn ang="0">
                  <a:pos x="42" y="29"/>
                </a:cxn>
              </a:cxnLst>
              <a:rect l="0" t="0" r="r" b="b"/>
              <a:pathLst>
                <a:path w="47" h="32">
                  <a:moveTo>
                    <a:pt x="42" y="29"/>
                  </a:moveTo>
                  <a:lnTo>
                    <a:pt x="37" y="15"/>
                  </a:lnTo>
                  <a:lnTo>
                    <a:pt x="9" y="0"/>
                  </a:lnTo>
                  <a:lnTo>
                    <a:pt x="0" y="18"/>
                  </a:lnTo>
                  <a:lnTo>
                    <a:pt x="29" y="32"/>
                  </a:lnTo>
                  <a:lnTo>
                    <a:pt x="24" y="18"/>
                  </a:lnTo>
                  <a:lnTo>
                    <a:pt x="42" y="29"/>
                  </a:lnTo>
                  <a:lnTo>
                    <a:pt x="47" y="19"/>
                  </a:lnTo>
                  <a:lnTo>
                    <a:pt x="37" y="15"/>
                  </a:lnTo>
                  <a:lnTo>
                    <a:pt x="42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6" name="Freeform 118"/>
            <p:cNvSpPr>
              <a:spLocks/>
            </p:cNvSpPr>
            <p:nvPr userDrawn="1"/>
          </p:nvSpPr>
          <p:spPr bwMode="auto">
            <a:xfrm>
              <a:off x="8328035" y="258763"/>
              <a:ext cx="38101" cy="46037"/>
            </a:xfrm>
            <a:custGeom>
              <a:avLst/>
              <a:gdLst/>
              <a:ahLst/>
              <a:cxnLst>
                <a:cxn ang="0">
                  <a:pos x="4" y="72"/>
                </a:cxn>
                <a:cxn ang="0">
                  <a:pos x="17" y="69"/>
                </a:cxn>
                <a:cxn ang="0">
                  <a:pos x="55" y="11"/>
                </a:cxn>
                <a:cxn ang="0">
                  <a:pos x="37" y="0"/>
                </a:cxn>
                <a:cxn ang="0">
                  <a:pos x="0" y="58"/>
                </a:cxn>
                <a:cxn ang="0">
                  <a:pos x="13" y="55"/>
                </a:cxn>
                <a:cxn ang="0">
                  <a:pos x="4" y="72"/>
                </a:cxn>
                <a:cxn ang="0">
                  <a:pos x="13" y="76"/>
                </a:cxn>
                <a:cxn ang="0">
                  <a:pos x="17" y="69"/>
                </a:cxn>
                <a:cxn ang="0">
                  <a:pos x="4" y="72"/>
                </a:cxn>
              </a:cxnLst>
              <a:rect l="0" t="0" r="r" b="b"/>
              <a:pathLst>
                <a:path w="55" h="76">
                  <a:moveTo>
                    <a:pt x="4" y="72"/>
                  </a:moveTo>
                  <a:lnTo>
                    <a:pt x="17" y="69"/>
                  </a:lnTo>
                  <a:lnTo>
                    <a:pt x="55" y="11"/>
                  </a:lnTo>
                  <a:lnTo>
                    <a:pt x="37" y="0"/>
                  </a:lnTo>
                  <a:lnTo>
                    <a:pt x="0" y="58"/>
                  </a:lnTo>
                  <a:lnTo>
                    <a:pt x="13" y="55"/>
                  </a:lnTo>
                  <a:lnTo>
                    <a:pt x="4" y="72"/>
                  </a:lnTo>
                  <a:lnTo>
                    <a:pt x="13" y="76"/>
                  </a:lnTo>
                  <a:lnTo>
                    <a:pt x="17" y="69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7" name="Freeform 119"/>
            <p:cNvSpPr>
              <a:spLocks/>
            </p:cNvSpPr>
            <p:nvPr userDrawn="1"/>
          </p:nvSpPr>
          <p:spPr bwMode="auto">
            <a:xfrm>
              <a:off x="8305809" y="282575"/>
              <a:ext cx="31751" cy="20638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9" y="17"/>
                </a:cxn>
                <a:cxn ang="0">
                  <a:pos x="37" y="31"/>
                </a:cxn>
                <a:cxn ang="0">
                  <a:pos x="46" y="14"/>
                </a:cxn>
                <a:cxn ang="0">
                  <a:pos x="17" y="0"/>
                </a:cxn>
                <a:cxn ang="0">
                  <a:pos x="22" y="13"/>
                </a:cxn>
                <a:cxn ang="0">
                  <a:pos x="4" y="4"/>
                </a:cxn>
                <a:cxn ang="0">
                  <a:pos x="0" y="13"/>
                </a:cxn>
                <a:cxn ang="0">
                  <a:pos x="9" y="17"/>
                </a:cxn>
                <a:cxn ang="0">
                  <a:pos x="4" y="4"/>
                </a:cxn>
              </a:cxnLst>
              <a:rect l="0" t="0" r="r" b="b"/>
              <a:pathLst>
                <a:path w="46" h="31">
                  <a:moveTo>
                    <a:pt x="4" y="4"/>
                  </a:moveTo>
                  <a:lnTo>
                    <a:pt x="9" y="17"/>
                  </a:lnTo>
                  <a:lnTo>
                    <a:pt x="37" y="31"/>
                  </a:lnTo>
                  <a:lnTo>
                    <a:pt x="46" y="14"/>
                  </a:lnTo>
                  <a:lnTo>
                    <a:pt x="17" y="0"/>
                  </a:lnTo>
                  <a:lnTo>
                    <a:pt x="22" y="13"/>
                  </a:lnTo>
                  <a:lnTo>
                    <a:pt x="4" y="4"/>
                  </a:lnTo>
                  <a:lnTo>
                    <a:pt x="0" y="13"/>
                  </a:lnTo>
                  <a:lnTo>
                    <a:pt x="9" y="17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8" name="Freeform 120"/>
            <p:cNvSpPr>
              <a:spLocks/>
            </p:cNvSpPr>
            <p:nvPr userDrawn="1"/>
          </p:nvSpPr>
          <p:spPr bwMode="auto">
            <a:xfrm>
              <a:off x="8307397" y="266700"/>
              <a:ext cx="22225" cy="2540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2" y="7"/>
                </a:cxn>
                <a:cxn ang="0">
                  <a:pos x="8" y="15"/>
                </a:cxn>
                <a:cxn ang="0">
                  <a:pos x="5" y="23"/>
                </a:cxn>
                <a:cxn ang="0">
                  <a:pos x="0" y="31"/>
                </a:cxn>
                <a:cxn ang="0">
                  <a:pos x="18" y="40"/>
                </a:cxn>
                <a:cxn ang="0">
                  <a:pos x="22" y="31"/>
                </a:cxn>
                <a:cxn ang="0">
                  <a:pos x="25" y="24"/>
                </a:cxn>
                <a:cxn ang="0">
                  <a:pos x="29" y="18"/>
                </a:cxn>
                <a:cxn ang="0">
                  <a:pos x="33" y="11"/>
                </a:cxn>
                <a:cxn ang="0">
                  <a:pos x="33" y="11"/>
                </a:cxn>
                <a:cxn ang="0">
                  <a:pos x="16" y="0"/>
                </a:cxn>
              </a:cxnLst>
              <a:rect l="0" t="0" r="r" b="b"/>
              <a:pathLst>
                <a:path w="33" h="40">
                  <a:moveTo>
                    <a:pt x="16" y="0"/>
                  </a:moveTo>
                  <a:lnTo>
                    <a:pt x="16" y="0"/>
                  </a:lnTo>
                  <a:lnTo>
                    <a:pt x="12" y="7"/>
                  </a:lnTo>
                  <a:lnTo>
                    <a:pt x="8" y="15"/>
                  </a:lnTo>
                  <a:lnTo>
                    <a:pt x="5" y="23"/>
                  </a:lnTo>
                  <a:lnTo>
                    <a:pt x="0" y="31"/>
                  </a:lnTo>
                  <a:lnTo>
                    <a:pt x="18" y="40"/>
                  </a:lnTo>
                  <a:lnTo>
                    <a:pt x="22" y="31"/>
                  </a:lnTo>
                  <a:lnTo>
                    <a:pt x="25" y="24"/>
                  </a:lnTo>
                  <a:lnTo>
                    <a:pt x="29" y="18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9" name="Freeform 121"/>
            <p:cNvSpPr>
              <a:spLocks/>
            </p:cNvSpPr>
            <p:nvPr userDrawn="1"/>
          </p:nvSpPr>
          <p:spPr bwMode="auto">
            <a:xfrm>
              <a:off x="8318509" y="244475"/>
              <a:ext cx="26989" cy="30163"/>
            </a:xfrm>
            <a:custGeom>
              <a:avLst/>
              <a:gdLst/>
              <a:ahLst/>
              <a:cxnLst>
                <a:cxn ang="0">
                  <a:pos x="35" y="4"/>
                </a:cxn>
                <a:cxn ang="0">
                  <a:pos x="23" y="7"/>
                </a:cxn>
                <a:cxn ang="0">
                  <a:pos x="16" y="13"/>
                </a:cxn>
                <a:cxn ang="0">
                  <a:pos x="12" y="20"/>
                </a:cxn>
                <a:cxn ang="0">
                  <a:pos x="6" y="27"/>
                </a:cxn>
                <a:cxn ang="0">
                  <a:pos x="0" y="36"/>
                </a:cxn>
                <a:cxn ang="0">
                  <a:pos x="17" y="47"/>
                </a:cxn>
                <a:cxn ang="0">
                  <a:pos x="23" y="39"/>
                </a:cxn>
                <a:cxn ang="0">
                  <a:pos x="29" y="31"/>
                </a:cxn>
                <a:cxn ang="0">
                  <a:pos x="33" y="24"/>
                </a:cxn>
                <a:cxn ang="0">
                  <a:pos x="38" y="19"/>
                </a:cxn>
                <a:cxn ang="0">
                  <a:pos x="26" y="22"/>
                </a:cxn>
                <a:cxn ang="0">
                  <a:pos x="35" y="4"/>
                </a:cxn>
                <a:cxn ang="0">
                  <a:pos x="27" y="0"/>
                </a:cxn>
                <a:cxn ang="0">
                  <a:pos x="23" y="7"/>
                </a:cxn>
                <a:cxn ang="0">
                  <a:pos x="35" y="4"/>
                </a:cxn>
              </a:cxnLst>
              <a:rect l="0" t="0" r="r" b="b"/>
              <a:pathLst>
                <a:path w="38" h="47">
                  <a:moveTo>
                    <a:pt x="35" y="4"/>
                  </a:moveTo>
                  <a:lnTo>
                    <a:pt x="23" y="7"/>
                  </a:lnTo>
                  <a:lnTo>
                    <a:pt x="16" y="13"/>
                  </a:lnTo>
                  <a:lnTo>
                    <a:pt x="12" y="20"/>
                  </a:lnTo>
                  <a:lnTo>
                    <a:pt x="6" y="27"/>
                  </a:lnTo>
                  <a:lnTo>
                    <a:pt x="0" y="36"/>
                  </a:lnTo>
                  <a:lnTo>
                    <a:pt x="17" y="47"/>
                  </a:lnTo>
                  <a:lnTo>
                    <a:pt x="23" y="39"/>
                  </a:lnTo>
                  <a:lnTo>
                    <a:pt x="29" y="31"/>
                  </a:lnTo>
                  <a:lnTo>
                    <a:pt x="33" y="24"/>
                  </a:lnTo>
                  <a:lnTo>
                    <a:pt x="38" y="19"/>
                  </a:lnTo>
                  <a:lnTo>
                    <a:pt x="26" y="22"/>
                  </a:lnTo>
                  <a:lnTo>
                    <a:pt x="35" y="4"/>
                  </a:lnTo>
                  <a:lnTo>
                    <a:pt x="27" y="0"/>
                  </a:lnTo>
                  <a:lnTo>
                    <a:pt x="23" y="7"/>
                  </a:lnTo>
                  <a:lnTo>
                    <a:pt x="3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0" name="Freeform 122"/>
            <p:cNvSpPr>
              <a:spLocks/>
            </p:cNvSpPr>
            <p:nvPr userDrawn="1"/>
          </p:nvSpPr>
          <p:spPr bwMode="auto">
            <a:xfrm>
              <a:off x="8215320" y="209550"/>
              <a:ext cx="39688" cy="42863"/>
            </a:xfrm>
            <a:custGeom>
              <a:avLst/>
              <a:gdLst/>
              <a:ahLst/>
              <a:cxnLst>
                <a:cxn ang="0">
                  <a:pos x="59" y="10"/>
                </a:cxn>
                <a:cxn ang="0">
                  <a:pos x="37" y="0"/>
                </a:cxn>
                <a:cxn ang="0">
                  <a:pos x="0" y="57"/>
                </a:cxn>
                <a:cxn ang="0">
                  <a:pos x="21" y="67"/>
                </a:cxn>
                <a:cxn ang="0">
                  <a:pos x="25" y="59"/>
                </a:cxn>
                <a:cxn ang="0">
                  <a:pos x="31" y="52"/>
                </a:cxn>
                <a:cxn ang="0">
                  <a:pos x="36" y="44"/>
                </a:cxn>
                <a:cxn ang="0">
                  <a:pos x="40" y="39"/>
                </a:cxn>
                <a:cxn ang="0">
                  <a:pos x="44" y="33"/>
                </a:cxn>
                <a:cxn ang="0">
                  <a:pos x="48" y="25"/>
                </a:cxn>
                <a:cxn ang="0">
                  <a:pos x="54" y="17"/>
                </a:cxn>
                <a:cxn ang="0">
                  <a:pos x="59" y="10"/>
                </a:cxn>
              </a:cxnLst>
              <a:rect l="0" t="0" r="r" b="b"/>
              <a:pathLst>
                <a:path w="59" h="67">
                  <a:moveTo>
                    <a:pt x="59" y="10"/>
                  </a:moveTo>
                  <a:lnTo>
                    <a:pt x="37" y="0"/>
                  </a:lnTo>
                  <a:lnTo>
                    <a:pt x="0" y="57"/>
                  </a:lnTo>
                  <a:lnTo>
                    <a:pt x="21" y="67"/>
                  </a:lnTo>
                  <a:lnTo>
                    <a:pt x="25" y="59"/>
                  </a:lnTo>
                  <a:lnTo>
                    <a:pt x="31" y="52"/>
                  </a:lnTo>
                  <a:lnTo>
                    <a:pt x="36" y="44"/>
                  </a:lnTo>
                  <a:lnTo>
                    <a:pt x="40" y="39"/>
                  </a:lnTo>
                  <a:lnTo>
                    <a:pt x="44" y="33"/>
                  </a:lnTo>
                  <a:lnTo>
                    <a:pt x="48" y="25"/>
                  </a:lnTo>
                  <a:lnTo>
                    <a:pt x="54" y="17"/>
                  </a:lnTo>
                  <a:lnTo>
                    <a:pt x="59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1" name="Freeform 123"/>
            <p:cNvSpPr>
              <a:spLocks/>
            </p:cNvSpPr>
            <p:nvPr userDrawn="1"/>
          </p:nvSpPr>
          <p:spPr bwMode="auto">
            <a:xfrm>
              <a:off x="8234371" y="201613"/>
              <a:ext cx="25401" cy="20637"/>
            </a:xfrm>
            <a:custGeom>
              <a:avLst/>
              <a:gdLst/>
              <a:ahLst/>
              <a:cxnLst>
                <a:cxn ang="0">
                  <a:pos x="18" y="18"/>
                </a:cxn>
                <a:cxn ang="0">
                  <a:pos x="5" y="21"/>
                </a:cxn>
                <a:cxn ang="0">
                  <a:pos x="26" y="31"/>
                </a:cxn>
                <a:cxn ang="0">
                  <a:pos x="35" y="14"/>
                </a:cxn>
                <a:cxn ang="0">
                  <a:pos x="13" y="4"/>
                </a:cxn>
                <a:cxn ang="0">
                  <a:pos x="0" y="7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18" y="18"/>
                </a:cxn>
              </a:cxnLst>
              <a:rect l="0" t="0" r="r" b="b"/>
              <a:pathLst>
                <a:path w="35" h="31">
                  <a:moveTo>
                    <a:pt x="18" y="18"/>
                  </a:moveTo>
                  <a:lnTo>
                    <a:pt x="5" y="21"/>
                  </a:lnTo>
                  <a:lnTo>
                    <a:pt x="26" y="31"/>
                  </a:lnTo>
                  <a:lnTo>
                    <a:pt x="35" y="14"/>
                  </a:lnTo>
                  <a:lnTo>
                    <a:pt x="13" y="4"/>
                  </a:lnTo>
                  <a:lnTo>
                    <a:pt x="0" y="7"/>
                  </a:lnTo>
                  <a:lnTo>
                    <a:pt x="13" y="4"/>
                  </a:lnTo>
                  <a:lnTo>
                    <a:pt x="5" y="0"/>
                  </a:lnTo>
                  <a:lnTo>
                    <a:pt x="0" y="7"/>
                  </a:lnTo>
                  <a:lnTo>
                    <a:pt x="1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2" name="Freeform 124"/>
            <p:cNvSpPr>
              <a:spLocks/>
            </p:cNvSpPr>
            <p:nvPr userDrawn="1"/>
          </p:nvSpPr>
          <p:spPr bwMode="auto">
            <a:xfrm>
              <a:off x="8205795" y="207963"/>
              <a:ext cx="41276" cy="41275"/>
            </a:xfrm>
            <a:custGeom>
              <a:avLst/>
              <a:gdLst/>
              <a:ahLst/>
              <a:cxnLst>
                <a:cxn ang="0">
                  <a:pos x="19" y="54"/>
                </a:cxn>
                <a:cxn ang="0">
                  <a:pos x="23" y="68"/>
                </a:cxn>
                <a:cxn ang="0">
                  <a:pos x="61" y="11"/>
                </a:cxn>
                <a:cxn ang="0">
                  <a:pos x="43" y="0"/>
                </a:cxn>
                <a:cxn ang="0">
                  <a:pos x="6" y="57"/>
                </a:cxn>
                <a:cxn ang="0">
                  <a:pos x="10" y="71"/>
                </a:cxn>
                <a:cxn ang="0">
                  <a:pos x="6" y="57"/>
                </a:cxn>
                <a:cxn ang="0">
                  <a:pos x="0" y="66"/>
                </a:cxn>
                <a:cxn ang="0">
                  <a:pos x="10" y="71"/>
                </a:cxn>
                <a:cxn ang="0">
                  <a:pos x="19" y="54"/>
                </a:cxn>
              </a:cxnLst>
              <a:rect l="0" t="0" r="r" b="b"/>
              <a:pathLst>
                <a:path w="61" h="71">
                  <a:moveTo>
                    <a:pt x="19" y="54"/>
                  </a:moveTo>
                  <a:lnTo>
                    <a:pt x="23" y="68"/>
                  </a:lnTo>
                  <a:lnTo>
                    <a:pt x="61" y="11"/>
                  </a:lnTo>
                  <a:lnTo>
                    <a:pt x="43" y="0"/>
                  </a:lnTo>
                  <a:lnTo>
                    <a:pt x="6" y="57"/>
                  </a:lnTo>
                  <a:lnTo>
                    <a:pt x="10" y="71"/>
                  </a:lnTo>
                  <a:lnTo>
                    <a:pt x="6" y="57"/>
                  </a:lnTo>
                  <a:lnTo>
                    <a:pt x="0" y="66"/>
                  </a:lnTo>
                  <a:lnTo>
                    <a:pt x="10" y="71"/>
                  </a:lnTo>
                  <a:lnTo>
                    <a:pt x="19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3" name="Freeform 125"/>
            <p:cNvSpPr>
              <a:spLocks/>
            </p:cNvSpPr>
            <p:nvPr userDrawn="1"/>
          </p:nvSpPr>
          <p:spPr bwMode="auto">
            <a:xfrm>
              <a:off x="8210557" y="241300"/>
              <a:ext cx="25401" cy="17463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30" y="10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22" y="27"/>
                </a:cxn>
                <a:cxn ang="0">
                  <a:pos x="35" y="22"/>
                </a:cxn>
                <a:cxn ang="0">
                  <a:pos x="22" y="27"/>
                </a:cxn>
                <a:cxn ang="0">
                  <a:pos x="30" y="31"/>
                </a:cxn>
                <a:cxn ang="0">
                  <a:pos x="35" y="22"/>
                </a:cxn>
                <a:cxn ang="0">
                  <a:pos x="17" y="14"/>
                </a:cxn>
              </a:cxnLst>
              <a:rect l="0" t="0" r="r" b="b"/>
              <a:pathLst>
                <a:path w="35" h="31">
                  <a:moveTo>
                    <a:pt x="17" y="14"/>
                  </a:moveTo>
                  <a:lnTo>
                    <a:pt x="30" y="10"/>
                  </a:lnTo>
                  <a:lnTo>
                    <a:pt x="9" y="0"/>
                  </a:lnTo>
                  <a:lnTo>
                    <a:pt x="0" y="17"/>
                  </a:lnTo>
                  <a:lnTo>
                    <a:pt x="22" y="27"/>
                  </a:lnTo>
                  <a:lnTo>
                    <a:pt x="35" y="22"/>
                  </a:lnTo>
                  <a:lnTo>
                    <a:pt x="22" y="27"/>
                  </a:lnTo>
                  <a:lnTo>
                    <a:pt x="30" y="31"/>
                  </a:lnTo>
                  <a:lnTo>
                    <a:pt x="35" y="22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4" name="Freeform 126"/>
            <p:cNvSpPr>
              <a:spLocks/>
            </p:cNvSpPr>
            <p:nvPr userDrawn="1"/>
          </p:nvSpPr>
          <p:spPr bwMode="auto">
            <a:xfrm>
              <a:off x="8224845" y="230188"/>
              <a:ext cx="23812" cy="23812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1" y="0"/>
                </a:cxn>
                <a:cxn ang="0">
                  <a:pos x="15" y="6"/>
                </a:cxn>
                <a:cxn ang="0">
                  <a:pos x="11" y="13"/>
                </a:cxn>
                <a:cxn ang="0">
                  <a:pos x="5" y="20"/>
                </a:cxn>
                <a:cxn ang="0">
                  <a:pos x="0" y="30"/>
                </a:cxn>
                <a:cxn ang="0">
                  <a:pos x="18" y="38"/>
                </a:cxn>
                <a:cxn ang="0">
                  <a:pos x="22" y="31"/>
                </a:cxn>
                <a:cxn ang="0">
                  <a:pos x="28" y="24"/>
                </a:cxn>
                <a:cxn ang="0">
                  <a:pos x="32" y="17"/>
                </a:cxn>
                <a:cxn ang="0">
                  <a:pos x="35" y="11"/>
                </a:cxn>
                <a:cxn ang="0">
                  <a:pos x="36" y="11"/>
                </a:cxn>
                <a:cxn ang="0">
                  <a:pos x="19" y="0"/>
                </a:cxn>
              </a:cxnLst>
              <a:rect l="0" t="0" r="r" b="b"/>
              <a:pathLst>
                <a:path w="36" h="38">
                  <a:moveTo>
                    <a:pt x="19" y="0"/>
                  </a:moveTo>
                  <a:lnTo>
                    <a:pt x="21" y="0"/>
                  </a:lnTo>
                  <a:lnTo>
                    <a:pt x="15" y="6"/>
                  </a:lnTo>
                  <a:lnTo>
                    <a:pt x="11" y="13"/>
                  </a:lnTo>
                  <a:lnTo>
                    <a:pt x="5" y="20"/>
                  </a:lnTo>
                  <a:lnTo>
                    <a:pt x="0" y="30"/>
                  </a:lnTo>
                  <a:lnTo>
                    <a:pt x="18" y="38"/>
                  </a:lnTo>
                  <a:lnTo>
                    <a:pt x="22" y="31"/>
                  </a:lnTo>
                  <a:lnTo>
                    <a:pt x="28" y="24"/>
                  </a:lnTo>
                  <a:lnTo>
                    <a:pt x="32" y="17"/>
                  </a:lnTo>
                  <a:lnTo>
                    <a:pt x="35" y="11"/>
                  </a:lnTo>
                  <a:lnTo>
                    <a:pt x="36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5" name="Freeform 127"/>
            <p:cNvSpPr>
              <a:spLocks/>
            </p:cNvSpPr>
            <p:nvPr userDrawn="1"/>
          </p:nvSpPr>
          <p:spPr bwMode="auto">
            <a:xfrm>
              <a:off x="8235958" y="211138"/>
              <a:ext cx="30164" cy="25400"/>
            </a:xfrm>
            <a:custGeom>
              <a:avLst/>
              <a:gdLst/>
              <a:ahLst/>
              <a:cxnLst>
                <a:cxn ang="0">
                  <a:pos x="23" y="17"/>
                </a:cxn>
                <a:cxn ang="0">
                  <a:pos x="19" y="3"/>
                </a:cxn>
                <a:cxn ang="0">
                  <a:pos x="15" y="10"/>
                </a:cxn>
                <a:cxn ang="0">
                  <a:pos x="9" y="17"/>
                </a:cxn>
                <a:cxn ang="0">
                  <a:pos x="5" y="25"/>
                </a:cxn>
                <a:cxn ang="0">
                  <a:pos x="0" y="31"/>
                </a:cxn>
                <a:cxn ang="0">
                  <a:pos x="17" y="42"/>
                </a:cxn>
                <a:cxn ang="0">
                  <a:pos x="22" y="37"/>
                </a:cxn>
                <a:cxn ang="0">
                  <a:pos x="26" y="28"/>
                </a:cxn>
                <a:cxn ang="0">
                  <a:pos x="32" y="21"/>
                </a:cxn>
                <a:cxn ang="0">
                  <a:pos x="36" y="14"/>
                </a:cxn>
                <a:cxn ang="0">
                  <a:pos x="32" y="0"/>
                </a:cxn>
                <a:cxn ang="0">
                  <a:pos x="36" y="14"/>
                </a:cxn>
                <a:cxn ang="0">
                  <a:pos x="42" y="4"/>
                </a:cxn>
                <a:cxn ang="0">
                  <a:pos x="32" y="0"/>
                </a:cxn>
                <a:cxn ang="0">
                  <a:pos x="23" y="17"/>
                </a:cxn>
              </a:cxnLst>
              <a:rect l="0" t="0" r="r" b="b"/>
              <a:pathLst>
                <a:path w="42" h="42">
                  <a:moveTo>
                    <a:pt x="23" y="17"/>
                  </a:moveTo>
                  <a:lnTo>
                    <a:pt x="19" y="3"/>
                  </a:lnTo>
                  <a:lnTo>
                    <a:pt x="15" y="10"/>
                  </a:lnTo>
                  <a:lnTo>
                    <a:pt x="9" y="17"/>
                  </a:lnTo>
                  <a:lnTo>
                    <a:pt x="5" y="25"/>
                  </a:lnTo>
                  <a:lnTo>
                    <a:pt x="0" y="31"/>
                  </a:lnTo>
                  <a:lnTo>
                    <a:pt x="17" y="42"/>
                  </a:lnTo>
                  <a:lnTo>
                    <a:pt x="22" y="37"/>
                  </a:lnTo>
                  <a:lnTo>
                    <a:pt x="26" y="28"/>
                  </a:lnTo>
                  <a:lnTo>
                    <a:pt x="32" y="21"/>
                  </a:lnTo>
                  <a:lnTo>
                    <a:pt x="36" y="14"/>
                  </a:lnTo>
                  <a:lnTo>
                    <a:pt x="32" y="0"/>
                  </a:lnTo>
                  <a:lnTo>
                    <a:pt x="36" y="14"/>
                  </a:lnTo>
                  <a:lnTo>
                    <a:pt x="42" y="4"/>
                  </a:lnTo>
                  <a:lnTo>
                    <a:pt x="32" y="0"/>
                  </a:lnTo>
                  <a:lnTo>
                    <a:pt x="23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6" name="Freeform 128"/>
            <p:cNvSpPr>
              <a:spLocks/>
            </p:cNvSpPr>
            <p:nvPr userDrawn="1"/>
          </p:nvSpPr>
          <p:spPr bwMode="auto">
            <a:xfrm>
              <a:off x="8459800" y="317500"/>
              <a:ext cx="57151" cy="49213"/>
            </a:xfrm>
            <a:custGeom>
              <a:avLst/>
              <a:gdLst/>
              <a:ahLst/>
              <a:cxnLst>
                <a:cxn ang="0">
                  <a:pos x="81" y="22"/>
                </a:cxn>
                <a:cxn ang="0">
                  <a:pos x="37" y="0"/>
                </a:cxn>
                <a:cxn ang="0">
                  <a:pos x="0" y="57"/>
                </a:cxn>
                <a:cxn ang="0">
                  <a:pos x="43" y="78"/>
                </a:cxn>
                <a:cxn ang="0">
                  <a:pos x="81" y="22"/>
                </a:cxn>
              </a:cxnLst>
              <a:rect l="0" t="0" r="r" b="b"/>
              <a:pathLst>
                <a:path w="81" h="78">
                  <a:moveTo>
                    <a:pt x="81" y="22"/>
                  </a:moveTo>
                  <a:lnTo>
                    <a:pt x="37" y="0"/>
                  </a:lnTo>
                  <a:lnTo>
                    <a:pt x="0" y="57"/>
                  </a:lnTo>
                  <a:lnTo>
                    <a:pt x="43" y="78"/>
                  </a:lnTo>
                  <a:lnTo>
                    <a:pt x="81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7" name="Freeform 129"/>
            <p:cNvSpPr>
              <a:spLocks/>
            </p:cNvSpPr>
            <p:nvPr userDrawn="1"/>
          </p:nvSpPr>
          <p:spPr bwMode="auto">
            <a:xfrm>
              <a:off x="8478851" y="309563"/>
              <a:ext cx="39688" cy="26987"/>
            </a:xfrm>
            <a:custGeom>
              <a:avLst/>
              <a:gdLst/>
              <a:ahLst/>
              <a:cxnLst>
                <a:cxn ang="0">
                  <a:pos x="18" y="19"/>
                </a:cxn>
                <a:cxn ang="0">
                  <a:pos x="5" y="22"/>
                </a:cxn>
                <a:cxn ang="0">
                  <a:pos x="49" y="43"/>
                </a:cxn>
                <a:cxn ang="0">
                  <a:pos x="58" y="26"/>
                </a:cxn>
                <a:cxn ang="0">
                  <a:pos x="13" y="5"/>
                </a:cxn>
                <a:cxn ang="0">
                  <a:pos x="0" y="8"/>
                </a:cxn>
                <a:cxn ang="0">
                  <a:pos x="13" y="5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18" y="19"/>
                </a:cxn>
              </a:cxnLst>
              <a:rect l="0" t="0" r="r" b="b"/>
              <a:pathLst>
                <a:path w="58" h="43">
                  <a:moveTo>
                    <a:pt x="18" y="19"/>
                  </a:moveTo>
                  <a:lnTo>
                    <a:pt x="5" y="22"/>
                  </a:lnTo>
                  <a:lnTo>
                    <a:pt x="49" y="43"/>
                  </a:lnTo>
                  <a:lnTo>
                    <a:pt x="58" y="26"/>
                  </a:lnTo>
                  <a:lnTo>
                    <a:pt x="13" y="5"/>
                  </a:lnTo>
                  <a:lnTo>
                    <a:pt x="0" y="8"/>
                  </a:lnTo>
                  <a:lnTo>
                    <a:pt x="13" y="5"/>
                  </a:lnTo>
                  <a:lnTo>
                    <a:pt x="6" y="0"/>
                  </a:lnTo>
                  <a:lnTo>
                    <a:pt x="0" y="8"/>
                  </a:lnTo>
                  <a:lnTo>
                    <a:pt x="18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8" name="Freeform 130"/>
            <p:cNvSpPr>
              <a:spLocks/>
            </p:cNvSpPr>
            <p:nvPr userDrawn="1"/>
          </p:nvSpPr>
          <p:spPr bwMode="auto">
            <a:xfrm>
              <a:off x="8450275" y="314325"/>
              <a:ext cx="42863" cy="44450"/>
            </a:xfrm>
            <a:custGeom>
              <a:avLst/>
              <a:gdLst/>
              <a:ahLst/>
              <a:cxnLst>
                <a:cxn ang="0">
                  <a:pos x="19" y="54"/>
                </a:cxn>
                <a:cxn ang="0">
                  <a:pos x="23" y="68"/>
                </a:cxn>
                <a:cxn ang="0">
                  <a:pos x="61" y="11"/>
                </a:cxn>
                <a:cxn ang="0">
                  <a:pos x="43" y="0"/>
                </a:cxn>
                <a:cxn ang="0">
                  <a:pos x="6" y="56"/>
                </a:cxn>
                <a:cxn ang="0">
                  <a:pos x="10" y="71"/>
                </a:cxn>
                <a:cxn ang="0">
                  <a:pos x="6" y="56"/>
                </a:cxn>
                <a:cxn ang="0">
                  <a:pos x="0" y="66"/>
                </a:cxn>
                <a:cxn ang="0">
                  <a:pos x="10" y="71"/>
                </a:cxn>
                <a:cxn ang="0">
                  <a:pos x="19" y="54"/>
                </a:cxn>
              </a:cxnLst>
              <a:rect l="0" t="0" r="r" b="b"/>
              <a:pathLst>
                <a:path w="61" h="71">
                  <a:moveTo>
                    <a:pt x="19" y="54"/>
                  </a:moveTo>
                  <a:lnTo>
                    <a:pt x="23" y="68"/>
                  </a:lnTo>
                  <a:lnTo>
                    <a:pt x="61" y="11"/>
                  </a:lnTo>
                  <a:lnTo>
                    <a:pt x="43" y="0"/>
                  </a:lnTo>
                  <a:lnTo>
                    <a:pt x="6" y="56"/>
                  </a:lnTo>
                  <a:lnTo>
                    <a:pt x="10" y="71"/>
                  </a:lnTo>
                  <a:lnTo>
                    <a:pt x="6" y="56"/>
                  </a:lnTo>
                  <a:lnTo>
                    <a:pt x="0" y="66"/>
                  </a:lnTo>
                  <a:lnTo>
                    <a:pt x="10" y="71"/>
                  </a:lnTo>
                  <a:lnTo>
                    <a:pt x="19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29" name="Freeform 131"/>
            <p:cNvSpPr>
              <a:spLocks/>
            </p:cNvSpPr>
            <p:nvPr userDrawn="1"/>
          </p:nvSpPr>
          <p:spPr bwMode="auto">
            <a:xfrm>
              <a:off x="8456625" y="347663"/>
              <a:ext cx="39688" cy="25400"/>
            </a:xfrm>
            <a:custGeom>
              <a:avLst/>
              <a:gdLst/>
              <a:ahLst/>
              <a:cxnLst>
                <a:cxn ang="0">
                  <a:pos x="39" y="24"/>
                </a:cxn>
                <a:cxn ang="0">
                  <a:pos x="52" y="21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43" y="38"/>
                </a:cxn>
                <a:cxn ang="0">
                  <a:pos x="56" y="35"/>
                </a:cxn>
                <a:cxn ang="0">
                  <a:pos x="43" y="38"/>
                </a:cxn>
                <a:cxn ang="0">
                  <a:pos x="51" y="42"/>
                </a:cxn>
                <a:cxn ang="0">
                  <a:pos x="56" y="35"/>
                </a:cxn>
                <a:cxn ang="0">
                  <a:pos x="39" y="24"/>
                </a:cxn>
              </a:cxnLst>
              <a:rect l="0" t="0" r="r" b="b"/>
              <a:pathLst>
                <a:path w="56" h="42">
                  <a:moveTo>
                    <a:pt x="39" y="24"/>
                  </a:moveTo>
                  <a:lnTo>
                    <a:pt x="52" y="21"/>
                  </a:lnTo>
                  <a:lnTo>
                    <a:pt x="9" y="0"/>
                  </a:lnTo>
                  <a:lnTo>
                    <a:pt x="0" y="17"/>
                  </a:lnTo>
                  <a:lnTo>
                    <a:pt x="43" y="38"/>
                  </a:lnTo>
                  <a:lnTo>
                    <a:pt x="56" y="35"/>
                  </a:lnTo>
                  <a:lnTo>
                    <a:pt x="43" y="38"/>
                  </a:lnTo>
                  <a:lnTo>
                    <a:pt x="51" y="42"/>
                  </a:lnTo>
                  <a:lnTo>
                    <a:pt x="56" y="35"/>
                  </a:lnTo>
                  <a:lnTo>
                    <a:pt x="39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0" name="Freeform 132"/>
            <p:cNvSpPr>
              <a:spLocks/>
            </p:cNvSpPr>
            <p:nvPr userDrawn="1"/>
          </p:nvSpPr>
          <p:spPr bwMode="auto">
            <a:xfrm>
              <a:off x="8483613" y="325438"/>
              <a:ext cx="44451" cy="44450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39" y="3"/>
                </a:cxn>
                <a:cxn ang="0">
                  <a:pos x="0" y="60"/>
                </a:cxn>
                <a:cxn ang="0">
                  <a:pos x="17" y="71"/>
                </a:cxn>
                <a:cxn ang="0">
                  <a:pos x="56" y="14"/>
                </a:cxn>
                <a:cxn ang="0">
                  <a:pos x="52" y="0"/>
                </a:cxn>
                <a:cxn ang="0">
                  <a:pos x="56" y="14"/>
                </a:cxn>
                <a:cxn ang="0">
                  <a:pos x="62" y="4"/>
                </a:cxn>
                <a:cxn ang="0">
                  <a:pos x="52" y="0"/>
                </a:cxn>
                <a:cxn ang="0">
                  <a:pos x="43" y="17"/>
                </a:cxn>
              </a:cxnLst>
              <a:rect l="0" t="0" r="r" b="b"/>
              <a:pathLst>
                <a:path w="62" h="71">
                  <a:moveTo>
                    <a:pt x="43" y="17"/>
                  </a:moveTo>
                  <a:lnTo>
                    <a:pt x="39" y="3"/>
                  </a:lnTo>
                  <a:lnTo>
                    <a:pt x="0" y="60"/>
                  </a:lnTo>
                  <a:lnTo>
                    <a:pt x="17" y="71"/>
                  </a:lnTo>
                  <a:lnTo>
                    <a:pt x="56" y="14"/>
                  </a:lnTo>
                  <a:lnTo>
                    <a:pt x="52" y="0"/>
                  </a:lnTo>
                  <a:lnTo>
                    <a:pt x="56" y="14"/>
                  </a:lnTo>
                  <a:lnTo>
                    <a:pt x="62" y="4"/>
                  </a:lnTo>
                  <a:lnTo>
                    <a:pt x="52" y="0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1" name="Freeform 133"/>
            <p:cNvSpPr>
              <a:spLocks/>
            </p:cNvSpPr>
            <p:nvPr userDrawn="1"/>
          </p:nvSpPr>
          <p:spPr bwMode="auto">
            <a:xfrm>
              <a:off x="8304222" y="373063"/>
              <a:ext cx="158753" cy="3333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0" y="13"/>
                </a:cxn>
                <a:cxn ang="0">
                  <a:pos x="23" y="13"/>
                </a:cxn>
                <a:cxn ang="0">
                  <a:pos x="39" y="12"/>
                </a:cxn>
                <a:cxn ang="0">
                  <a:pos x="56" y="10"/>
                </a:cxn>
                <a:cxn ang="0">
                  <a:pos x="73" y="10"/>
                </a:cxn>
                <a:cxn ang="0">
                  <a:pos x="91" y="9"/>
                </a:cxn>
                <a:cxn ang="0">
                  <a:pos x="108" y="6"/>
                </a:cxn>
                <a:cxn ang="0">
                  <a:pos x="124" y="4"/>
                </a:cxn>
                <a:cxn ang="0">
                  <a:pos x="125" y="4"/>
                </a:cxn>
                <a:cxn ang="0">
                  <a:pos x="131" y="3"/>
                </a:cxn>
                <a:cxn ang="0">
                  <a:pos x="141" y="2"/>
                </a:cxn>
                <a:cxn ang="0">
                  <a:pos x="153" y="0"/>
                </a:cxn>
                <a:cxn ang="0">
                  <a:pos x="168" y="0"/>
                </a:cxn>
                <a:cxn ang="0">
                  <a:pos x="186" y="0"/>
                </a:cxn>
                <a:cxn ang="0">
                  <a:pos x="207" y="4"/>
                </a:cxn>
                <a:cxn ang="0">
                  <a:pos x="229" y="10"/>
                </a:cxn>
                <a:cxn ang="0">
                  <a:pos x="229" y="43"/>
                </a:cxn>
                <a:cxn ang="0">
                  <a:pos x="207" y="49"/>
                </a:cxn>
                <a:cxn ang="0">
                  <a:pos x="186" y="53"/>
                </a:cxn>
                <a:cxn ang="0">
                  <a:pos x="168" y="53"/>
                </a:cxn>
                <a:cxn ang="0">
                  <a:pos x="153" y="53"/>
                </a:cxn>
                <a:cxn ang="0">
                  <a:pos x="141" y="51"/>
                </a:cxn>
                <a:cxn ang="0">
                  <a:pos x="131" y="50"/>
                </a:cxn>
                <a:cxn ang="0">
                  <a:pos x="125" y="49"/>
                </a:cxn>
                <a:cxn ang="0">
                  <a:pos x="124" y="49"/>
                </a:cxn>
                <a:cxn ang="0">
                  <a:pos x="108" y="47"/>
                </a:cxn>
                <a:cxn ang="0">
                  <a:pos x="91" y="44"/>
                </a:cxn>
                <a:cxn ang="0">
                  <a:pos x="73" y="43"/>
                </a:cxn>
                <a:cxn ang="0">
                  <a:pos x="56" y="41"/>
                </a:cxn>
                <a:cxn ang="0">
                  <a:pos x="39" y="41"/>
                </a:cxn>
                <a:cxn ang="0">
                  <a:pos x="23" y="40"/>
                </a:cxn>
                <a:cxn ang="0">
                  <a:pos x="10" y="40"/>
                </a:cxn>
                <a:cxn ang="0">
                  <a:pos x="0" y="40"/>
                </a:cxn>
                <a:cxn ang="0">
                  <a:pos x="0" y="13"/>
                </a:cxn>
              </a:cxnLst>
              <a:rect l="0" t="0" r="r" b="b"/>
              <a:pathLst>
                <a:path w="229" h="53">
                  <a:moveTo>
                    <a:pt x="0" y="13"/>
                  </a:moveTo>
                  <a:lnTo>
                    <a:pt x="10" y="13"/>
                  </a:lnTo>
                  <a:lnTo>
                    <a:pt x="23" y="13"/>
                  </a:lnTo>
                  <a:lnTo>
                    <a:pt x="39" y="12"/>
                  </a:lnTo>
                  <a:lnTo>
                    <a:pt x="56" y="10"/>
                  </a:lnTo>
                  <a:lnTo>
                    <a:pt x="73" y="10"/>
                  </a:lnTo>
                  <a:lnTo>
                    <a:pt x="91" y="9"/>
                  </a:lnTo>
                  <a:lnTo>
                    <a:pt x="108" y="6"/>
                  </a:lnTo>
                  <a:lnTo>
                    <a:pt x="124" y="4"/>
                  </a:lnTo>
                  <a:lnTo>
                    <a:pt x="125" y="4"/>
                  </a:lnTo>
                  <a:lnTo>
                    <a:pt x="131" y="3"/>
                  </a:lnTo>
                  <a:lnTo>
                    <a:pt x="141" y="2"/>
                  </a:lnTo>
                  <a:lnTo>
                    <a:pt x="153" y="0"/>
                  </a:lnTo>
                  <a:lnTo>
                    <a:pt x="168" y="0"/>
                  </a:lnTo>
                  <a:lnTo>
                    <a:pt x="186" y="0"/>
                  </a:lnTo>
                  <a:lnTo>
                    <a:pt x="207" y="4"/>
                  </a:lnTo>
                  <a:lnTo>
                    <a:pt x="229" y="10"/>
                  </a:lnTo>
                  <a:lnTo>
                    <a:pt x="229" y="43"/>
                  </a:lnTo>
                  <a:lnTo>
                    <a:pt x="207" y="49"/>
                  </a:lnTo>
                  <a:lnTo>
                    <a:pt x="186" y="53"/>
                  </a:lnTo>
                  <a:lnTo>
                    <a:pt x="168" y="53"/>
                  </a:lnTo>
                  <a:lnTo>
                    <a:pt x="153" y="53"/>
                  </a:lnTo>
                  <a:lnTo>
                    <a:pt x="141" y="51"/>
                  </a:lnTo>
                  <a:lnTo>
                    <a:pt x="131" y="50"/>
                  </a:lnTo>
                  <a:lnTo>
                    <a:pt x="125" y="49"/>
                  </a:lnTo>
                  <a:lnTo>
                    <a:pt x="124" y="49"/>
                  </a:lnTo>
                  <a:lnTo>
                    <a:pt x="108" y="47"/>
                  </a:lnTo>
                  <a:lnTo>
                    <a:pt x="91" y="44"/>
                  </a:lnTo>
                  <a:lnTo>
                    <a:pt x="73" y="43"/>
                  </a:lnTo>
                  <a:lnTo>
                    <a:pt x="56" y="41"/>
                  </a:lnTo>
                  <a:lnTo>
                    <a:pt x="39" y="41"/>
                  </a:lnTo>
                  <a:lnTo>
                    <a:pt x="23" y="40"/>
                  </a:lnTo>
                  <a:lnTo>
                    <a:pt x="10" y="40"/>
                  </a:lnTo>
                  <a:lnTo>
                    <a:pt x="0" y="4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2" name="Freeform 134"/>
            <p:cNvSpPr>
              <a:spLocks/>
            </p:cNvSpPr>
            <p:nvPr userDrawn="1"/>
          </p:nvSpPr>
          <p:spPr bwMode="auto">
            <a:xfrm>
              <a:off x="8304222" y="369888"/>
              <a:ext cx="85727" cy="190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22" y="0"/>
                </a:cxn>
                <a:cxn ang="0">
                  <a:pos x="107" y="1"/>
                </a:cxn>
                <a:cxn ang="0">
                  <a:pos x="89" y="4"/>
                </a:cxn>
                <a:cxn ang="0">
                  <a:pos x="73" y="5"/>
                </a:cxn>
                <a:cxn ang="0">
                  <a:pos x="56" y="5"/>
                </a:cxn>
                <a:cxn ang="0">
                  <a:pos x="38" y="7"/>
                </a:cxn>
                <a:cxn ang="0">
                  <a:pos x="23" y="8"/>
                </a:cxn>
                <a:cxn ang="0">
                  <a:pos x="10" y="8"/>
                </a:cxn>
                <a:cxn ang="0">
                  <a:pos x="0" y="8"/>
                </a:cxn>
                <a:cxn ang="0">
                  <a:pos x="0" y="28"/>
                </a:cxn>
                <a:cxn ang="0">
                  <a:pos x="10" y="28"/>
                </a:cxn>
                <a:cxn ang="0">
                  <a:pos x="23" y="28"/>
                </a:cxn>
                <a:cxn ang="0">
                  <a:pos x="40" y="27"/>
                </a:cxn>
                <a:cxn ang="0">
                  <a:pos x="56" y="25"/>
                </a:cxn>
                <a:cxn ang="0">
                  <a:pos x="73" y="25"/>
                </a:cxn>
                <a:cxn ang="0">
                  <a:pos x="92" y="24"/>
                </a:cxn>
                <a:cxn ang="0">
                  <a:pos x="109" y="21"/>
                </a:cxn>
                <a:cxn ang="0">
                  <a:pos x="125" y="19"/>
                </a:cxn>
                <a:cxn ang="0">
                  <a:pos x="127" y="19"/>
                </a:cxn>
                <a:cxn ang="0">
                  <a:pos x="121" y="0"/>
                </a:cxn>
              </a:cxnLst>
              <a:rect l="0" t="0" r="r" b="b"/>
              <a:pathLst>
                <a:path w="127" h="28">
                  <a:moveTo>
                    <a:pt x="121" y="0"/>
                  </a:moveTo>
                  <a:lnTo>
                    <a:pt x="122" y="0"/>
                  </a:lnTo>
                  <a:lnTo>
                    <a:pt x="107" y="1"/>
                  </a:lnTo>
                  <a:lnTo>
                    <a:pt x="89" y="4"/>
                  </a:lnTo>
                  <a:lnTo>
                    <a:pt x="73" y="5"/>
                  </a:lnTo>
                  <a:lnTo>
                    <a:pt x="56" y="5"/>
                  </a:lnTo>
                  <a:lnTo>
                    <a:pt x="38" y="7"/>
                  </a:lnTo>
                  <a:lnTo>
                    <a:pt x="23" y="8"/>
                  </a:lnTo>
                  <a:lnTo>
                    <a:pt x="10" y="8"/>
                  </a:lnTo>
                  <a:lnTo>
                    <a:pt x="0" y="8"/>
                  </a:lnTo>
                  <a:lnTo>
                    <a:pt x="0" y="28"/>
                  </a:lnTo>
                  <a:lnTo>
                    <a:pt x="10" y="28"/>
                  </a:lnTo>
                  <a:lnTo>
                    <a:pt x="23" y="28"/>
                  </a:lnTo>
                  <a:lnTo>
                    <a:pt x="40" y="27"/>
                  </a:lnTo>
                  <a:lnTo>
                    <a:pt x="56" y="25"/>
                  </a:lnTo>
                  <a:lnTo>
                    <a:pt x="73" y="25"/>
                  </a:lnTo>
                  <a:lnTo>
                    <a:pt x="92" y="24"/>
                  </a:lnTo>
                  <a:lnTo>
                    <a:pt x="109" y="21"/>
                  </a:lnTo>
                  <a:lnTo>
                    <a:pt x="125" y="19"/>
                  </a:lnTo>
                  <a:lnTo>
                    <a:pt x="127" y="19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3" name="Freeform 135"/>
            <p:cNvSpPr>
              <a:spLocks/>
            </p:cNvSpPr>
            <p:nvPr userDrawn="1"/>
          </p:nvSpPr>
          <p:spPr bwMode="auto">
            <a:xfrm>
              <a:off x="8386774" y="368300"/>
              <a:ext cx="82552" cy="19050"/>
            </a:xfrm>
            <a:custGeom>
              <a:avLst/>
              <a:gdLst/>
              <a:ahLst/>
              <a:cxnLst>
                <a:cxn ang="0">
                  <a:pos x="118" y="20"/>
                </a:cxn>
                <a:cxn ang="0">
                  <a:pos x="111" y="10"/>
                </a:cxn>
                <a:cxn ang="0">
                  <a:pos x="89" y="5"/>
                </a:cxn>
                <a:cxn ang="0">
                  <a:pos x="66" y="0"/>
                </a:cxn>
                <a:cxn ang="0">
                  <a:pos x="47" y="0"/>
                </a:cxn>
                <a:cxn ang="0">
                  <a:pos x="32" y="0"/>
                </a:cxn>
                <a:cxn ang="0">
                  <a:pos x="19" y="2"/>
                </a:cxn>
                <a:cxn ang="0">
                  <a:pos x="9" y="3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1" y="23"/>
                </a:cxn>
                <a:cxn ang="0">
                  <a:pos x="22" y="22"/>
                </a:cxn>
                <a:cxn ang="0">
                  <a:pos x="32" y="20"/>
                </a:cxn>
                <a:cxn ang="0">
                  <a:pos x="47" y="20"/>
                </a:cxn>
                <a:cxn ang="0">
                  <a:pos x="63" y="20"/>
                </a:cxn>
                <a:cxn ang="0">
                  <a:pos x="83" y="24"/>
                </a:cxn>
                <a:cxn ang="0">
                  <a:pos x="105" y="30"/>
                </a:cxn>
                <a:cxn ang="0">
                  <a:pos x="98" y="20"/>
                </a:cxn>
                <a:cxn ang="0">
                  <a:pos x="118" y="20"/>
                </a:cxn>
                <a:cxn ang="0">
                  <a:pos x="118" y="13"/>
                </a:cxn>
                <a:cxn ang="0">
                  <a:pos x="111" y="10"/>
                </a:cxn>
                <a:cxn ang="0">
                  <a:pos x="118" y="20"/>
                </a:cxn>
              </a:cxnLst>
              <a:rect l="0" t="0" r="r" b="b"/>
              <a:pathLst>
                <a:path w="118" h="30">
                  <a:moveTo>
                    <a:pt x="118" y="20"/>
                  </a:moveTo>
                  <a:lnTo>
                    <a:pt x="111" y="10"/>
                  </a:lnTo>
                  <a:lnTo>
                    <a:pt x="89" y="5"/>
                  </a:lnTo>
                  <a:lnTo>
                    <a:pt x="66" y="0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2"/>
                  </a:lnTo>
                  <a:lnTo>
                    <a:pt x="9" y="3"/>
                  </a:lnTo>
                  <a:lnTo>
                    <a:pt x="3" y="5"/>
                  </a:lnTo>
                  <a:lnTo>
                    <a:pt x="0" y="5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1" y="23"/>
                  </a:lnTo>
                  <a:lnTo>
                    <a:pt x="22" y="22"/>
                  </a:lnTo>
                  <a:lnTo>
                    <a:pt x="32" y="20"/>
                  </a:lnTo>
                  <a:lnTo>
                    <a:pt x="47" y="20"/>
                  </a:lnTo>
                  <a:lnTo>
                    <a:pt x="63" y="20"/>
                  </a:lnTo>
                  <a:lnTo>
                    <a:pt x="83" y="24"/>
                  </a:lnTo>
                  <a:lnTo>
                    <a:pt x="105" y="30"/>
                  </a:lnTo>
                  <a:lnTo>
                    <a:pt x="98" y="20"/>
                  </a:lnTo>
                  <a:lnTo>
                    <a:pt x="118" y="20"/>
                  </a:lnTo>
                  <a:lnTo>
                    <a:pt x="118" y="13"/>
                  </a:lnTo>
                  <a:lnTo>
                    <a:pt x="111" y="10"/>
                  </a:lnTo>
                  <a:lnTo>
                    <a:pt x="118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4" name="Freeform 136"/>
            <p:cNvSpPr>
              <a:spLocks/>
            </p:cNvSpPr>
            <p:nvPr userDrawn="1"/>
          </p:nvSpPr>
          <p:spPr bwMode="auto">
            <a:xfrm>
              <a:off x="8456625" y="379413"/>
              <a:ext cx="12700" cy="26987"/>
            </a:xfrm>
            <a:custGeom>
              <a:avLst/>
              <a:gdLst/>
              <a:ahLst/>
              <a:cxnLst>
                <a:cxn ang="0">
                  <a:pos x="13" y="43"/>
                </a:cxn>
                <a:cxn ang="0">
                  <a:pos x="20" y="33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33"/>
                </a:cxn>
                <a:cxn ang="0">
                  <a:pos x="7" y="23"/>
                </a:cxn>
                <a:cxn ang="0">
                  <a:pos x="13" y="43"/>
                </a:cxn>
                <a:cxn ang="0">
                  <a:pos x="20" y="40"/>
                </a:cxn>
                <a:cxn ang="0">
                  <a:pos x="20" y="33"/>
                </a:cxn>
                <a:cxn ang="0">
                  <a:pos x="13" y="43"/>
                </a:cxn>
              </a:cxnLst>
              <a:rect l="0" t="0" r="r" b="b"/>
              <a:pathLst>
                <a:path w="20" h="43">
                  <a:moveTo>
                    <a:pt x="13" y="43"/>
                  </a:moveTo>
                  <a:lnTo>
                    <a:pt x="20" y="33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33"/>
                  </a:lnTo>
                  <a:lnTo>
                    <a:pt x="7" y="23"/>
                  </a:lnTo>
                  <a:lnTo>
                    <a:pt x="13" y="43"/>
                  </a:lnTo>
                  <a:lnTo>
                    <a:pt x="20" y="40"/>
                  </a:lnTo>
                  <a:lnTo>
                    <a:pt x="20" y="33"/>
                  </a:lnTo>
                  <a:lnTo>
                    <a:pt x="13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5" name="Freeform 137"/>
            <p:cNvSpPr>
              <a:spLocks/>
            </p:cNvSpPr>
            <p:nvPr userDrawn="1"/>
          </p:nvSpPr>
          <p:spPr bwMode="auto">
            <a:xfrm>
              <a:off x="8386774" y="393700"/>
              <a:ext cx="77789" cy="19050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0" y="26"/>
                </a:cxn>
                <a:cxn ang="0">
                  <a:pos x="3" y="26"/>
                </a:cxn>
                <a:cxn ang="0">
                  <a:pos x="9" y="27"/>
                </a:cxn>
                <a:cxn ang="0">
                  <a:pos x="19" y="28"/>
                </a:cxn>
                <a:cxn ang="0">
                  <a:pos x="32" y="30"/>
                </a:cxn>
                <a:cxn ang="0">
                  <a:pos x="47" y="30"/>
                </a:cxn>
                <a:cxn ang="0">
                  <a:pos x="66" y="30"/>
                </a:cxn>
                <a:cxn ang="0">
                  <a:pos x="89" y="26"/>
                </a:cxn>
                <a:cxn ang="0">
                  <a:pos x="111" y="20"/>
                </a:cxn>
                <a:cxn ang="0">
                  <a:pos x="105" y="0"/>
                </a:cxn>
                <a:cxn ang="0">
                  <a:pos x="83" y="6"/>
                </a:cxn>
                <a:cxn ang="0">
                  <a:pos x="63" y="10"/>
                </a:cxn>
                <a:cxn ang="0">
                  <a:pos x="47" y="10"/>
                </a:cxn>
                <a:cxn ang="0">
                  <a:pos x="32" y="10"/>
                </a:cxn>
                <a:cxn ang="0">
                  <a:pos x="22" y="8"/>
                </a:cxn>
                <a:cxn ang="0">
                  <a:pos x="11" y="7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1" y="26"/>
                </a:cxn>
              </a:cxnLst>
              <a:rect l="0" t="0" r="r" b="b"/>
              <a:pathLst>
                <a:path w="111" h="30">
                  <a:moveTo>
                    <a:pt x="1" y="26"/>
                  </a:moveTo>
                  <a:lnTo>
                    <a:pt x="0" y="26"/>
                  </a:lnTo>
                  <a:lnTo>
                    <a:pt x="3" y="26"/>
                  </a:lnTo>
                  <a:lnTo>
                    <a:pt x="9" y="27"/>
                  </a:lnTo>
                  <a:lnTo>
                    <a:pt x="19" y="28"/>
                  </a:lnTo>
                  <a:lnTo>
                    <a:pt x="32" y="30"/>
                  </a:lnTo>
                  <a:lnTo>
                    <a:pt x="47" y="30"/>
                  </a:lnTo>
                  <a:lnTo>
                    <a:pt x="66" y="30"/>
                  </a:lnTo>
                  <a:lnTo>
                    <a:pt x="89" y="26"/>
                  </a:lnTo>
                  <a:lnTo>
                    <a:pt x="111" y="20"/>
                  </a:lnTo>
                  <a:lnTo>
                    <a:pt x="105" y="0"/>
                  </a:lnTo>
                  <a:lnTo>
                    <a:pt x="83" y="6"/>
                  </a:lnTo>
                  <a:lnTo>
                    <a:pt x="63" y="10"/>
                  </a:lnTo>
                  <a:lnTo>
                    <a:pt x="47" y="10"/>
                  </a:lnTo>
                  <a:lnTo>
                    <a:pt x="32" y="10"/>
                  </a:lnTo>
                  <a:lnTo>
                    <a:pt x="22" y="8"/>
                  </a:lnTo>
                  <a:lnTo>
                    <a:pt x="11" y="7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6" name="Freeform 138"/>
            <p:cNvSpPr>
              <a:spLocks/>
            </p:cNvSpPr>
            <p:nvPr userDrawn="1"/>
          </p:nvSpPr>
          <p:spPr bwMode="auto">
            <a:xfrm>
              <a:off x="8294697" y="392113"/>
              <a:ext cx="93664" cy="1905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20"/>
                </a:cxn>
                <a:cxn ang="0">
                  <a:pos x="20" y="20"/>
                </a:cxn>
                <a:cxn ang="0">
                  <a:pos x="33" y="20"/>
                </a:cxn>
                <a:cxn ang="0">
                  <a:pos x="49" y="21"/>
                </a:cxn>
                <a:cxn ang="0">
                  <a:pos x="66" y="21"/>
                </a:cxn>
                <a:cxn ang="0">
                  <a:pos x="82" y="23"/>
                </a:cxn>
                <a:cxn ang="0">
                  <a:pos x="99" y="24"/>
                </a:cxn>
                <a:cxn ang="0">
                  <a:pos x="117" y="27"/>
                </a:cxn>
                <a:cxn ang="0">
                  <a:pos x="132" y="29"/>
                </a:cxn>
                <a:cxn ang="0">
                  <a:pos x="135" y="9"/>
                </a:cxn>
                <a:cxn ang="0">
                  <a:pos x="119" y="7"/>
                </a:cxn>
                <a:cxn ang="0">
                  <a:pos x="102" y="4"/>
                </a:cxn>
                <a:cxn ang="0">
                  <a:pos x="85" y="3"/>
                </a:cxn>
                <a:cxn ang="0">
                  <a:pos x="66" y="2"/>
                </a:cxn>
                <a:cxn ang="0">
                  <a:pos x="49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0" y="10"/>
                </a:cxn>
                <a:cxn ang="0">
                  <a:pos x="0" y="20"/>
                </a:cxn>
                <a:cxn ang="0">
                  <a:pos x="10" y="20"/>
                </a:cxn>
                <a:cxn ang="0">
                  <a:pos x="0" y="10"/>
                </a:cxn>
              </a:cxnLst>
              <a:rect l="0" t="0" r="r" b="b"/>
              <a:pathLst>
                <a:path w="135" h="29">
                  <a:moveTo>
                    <a:pt x="0" y="10"/>
                  </a:moveTo>
                  <a:lnTo>
                    <a:pt x="10" y="20"/>
                  </a:lnTo>
                  <a:lnTo>
                    <a:pt x="20" y="20"/>
                  </a:lnTo>
                  <a:lnTo>
                    <a:pt x="33" y="20"/>
                  </a:lnTo>
                  <a:lnTo>
                    <a:pt x="49" y="21"/>
                  </a:lnTo>
                  <a:lnTo>
                    <a:pt x="66" y="21"/>
                  </a:lnTo>
                  <a:lnTo>
                    <a:pt x="82" y="23"/>
                  </a:lnTo>
                  <a:lnTo>
                    <a:pt x="99" y="24"/>
                  </a:lnTo>
                  <a:lnTo>
                    <a:pt x="117" y="27"/>
                  </a:lnTo>
                  <a:lnTo>
                    <a:pt x="132" y="29"/>
                  </a:lnTo>
                  <a:lnTo>
                    <a:pt x="135" y="9"/>
                  </a:lnTo>
                  <a:lnTo>
                    <a:pt x="119" y="7"/>
                  </a:lnTo>
                  <a:lnTo>
                    <a:pt x="102" y="4"/>
                  </a:lnTo>
                  <a:lnTo>
                    <a:pt x="85" y="3"/>
                  </a:lnTo>
                  <a:lnTo>
                    <a:pt x="66" y="2"/>
                  </a:lnTo>
                  <a:lnTo>
                    <a:pt x="49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7" name="Freeform 139"/>
            <p:cNvSpPr>
              <a:spLocks/>
            </p:cNvSpPr>
            <p:nvPr userDrawn="1"/>
          </p:nvSpPr>
          <p:spPr bwMode="auto">
            <a:xfrm>
              <a:off x="8294697" y="376238"/>
              <a:ext cx="14287" cy="2063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0" y="37"/>
                </a:cxn>
                <a:cxn ang="0">
                  <a:pos x="20" y="37"/>
                </a:cxn>
                <a:cxn ang="0">
                  <a:pos x="20" y="10"/>
                </a:cxn>
                <a:cxn ang="0">
                  <a:pos x="10" y="2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10" y="0"/>
                </a:cxn>
              </a:cxnLst>
              <a:rect l="0" t="0" r="r" b="b"/>
              <a:pathLst>
                <a:path w="20" h="37">
                  <a:moveTo>
                    <a:pt x="10" y="0"/>
                  </a:moveTo>
                  <a:lnTo>
                    <a:pt x="0" y="10"/>
                  </a:lnTo>
                  <a:lnTo>
                    <a:pt x="0" y="37"/>
                  </a:lnTo>
                  <a:lnTo>
                    <a:pt x="20" y="37"/>
                  </a:lnTo>
                  <a:lnTo>
                    <a:pt x="20" y="10"/>
                  </a:lnTo>
                  <a:lnTo>
                    <a:pt x="10" y="2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8" name="Freeform 140"/>
            <p:cNvSpPr>
              <a:spLocks/>
            </p:cNvSpPr>
            <p:nvPr userDrawn="1"/>
          </p:nvSpPr>
          <p:spPr bwMode="auto">
            <a:xfrm>
              <a:off x="8070854" y="376238"/>
              <a:ext cx="103190" cy="26987"/>
            </a:xfrm>
            <a:custGeom>
              <a:avLst/>
              <a:gdLst/>
              <a:ahLst/>
              <a:cxnLst>
                <a:cxn ang="0">
                  <a:pos x="147" y="6"/>
                </a:cxn>
                <a:cxn ang="0">
                  <a:pos x="127" y="6"/>
                </a:cxn>
                <a:cxn ang="0">
                  <a:pos x="110" y="6"/>
                </a:cxn>
                <a:cxn ang="0">
                  <a:pos x="94" y="4"/>
                </a:cxn>
                <a:cxn ang="0">
                  <a:pos x="81" y="4"/>
                </a:cxn>
                <a:cxn ang="0">
                  <a:pos x="69" y="3"/>
                </a:cxn>
                <a:cxn ang="0">
                  <a:pos x="61" y="1"/>
                </a:cxn>
                <a:cxn ang="0">
                  <a:pos x="55" y="1"/>
                </a:cxn>
                <a:cxn ang="0">
                  <a:pos x="49" y="0"/>
                </a:cxn>
                <a:cxn ang="0">
                  <a:pos x="42" y="0"/>
                </a:cxn>
                <a:cxn ang="0">
                  <a:pos x="33" y="0"/>
                </a:cxn>
                <a:cxn ang="0">
                  <a:pos x="25" y="1"/>
                </a:cxn>
                <a:cxn ang="0">
                  <a:pos x="18" y="3"/>
                </a:cxn>
                <a:cxn ang="0">
                  <a:pos x="10" y="6"/>
                </a:cxn>
                <a:cxn ang="0">
                  <a:pos x="5" y="10"/>
                </a:cxn>
                <a:cxn ang="0">
                  <a:pos x="2" y="16"/>
                </a:cxn>
                <a:cxn ang="0">
                  <a:pos x="0" y="21"/>
                </a:cxn>
                <a:cxn ang="0">
                  <a:pos x="2" y="27"/>
                </a:cxn>
                <a:cxn ang="0">
                  <a:pos x="5" y="33"/>
                </a:cxn>
                <a:cxn ang="0">
                  <a:pos x="10" y="37"/>
                </a:cxn>
                <a:cxn ang="0">
                  <a:pos x="18" y="40"/>
                </a:cxn>
                <a:cxn ang="0">
                  <a:pos x="25" y="43"/>
                </a:cxn>
                <a:cxn ang="0">
                  <a:pos x="33" y="44"/>
                </a:cxn>
                <a:cxn ang="0">
                  <a:pos x="42" y="44"/>
                </a:cxn>
                <a:cxn ang="0">
                  <a:pos x="49" y="43"/>
                </a:cxn>
                <a:cxn ang="0">
                  <a:pos x="55" y="43"/>
                </a:cxn>
                <a:cxn ang="0">
                  <a:pos x="61" y="41"/>
                </a:cxn>
                <a:cxn ang="0">
                  <a:pos x="69" y="40"/>
                </a:cxn>
                <a:cxn ang="0">
                  <a:pos x="81" y="40"/>
                </a:cxn>
                <a:cxn ang="0">
                  <a:pos x="94" y="38"/>
                </a:cxn>
                <a:cxn ang="0">
                  <a:pos x="110" y="37"/>
                </a:cxn>
                <a:cxn ang="0">
                  <a:pos x="127" y="37"/>
                </a:cxn>
                <a:cxn ang="0">
                  <a:pos x="147" y="37"/>
                </a:cxn>
                <a:cxn ang="0">
                  <a:pos x="147" y="6"/>
                </a:cxn>
              </a:cxnLst>
              <a:rect l="0" t="0" r="r" b="b"/>
              <a:pathLst>
                <a:path w="147" h="44">
                  <a:moveTo>
                    <a:pt x="147" y="6"/>
                  </a:moveTo>
                  <a:lnTo>
                    <a:pt x="127" y="6"/>
                  </a:lnTo>
                  <a:lnTo>
                    <a:pt x="110" y="6"/>
                  </a:lnTo>
                  <a:lnTo>
                    <a:pt x="94" y="4"/>
                  </a:lnTo>
                  <a:lnTo>
                    <a:pt x="81" y="4"/>
                  </a:lnTo>
                  <a:lnTo>
                    <a:pt x="69" y="3"/>
                  </a:lnTo>
                  <a:lnTo>
                    <a:pt x="61" y="1"/>
                  </a:lnTo>
                  <a:lnTo>
                    <a:pt x="55" y="1"/>
                  </a:lnTo>
                  <a:lnTo>
                    <a:pt x="49" y="0"/>
                  </a:lnTo>
                  <a:lnTo>
                    <a:pt x="42" y="0"/>
                  </a:lnTo>
                  <a:lnTo>
                    <a:pt x="33" y="0"/>
                  </a:lnTo>
                  <a:lnTo>
                    <a:pt x="25" y="1"/>
                  </a:lnTo>
                  <a:lnTo>
                    <a:pt x="18" y="3"/>
                  </a:lnTo>
                  <a:lnTo>
                    <a:pt x="10" y="6"/>
                  </a:lnTo>
                  <a:lnTo>
                    <a:pt x="5" y="10"/>
                  </a:lnTo>
                  <a:lnTo>
                    <a:pt x="2" y="16"/>
                  </a:lnTo>
                  <a:lnTo>
                    <a:pt x="0" y="21"/>
                  </a:lnTo>
                  <a:lnTo>
                    <a:pt x="2" y="27"/>
                  </a:lnTo>
                  <a:lnTo>
                    <a:pt x="5" y="33"/>
                  </a:lnTo>
                  <a:lnTo>
                    <a:pt x="10" y="37"/>
                  </a:lnTo>
                  <a:lnTo>
                    <a:pt x="18" y="40"/>
                  </a:lnTo>
                  <a:lnTo>
                    <a:pt x="25" y="43"/>
                  </a:lnTo>
                  <a:lnTo>
                    <a:pt x="33" y="44"/>
                  </a:lnTo>
                  <a:lnTo>
                    <a:pt x="42" y="44"/>
                  </a:lnTo>
                  <a:lnTo>
                    <a:pt x="49" y="43"/>
                  </a:lnTo>
                  <a:lnTo>
                    <a:pt x="55" y="43"/>
                  </a:lnTo>
                  <a:lnTo>
                    <a:pt x="61" y="41"/>
                  </a:lnTo>
                  <a:lnTo>
                    <a:pt x="69" y="40"/>
                  </a:lnTo>
                  <a:lnTo>
                    <a:pt x="81" y="40"/>
                  </a:lnTo>
                  <a:lnTo>
                    <a:pt x="94" y="38"/>
                  </a:lnTo>
                  <a:lnTo>
                    <a:pt x="110" y="37"/>
                  </a:lnTo>
                  <a:lnTo>
                    <a:pt x="127" y="37"/>
                  </a:lnTo>
                  <a:lnTo>
                    <a:pt x="147" y="37"/>
                  </a:lnTo>
                  <a:lnTo>
                    <a:pt x="147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39" name="Freeform 141"/>
            <p:cNvSpPr>
              <a:spLocks/>
            </p:cNvSpPr>
            <p:nvPr userDrawn="1"/>
          </p:nvSpPr>
          <p:spPr bwMode="auto">
            <a:xfrm>
              <a:off x="8104193" y="369888"/>
              <a:ext cx="69851" cy="14287"/>
            </a:xfrm>
            <a:custGeom>
              <a:avLst/>
              <a:gdLst/>
              <a:ahLst/>
              <a:cxnLst>
                <a:cxn ang="0">
                  <a:pos x="2" y="20"/>
                </a:cxn>
                <a:cxn ang="0">
                  <a:pos x="0" y="20"/>
                </a:cxn>
                <a:cxn ang="0">
                  <a:pos x="8" y="21"/>
                </a:cxn>
                <a:cxn ang="0">
                  <a:pos x="13" y="21"/>
                </a:cxn>
                <a:cxn ang="0">
                  <a:pos x="22" y="23"/>
                </a:cxn>
                <a:cxn ang="0">
                  <a:pos x="35" y="24"/>
                </a:cxn>
                <a:cxn ang="0">
                  <a:pos x="48" y="24"/>
                </a:cxn>
                <a:cxn ang="0">
                  <a:pos x="64" y="26"/>
                </a:cxn>
                <a:cxn ang="0">
                  <a:pos x="81" y="26"/>
                </a:cxn>
                <a:cxn ang="0">
                  <a:pos x="101" y="26"/>
                </a:cxn>
                <a:cxn ang="0">
                  <a:pos x="101" y="6"/>
                </a:cxn>
                <a:cxn ang="0">
                  <a:pos x="81" y="6"/>
                </a:cxn>
                <a:cxn ang="0">
                  <a:pos x="64" y="6"/>
                </a:cxn>
                <a:cxn ang="0">
                  <a:pos x="48" y="4"/>
                </a:cxn>
                <a:cxn ang="0">
                  <a:pos x="35" y="4"/>
                </a:cxn>
                <a:cxn ang="0">
                  <a:pos x="25" y="3"/>
                </a:cxn>
                <a:cxn ang="0">
                  <a:pos x="16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2" y="20"/>
                </a:cxn>
              </a:cxnLst>
              <a:rect l="0" t="0" r="r" b="b"/>
              <a:pathLst>
                <a:path w="101" h="26">
                  <a:moveTo>
                    <a:pt x="2" y="20"/>
                  </a:moveTo>
                  <a:lnTo>
                    <a:pt x="0" y="20"/>
                  </a:lnTo>
                  <a:lnTo>
                    <a:pt x="8" y="21"/>
                  </a:lnTo>
                  <a:lnTo>
                    <a:pt x="13" y="21"/>
                  </a:lnTo>
                  <a:lnTo>
                    <a:pt x="22" y="23"/>
                  </a:lnTo>
                  <a:lnTo>
                    <a:pt x="35" y="24"/>
                  </a:lnTo>
                  <a:lnTo>
                    <a:pt x="48" y="24"/>
                  </a:lnTo>
                  <a:lnTo>
                    <a:pt x="64" y="26"/>
                  </a:lnTo>
                  <a:lnTo>
                    <a:pt x="81" y="26"/>
                  </a:lnTo>
                  <a:lnTo>
                    <a:pt x="101" y="26"/>
                  </a:lnTo>
                  <a:lnTo>
                    <a:pt x="101" y="6"/>
                  </a:lnTo>
                  <a:lnTo>
                    <a:pt x="81" y="6"/>
                  </a:lnTo>
                  <a:lnTo>
                    <a:pt x="64" y="6"/>
                  </a:lnTo>
                  <a:lnTo>
                    <a:pt x="48" y="4"/>
                  </a:lnTo>
                  <a:lnTo>
                    <a:pt x="35" y="4"/>
                  </a:lnTo>
                  <a:lnTo>
                    <a:pt x="25" y="3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0" name="Freeform 142"/>
            <p:cNvSpPr>
              <a:spLocks/>
            </p:cNvSpPr>
            <p:nvPr userDrawn="1"/>
          </p:nvSpPr>
          <p:spPr bwMode="auto">
            <a:xfrm>
              <a:off x="8064504" y="369888"/>
              <a:ext cx="42864" cy="19050"/>
            </a:xfrm>
            <a:custGeom>
              <a:avLst/>
              <a:gdLst/>
              <a:ahLst/>
              <a:cxnLst>
                <a:cxn ang="0">
                  <a:pos x="20" y="31"/>
                </a:cxn>
                <a:cxn ang="0">
                  <a:pos x="20" y="31"/>
                </a:cxn>
                <a:cxn ang="0">
                  <a:pos x="22" y="29"/>
                </a:cxn>
                <a:cxn ang="0">
                  <a:pos x="22" y="27"/>
                </a:cxn>
                <a:cxn ang="0">
                  <a:pos x="25" y="24"/>
                </a:cxn>
                <a:cxn ang="0">
                  <a:pos x="30" y="23"/>
                </a:cxn>
                <a:cxn ang="0">
                  <a:pos x="36" y="21"/>
                </a:cxn>
                <a:cxn ang="0">
                  <a:pos x="45" y="20"/>
                </a:cxn>
                <a:cxn ang="0">
                  <a:pos x="52" y="20"/>
                </a:cxn>
                <a:cxn ang="0">
                  <a:pos x="58" y="20"/>
                </a:cxn>
                <a:cxn ang="0">
                  <a:pos x="61" y="0"/>
                </a:cxn>
                <a:cxn ang="0">
                  <a:pos x="52" y="0"/>
                </a:cxn>
                <a:cxn ang="0">
                  <a:pos x="42" y="0"/>
                </a:cxn>
                <a:cxn ang="0">
                  <a:pos x="33" y="2"/>
                </a:cxn>
                <a:cxn ang="0">
                  <a:pos x="25" y="3"/>
                </a:cxn>
                <a:cxn ang="0">
                  <a:pos x="16" y="7"/>
                </a:cxn>
                <a:cxn ang="0">
                  <a:pos x="7" y="13"/>
                </a:cxn>
                <a:cxn ang="0">
                  <a:pos x="2" y="23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20" y="31"/>
                </a:cxn>
              </a:cxnLst>
              <a:rect l="0" t="0" r="r" b="b"/>
              <a:pathLst>
                <a:path w="61" h="31">
                  <a:moveTo>
                    <a:pt x="20" y="31"/>
                  </a:moveTo>
                  <a:lnTo>
                    <a:pt x="20" y="31"/>
                  </a:lnTo>
                  <a:lnTo>
                    <a:pt x="22" y="29"/>
                  </a:lnTo>
                  <a:lnTo>
                    <a:pt x="22" y="27"/>
                  </a:lnTo>
                  <a:lnTo>
                    <a:pt x="25" y="24"/>
                  </a:lnTo>
                  <a:lnTo>
                    <a:pt x="30" y="23"/>
                  </a:lnTo>
                  <a:lnTo>
                    <a:pt x="36" y="21"/>
                  </a:lnTo>
                  <a:lnTo>
                    <a:pt x="45" y="20"/>
                  </a:lnTo>
                  <a:lnTo>
                    <a:pt x="52" y="20"/>
                  </a:lnTo>
                  <a:lnTo>
                    <a:pt x="58" y="20"/>
                  </a:lnTo>
                  <a:lnTo>
                    <a:pt x="61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2"/>
                  </a:lnTo>
                  <a:lnTo>
                    <a:pt x="25" y="3"/>
                  </a:lnTo>
                  <a:lnTo>
                    <a:pt x="16" y="7"/>
                  </a:lnTo>
                  <a:lnTo>
                    <a:pt x="7" y="13"/>
                  </a:lnTo>
                  <a:lnTo>
                    <a:pt x="2" y="2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0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1" name="Freeform 143"/>
            <p:cNvSpPr>
              <a:spLocks/>
            </p:cNvSpPr>
            <p:nvPr userDrawn="1"/>
          </p:nvSpPr>
          <p:spPr bwMode="auto">
            <a:xfrm>
              <a:off x="8064504" y="388938"/>
              <a:ext cx="42864" cy="19050"/>
            </a:xfrm>
            <a:custGeom>
              <a:avLst/>
              <a:gdLst/>
              <a:ahLst/>
              <a:cxnLst>
                <a:cxn ang="0">
                  <a:pos x="58" y="12"/>
                </a:cxn>
                <a:cxn ang="0">
                  <a:pos x="58" y="12"/>
                </a:cxn>
                <a:cxn ang="0">
                  <a:pos x="51" y="13"/>
                </a:cxn>
                <a:cxn ang="0">
                  <a:pos x="45" y="13"/>
                </a:cxn>
                <a:cxn ang="0">
                  <a:pos x="38" y="12"/>
                </a:cxn>
                <a:cxn ang="0">
                  <a:pos x="32" y="9"/>
                </a:cxn>
                <a:cxn ang="0">
                  <a:pos x="25" y="8"/>
                </a:cxn>
                <a:cxn ang="0">
                  <a:pos x="22" y="5"/>
                </a:cxn>
                <a:cxn ang="0">
                  <a:pos x="22" y="3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2" y="9"/>
                </a:cxn>
                <a:cxn ang="0">
                  <a:pos x="7" y="19"/>
                </a:cxn>
                <a:cxn ang="0">
                  <a:pos x="16" y="25"/>
                </a:cxn>
                <a:cxn ang="0">
                  <a:pos x="23" y="29"/>
                </a:cxn>
                <a:cxn ang="0">
                  <a:pos x="32" y="32"/>
                </a:cxn>
                <a:cxn ang="0">
                  <a:pos x="42" y="33"/>
                </a:cxn>
                <a:cxn ang="0">
                  <a:pos x="53" y="33"/>
                </a:cxn>
                <a:cxn ang="0">
                  <a:pos x="61" y="32"/>
                </a:cxn>
                <a:cxn ang="0">
                  <a:pos x="61" y="32"/>
                </a:cxn>
                <a:cxn ang="0">
                  <a:pos x="58" y="12"/>
                </a:cxn>
              </a:cxnLst>
              <a:rect l="0" t="0" r="r" b="b"/>
              <a:pathLst>
                <a:path w="61" h="33">
                  <a:moveTo>
                    <a:pt x="58" y="12"/>
                  </a:moveTo>
                  <a:lnTo>
                    <a:pt x="58" y="12"/>
                  </a:lnTo>
                  <a:lnTo>
                    <a:pt x="51" y="13"/>
                  </a:lnTo>
                  <a:lnTo>
                    <a:pt x="45" y="13"/>
                  </a:lnTo>
                  <a:lnTo>
                    <a:pt x="38" y="12"/>
                  </a:lnTo>
                  <a:lnTo>
                    <a:pt x="32" y="9"/>
                  </a:lnTo>
                  <a:lnTo>
                    <a:pt x="25" y="8"/>
                  </a:lnTo>
                  <a:lnTo>
                    <a:pt x="22" y="5"/>
                  </a:lnTo>
                  <a:lnTo>
                    <a:pt x="22" y="3"/>
                  </a:lnTo>
                  <a:lnTo>
                    <a:pt x="20" y="0"/>
                  </a:lnTo>
                  <a:lnTo>
                    <a:pt x="0" y="0"/>
                  </a:lnTo>
                  <a:lnTo>
                    <a:pt x="2" y="9"/>
                  </a:lnTo>
                  <a:lnTo>
                    <a:pt x="7" y="19"/>
                  </a:lnTo>
                  <a:lnTo>
                    <a:pt x="16" y="25"/>
                  </a:lnTo>
                  <a:lnTo>
                    <a:pt x="23" y="29"/>
                  </a:lnTo>
                  <a:lnTo>
                    <a:pt x="32" y="32"/>
                  </a:lnTo>
                  <a:lnTo>
                    <a:pt x="42" y="33"/>
                  </a:lnTo>
                  <a:lnTo>
                    <a:pt x="53" y="33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5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2" name="Freeform 144"/>
            <p:cNvSpPr>
              <a:spLocks/>
            </p:cNvSpPr>
            <p:nvPr userDrawn="1"/>
          </p:nvSpPr>
          <p:spPr bwMode="auto">
            <a:xfrm>
              <a:off x="8104193" y="392113"/>
              <a:ext cx="76202" cy="15875"/>
            </a:xfrm>
            <a:custGeom>
              <a:avLst/>
              <a:gdLst/>
              <a:ahLst/>
              <a:cxnLst>
                <a:cxn ang="0">
                  <a:pos x="89" y="10"/>
                </a:cxn>
                <a:cxn ang="0">
                  <a:pos x="99" y="0"/>
                </a:cxn>
                <a:cxn ang="0">
                  <a:pos x="79" y="0"/>
                </a:cxn>
                <a:cxn ang="0">
                  <a:pos x="62" y="0"/>
                </a:cxn>
                <a:cxn ang="0">
                  <a:pos x="44" y="2"/>
                </a:cxn>
                <a:cxn ang="0">
                  <a:pos x="33" y="3"/>
                </a:cxn>
                <a:cxn ang="0">
                  <a:pos x="21" y="3"/>
                </a:cxn>
                <a:cxn ang="0">
                  <a:pos x="11" y="4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3" y="26"/>
                </a:cxn>
                <a:cxn ang="0">
                  <a:pos x="8" y="26"/>
                </a:cxn>
                <a:cxn ang="0">
                  <a:pos x="14" y="24"/>
                </a:cxn>
                <a:cxn ang="0">
                  <a:pos x="21" y="23"/>
                </a:cxn>
                <a:cxn ang="0">
                  <a:pos x="33" y="23"/>
                </a:cxn>
                <a:cxn ang="0">
                  <a:pos x="47" y="21"/>
                </a:cxn>
                <a:cxn ang="0">
                  <a:pos x="62" y="20"/>
                </a:cxn>
                <a:cxn ang="0">
                  <a:pos x="79" y="20"/>
                </a:cxn>
                <a:cxn ang="0">
                  <a:pos x="99" y="20"/>
                </a:cxn>
                <a:cxn ang="0">
                  <a:pos x="109" y="10"/>
                </a:cxn>
                <a:cxn ang="0">
                  <a:pos x="99" y="20"/>
                </a:cxn>
                <a:cxn ang="0">
                  <a:pos x="109" y="20"/>
                </a:cxn>
                <a:cxn ang="0">
                  <a:pos x="109" y="10"/>
                </a:cxn>
                <a:cxn ang="0">
                  <a:pos x="89" y="10"/>
                </a:cxn>
              </a:cxnLst>
              <a:rect l="0" t="0" r="r" b="b"/>
              <a:pathLst>
                <a:path w="109" h="26">
                  <a:moveTo>
                    <a:pt x="89" y="10"/>
                  </a:moveTo>
                  <a:lnTo>
                    <a:pt x="99" y="0"/>
                  </a:lnTo>
                  <a:lnTo>
                    <a:pt x="79" y="0"/>
                  </a:lnTo>
                  <a:lnTo>
                    <a:pt x="62" y="0"/>
                  </a:lnTo>
                  <a:lnTo>
                    <a:pt x="44" y="2"/>
                  </a:lnTo>
                  <a:lnTo>
                    <a:pt x="33" y="3"/>
                  </a:lnTo>
                  <a:lnTo>
                    <a:pt x="21" y="3"/>
                  </a:lnTo>
                  <a:lnTo>
                    <a:pt x="11" y="4"/>
                  </a:lnTo>
                  <a:lnTo>
                    <a:pt x="6" y="6"/>
                  </a:lnTo>
                  <a:lnTo>
                    <a:pt x="0" y="6"/>
                  </a:lnTo>
                  <a:lnTo>
                    <a:pt x="3" y="26"/>
                  </a:lnTo>
                  <a:lnTo>
                    <a:pt x="8" y="26"/>
                  </a:lnTo>
                  <a:lnTo>
                    <a:pt x="14" y="24"/>
                  </a:lnTo>
                  <a:lnTo>
                    <a:pt x="21" y="23"/>
                  </a:lnTo>
                  <a:lnTo>
                    <a:pt x="33" y="23"/>
                  </a:lnTo>
                  <a:lnTo>
                    <a:pt x="47" y="21"/>
                  </a:lnTo>
                  <a:lnTo>
                    <a:pt x="62" y="20"/>
                  </a:lnTo>
                  <a:lnTo>
                    <a:pt x="79" y="20"/>
                  </a:lnTo>
                  <a:lnTo>
                    <a:pt x="99" y="20"/>
                  </a:lnTo>
                  <a:lnTo>
                    <a:pt x="109" y="10"/>
                  </a:lnTo>
                  <a:lnTo>
                    <a:pt x="99" y="20"/>
                  </a:lnTo>
                  <a:lnTo>
                    <a:pt x="109" y="20"/>
                  </a:lnTo>
                  <a:lnTo>
                    <a:pt x="109" y="10"/>
                  </a:lnTo>
                  <a:lnTo>
                    <a:pt x="89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3" name="Freeform 145"/>
            <p:cNvSpPr>
              <a:spLocks/>
            </p:cNvSpPr>
            <p:nvPr userDrawn="1"/>
          </p:nvSpPr>
          <p:spPr bwMode="auto">
            <a:xfrm>
              <a:off x="8167694" y="373063"/>
              <a:ext cx="12700" cy="23812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41"/>
                </a:cxn>
                <a:cxn ang="0">
                  <a:pos x="20" y="41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41">
                  <a:moveTo>
                    <a:pt x="10" y="20"/>
                  </a:moveTo>
                  <a:lnTo>
                    <a:pt x="0" y="10"/>
                  </a:lnTo>
                  <a:lnTo>
                    <a:pt x="0" y="41"/>
                  </a:lnTo>
                  <a:lnTo>
                    <a:pt x="20" y="41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4" name="Freeform 146"/>
            <p:cNvSpPr>
              <a:spLocks/>
            </p:cNvSpPr>
            <p:nvPr userDrawn="1"/>
          </p:nvSpPr>
          <p:spPr bwMode="auto">
            <a:xfrm>
              <a:off x="8170869" y="369888"/>
              <a:ext cx="17462" cy="4127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23" y="66"/>
                </a:cxn>
                <a:cxn ang="0">
                  <a:pos x="23" y="57"/>
                </a:cxn>
                <a:cxn ang="0">
                  <a:pos x="23" y="48"/>
                </a:cxn>
                <a:cxn ang="0">
                  <a:pos x="21" y="40"/>
                </a:cxn>
                <a:cxn ang="0">
                  <a:pos x="21" y="34"/>
                </a:cxn>
                <a:cxn ang="0">
                  <a:pos x="21" y="27"/>
                </a:cxn>
                <a:cxn ang="0">
                  <a:pos x="21" y="19"/>
                </a:cxn>
                <a:cxn ang="0">
                  <a:pos x="23" y="10"/>
                </a:cxn>
                <a:cxn ang="0">
                  <a:pos x="24" y="0"/>
                </a:cxn>
              </a:cxnLst>
              <a:rect l="0" t="0" r="r" b="b"/>
              <a:pathLst>
                <a:path w="24" h="66">
                  <a:moveTo>
                    <a:pt x="24" y="0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23" y="66"/>
                  </a:lnTo>
                  <a:lnTo>
                    <a:pt x="23" y="57"/>
                  </a:lnTo>
                  <a:lnTo>
                    <a:pt x="23" y="48"/>
                  </a:lnTo>
                  <a:lnTo>
                    <a:pt x="21" y="40"/>
                  </a:lnTo>
                  <a:lnTo>
                    <a:pt x="21" y="34"/>
                  </a:lnTo>
                  <a:lnTo>
                    <a:pt x="21" y="27"/>
                  </a:lnTo>
                  <a:lnTo>
                    <a:pt x="21" y="19"/>
                  </a:lnTo>
                  <a:lnTo>
                    <a:pt x="23" y="1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5" name="Freeform 147"/>
            <p:cNvSpPr>
              <a:spLocks/>
            </p:cNvSpPr>
            <p:nvPr userDrawn="1"/>
          </p:nvSpPr>
          <p:spPr bwMode="auto">
            <a:xfrm>
              <a:off x="8166106" y="361950"/>
              <a:ext cx="22225" cy="14288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34" y="20"/>
                </a:cxn>
                <a:cxn ang="0">
                  <a:pos x="34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34" h="20">
                  <a:moveTo>
                    <a:pt x="20" y="10"/>
                  </a:moveTo>
                  <a:lnTo>
                    <a:pt x="10" y="20"/>
                  </a:lnTo>
                  <a:lnTo>
                    <a:pt x="34" y="20"/>
                  </a:lnTo>
                  <a:lnTo>
                    <a:pt x="34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6" name="Freeform 148"/>
            <p:cNvSpPr>
              <a:spLocks/>
            </p:cNvSpPr>
            <p:nvPr userDrawn="1"/>
          </p:nvSpPr>
          <p:spPr bwMode="auto">
            <a:xfrm>
              <a:off x="8166106" y="369888"/>
              <a:ext cx="11113" cy="46037"/>
            </a:xfrm>
            <a:custGeom>
              <a:avLst/>
              <a:gdLst/>
              <a:ahLst/>
              <a:cxnLst>
                <a:cxn ang="0">
                  <a:pos x="10" y="56"/>
                </a:cxn>
                <a:cxn ang="0">
                  <a:pos x="20" y="6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10" y="75"/>
                </a:cxn>
                <a:cxn ang="0">
                  <a:pos x="0" y="66"/>
                </a:cxn>
                <a:cxn ang="0">
                  <a:pos x="0" y="75"/>
                </a:cxn>
                <a:cxn ang="0">
                  <a:pos x="10" y="75"/>
                </a:cxn>
                <a:cxn ang="0">
                  <a:pos x="10" y="56"/>
                </a:cxn>
              </a:cxnLst>
              <a:rect l="0" t="0" r="r" b="b"/>
              <a:pathLst>
                <a:path w="20" h="75">
                  <a:moveTo>
                    <a:pt x="10" y="56"/>
                  </a:moveTo>
                  <a:lnTo>
                    <a:pt x="20" y="6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10" y="75"/>
                  </a:lnTo>
                  <a:lnTo>
                    <a:pt x="0" y="66"/>
                  </a:lnTo>
                  <a:lnTo>
                    <a:pt x="0" y="75"/>
                  </a:lnTo>
                  <a:lnTo>
                    <a:pt x="10" y="75"/>
                  </a:lnTo>
                  <a:lnTo>
                    <a:pt x="1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7" name="Freeform 149"/>
            <p:cNvSpPr>
              <a:spLocks/>
            </p:cNvSpPr>
            <p:nvPr userDrawn="1"/>
          </p:nvSpPr>
          <p:spPr bwMode="auto">
            <a:xfrm>
              <a:off x="8170869" y="403225"/>
              <a:ext cx="23812" cy="12700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23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23" y="19"/>
                </a:cxn>
                <a:cxn ang="0">
                  <a:pos x="33" y="10"/>
                </a:cxn>
                <a:cxn ang="0">
                  <a:pos x="23" y="19"/>
                </a:cxn>
                <a:cxn ang="0">
                  <a:pos x="33" y="19"/>
                </a:cxn>
                <a:cxn ang="0">
                  <a:pos x="33" y="10"/>
                </a:cxn>
                <a:cxn ang="0">
                  <a:pos x="13" y="10"/>
                </a:cxn>
              </a:cxnLst>
              <a:rect l="0" t="0" r="r" b="b"/>
              <a:pathLst>
                <a:path w="33" h="19">
                  <a:moveTo>
                    <a:pt x="13" y="1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3" y="19"/>
                  </a:lnTo>
                  <a:lnTo>
                    <a:pt x="33" y="10"/>
                  </a:lnTo>
                  <a:lnTo>
                    <a:pt x="23" y="19"/>
                  </a:lnTo>
                  <a:lnTo>
                    <a:pt x="33" y="19"/>
                  </a:lnTo>
                  <a:lnTo>
                    <a:pt x="33" y="10"/>
                  </a:ln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8" name="Freeform 150"/>
            <p:cNvSpPr>
              <a:spLocks/>
            </p:cNvSpPr>
            <p:nvPr userDrawn="1"/>
          </p:nvSpPr>
          <p:spPr bwMode="auto">
            <a:xfrm>
              <a:off x="8178807" y="390525"/>
              <a:ext cx="15875" cy="20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2" y="16"/>
                </a:cxn>
                <a:cxn ang="0">
                  <a:pos x="2" y="23"/>
                </a:cxn>
                <a:cxn ang="0">
                  <a:pos x="2" y="32"/>
                </a:cxn>
                <a:cxn ang="0">
                  <a:pos x="22" y="32"/>
                </a:cxn>
                <a:cxn ang="0">
                  <a:pos x="22" y="23"/>
                </a:cxn>
                <a:cxn ang="0">
                  <a:pos x="22" y="13"/>
                </a:cxn>
                <a:cxn ang="0">
                  <a:pos x="20" y="5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0"/>
                </a:cxn>
              </a:cxnLst>
              <a:rect l="0" t="0" r="r" b="b"/>
              <a:pathLst>
                <a:path w="22" h="32">
                  <a:moveTo>
                    <a:pt x="0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2" y="16"/>
                  </a:lnTo>
                  <a:lnTo>
                    <a:pt x="2" y="23"/>
                  </a:lnTo>
                  <a:lnTo>
                    <a:pt x="2" y="32"/>
                  </a:lnTo>
                  <a:lnTo>
                    <a:pt x="22" y="32"/>
                  </a:lnTo>
                  <a:lnTo>
                    <a:pt x="22" y="23"/>
                  </a:lnTo>
                  <a:lnTo>
                    <a:pt x="22" y="13"/>
                  </a:lnTo>
                  <a:lnTo>
                    <a:pt x="20" y="5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49" name="Freeform 151"/>
            <p:cNvSpPr>
              <a:spLocks/>
            </p:cNvSpPr>
            <p:nvPr userDrawn="1"/>
          </p:nvSpPr>
          <p:spPr bwMode="auto">
            <a:xfrm>
              <a:off x="8178807" y="361950"/>
              <a:ext cx="17463" cy="28575"/>
            </a:xfrm>
            <a:custGeom>
              <a:avLst/>
              <a:gdLst/>
              <a:ahLst/>
              <a:cxnLst>
                <a:cxn ang="0">
                  <a:pos x="13" y="20"/>
                </a:cxn>
                <a:cxn ang="0">
                  <a:pos x="3" y="7"/>
                </a:cxn>
                <a:cxn ang="0">
                  <a:pos x="2" y="19"/>
                </a:cxn>
                <a:cxn ang="0">
                  <a:pos x="0" y="27"/>
                </a:cxn>
                <a:cxn ang="0">
                  <a:pos x="0" y="37"/>
                </a:cxn>
                <a:cxn ang="0">
                  <a:pos x="0" y="44"/>
                </a:cxn>
                <a:cxn ang="0">
                  <a:pos x="20" y="44"/>
                </a:cxn>
                <a:cxn ang="0">
                  <a:pos x="20" y="37"/>
                </a:cxn>
                <a:cxn ang="0">
                  <a:pos x="20" y="30"/>
                </a:cxn>
                <a:cxn ang="0">
                  <a:pos x="22" y="21"/>
                </a:cxn>
                <a:cxn ang="0">
                  <a:pos x="23" y="13"/>
                </a:cxn>
                <a:cxn ang="0">
                  <a:pos x="13" y="0"/>
                </a:cxn>
                <a:cxn ang="0">
                  <a:pos x="23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13" y="20"/>
                </a:cxn>
              </a:cxnLst>
              <a:rect l="0" t="0" r="r" b="b"/>
              <a:pathLst>
                <a:path w="26" h="44">
                  <a:moveTo>
                    <a:pt x="13" y="20"/>
                  </a:moveTo>
                  <a:lnTo>
                    <a:pt x="3" y="7"/>
                  </a:lnTo>
                  <a:lnTo>
                    <a:pt x="2" y="19"/>
                  </a:lnTo>
                  <a:lnTo>
                    <a:pt x="0" y="2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20" y="44"/>
                  </a:lnTo>
                  <a:lnTo>
                    <a:pt x="20" y="37"/>
                  </a:lnTo>
                  <a:lnTo>
                    <a:pt x="20" y="30"/>
                  </a:lnTo>
                  <a:lnTo>
                    <a:pt x="22" y="21"/>
                  </a:lnTo>
                  <a:lnTo>
                    <a:pt x="23" y="13"/>
                  </a:lnTo>
                  <a:lnTo>
                    <a:pt x="13" y="0"/>
                  </a:lnTo>
                  <a:lnTo>
                    <a:pt x="23" y="13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13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0" name="Freeform 152"/>
            <p:cNvSpPr>
              <a:spLocks/>
            </p:cNvSpPr>
            <p:nvPr userDrawn="1"/>
          </p:nvSpPr>
          <p:spPr bwMode="auto">
            <a:xfrm>
              <a:off x="8283584" y="369888"/>
              <a:ext cx="25401" cy="412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8" y="0"/>
                </a:cxn>
                <a:cxn ang="0">
                  <a:pos x="38" y="66"/>
                </a:cxn>
                <a:cxn ang="0">
                  <a:pos x="3" y="66"/>
                </a:cxn>
                <a:cxn ang="0">
                  <a:pos x="2" y="57"/>
                </a:cxn>
                <a:cxn ang="0">
                  <a:pos x="2" y="48"/>
                </a:cxn>
                <a:cxn ang="0">
                  <a:pos x="0" y="41"/>
                </a:cxn>
                <a:cxn ang="0">
                  <a:pos x="0" y="34"/>
                </a:cxn>
                <a:cxn ang="0">
                  <a:pos x="0" y="26"/>
                </a:cxn>
                <a:cxn ang="0">
                  <a:pos x="2" y="17"/>
                </a:cxn>
                <a:cxn ang="0">
                  <a:pos x="2" y="9"/>
                </a:cxn>
                <a:cxn ang="0">
                  <a:pos x="3" y="0"/>
                </a:cxn>
              </a:cxnLst>
              <a:rect l="0" t="0" r="r" b="b"/>
              <a:pathLst>
                <a:path w="38" h="66">
                  <a:moveTo>
                    <a:pt x="3" y="0"/>
                  </a:moveTo>
                  <a:lnTo>
                    <a:pt x="38" y="0"/>
                  </a:lnTo>
                  <a:lnTo>
                    <a:pt x="38" y="66"/>
                  </a:lnTo>
                  <a:lnTo>
                    <a:pt x="3" y="66"/>
                  </a:lnTo>
                  <a:lnTo>
                    <a:pt x="2" y="57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17"/>
                  </a:lnTo>
                  <a:lnTo>
                    <a:pt x="2" y="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1" name="Freeform 153"/>
            <p:cNvSpPr>
              <a:spLocks/>
            </p:cNvSpPr>
            <p:nvPr userDrawn="1"/>
          </p:nvSpPr>
          <p:spPr bwMode="auto">
            <a:xfrm>
              <a:off x="8285172" y="361950"/>
              <a:ext cx="31751" cy="14288"/>
            </a:xfrm>
            <a:custGeom>
              <a:avLst/>
              <a:gdLst/>
              <a:ahLst/>
              <a:cxnLst>
                <a:cxn ang="0">
                  <a:pos x="45" y="10"/>
                </a:cxn>
                <a:cxn ang="0">
                  <a:pos x="35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35" y="20"/>
                </a:cxn>
                <a:cxn ang="0">
                  <a:pos x="25" y="10"/>
                </a:cxn>
                <a:cxn ang="0">
                  <a:pos x="45" y="10"/>
                </a:cxn>
                <a:cxn ang="0">
                  <a:pos x="45" y="0"/>
                </a:cxn>
                <a:cxn ang="0">
                  <a:pos x="35" y="0"/>
                </a:cxn>
                <a:cxn ang="0">
                  <a:pos x="45" y="10"/>
                </a:cxn>
              </a:cxnLst>
              <a:rect l="0" t="0" r="r" b="b"/>
              <a:pathLst>
                <a:path w="45" h="20">
                  <a:moveTo>
                    <a:pt x="45" y="10"/>
                  </a:moveTo>
                  <a:lnTo>
                    <a:pt x="35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5" y="20"/>
                  </a:lnTo>
                  <a:lnTo>
                    <a:pt x="25" y="10"/>
                  </a:lnTo>
                  <a:lnTo>
                    <a:pt x="45" y="10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45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2" name="Freeform 154"/>
            <p:cNvSpPr>
              <a:spLocks/>
            </p:cNvSpPr>
            <p:nvPr userDrawn="1"/>
          </p:nvSpPr>
          <p:spPr bwMode="auto">
            <a:xfrm>
              <a:off x="8301047" y="369888"/>
              <a:ext cx="15875" cy="46037"/>
            </a:xfrm>
            <a:custGeom>
              <a:avLst/>
              <a:gdLst/>
              <a:ahLst/>
              <a:cxnLst>
                <a:cxn ang="0">
                  <a:pos x="10" y="75"/>
                </a:cxn>
                <a:cxn ang="0">
                  <a:pos x="20" y="6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10" y="56"/>
                </a:cxn>
                <a:cxn ang="0">
                  <a:pos x="10" y="75"/>
                </a:cxn>
                <a:cxn ang="0">
                  <a:pos x="20" y="75"/>
                </a:cxn>
                <a:cxn ang="0">
                  <a:pos x="20" y="66"/>
                </a:cxn>
                <a:cxn ang="0">
                  <a:pos x="10" y="75"/>
                </a:cxn>
              </a:cxnLst>
              <a:rect l="0" t="0" r="r" b="b"/>
              <a:pathLst>
                <a:path w="20" h="75">
                  <a:moveTo>
                    <a:pt x="10" y="75"/>
                  </a:moveTo>
                  <a:lnTo>
                    <a:pt x="20" y="6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10" y="56"/>
                  </a:lnTo>
                  <a:lnTo>
                    <a:pt x="10" y="75"/>
                  </a:lnTo>
                  <a:lnTo>
                    <a:pt x="20" y="75"/>
                  </a:lnTo>
                  <a:lnTo>
                    <a:pt x="20" y="66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3" name="Freeform 155"/>
            <p:cNvSpPr>
              <a:spLocks/>
            </p:cNvSpPr>
            <p:nvPr userDrawn="1"/>
          </p:nvSpPr>
          <p:spPr bwMode="auto">
            <a:xfrm>
              <a:off x="8278822" y="403225"/>
              <a:ext cx="30163" cy="1270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0" y="19"/>
                </a:cxn>
                <a:cxn ang="0">
                  <a:pos x="45" y="19"/>
                </a:cxn>
                <a:cxn ang="0">
                  <a:pos x="45" y="0"/>
                </a:cxn>
                <a:cxn ang="0">
                  <a:pos x="10" y="0"/>
                </a:cxn>
                <a:cxn ang="0">
                  <a:pos x="20" y="8"/>
                </a:cxn>
                <a:cxn ang="0">
                  <a:pos x="0" y="11"/>
                </a:cxn>
                <a:cxn ang="0">
                  <a:pos x="2" y="19"/>
                </a:cxn>
                <a:cxn ang="0">
                  <a:pos x="10" y="19"/>
                </a:cxn>
                <a:cxn ang="0">
                  <a:pos x="0" y="11"/>
                </a:cxn>
              </a:cxnLst>
              <a:rect l="0" t="0" r="r" b="b"/>
              <a:pathLst>
                <a:path w="45" h="19">
                  <a:moveTo>
                    <a:pt x="0" y="11"/>
                  </a:moveTo>
                  <a:lnTo>
                    <a:pt x="10" y="19"/>
                  </a:lnTo>
                  <a:lnTo>
                    <a:pt x="45" y="19"/>
                  </a:lnTo>
                  <a:lnTo>
                    <a:pt x="45" y="0"/>
                  </a:lnTo>
                  <a:lnTo>
                    <a:pt x="10" y="0"/>
                  </a:lnTo>
                  <a:lnTo>
                    <a:pt x="20" y="8"/>
                  </a:lnTo>
                  <a:lnTo>
                    <a:pt x="0" y="11"/>
                  </a:lnTo>
                  <a:lnTo>
                    <a:pt x="2" y="19"/>
                  </a:lnTo>
                  <a:lnTo>
                    <a:pt x="10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4" name="Freeform 156"/>
            <p:cNvSpPr>
              <a:spLocks/>
            </p:cNvSpPr>
            <p:nvPr userDrawn="1"/>
          </p:nvSpPr>
          <p:spPr bwMode="auto">
            <a:xfrm>
              <a:off x="8275646" y="390525"/>
              <a:ext cx="14287" cy="20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" y="16"/>
                </a:cxn>
                <a:cxn ang="0">
                  <a:pos x="2" y="24"/>
                </a:cxn>
                <a:cxn ang="0">
                  <a:pos x="3" y="33"/>
                </a:cxn>
                <a:cxn ang="0">
                  <a:pos x="23" y="30"/>
                </a:cxn>
                <a:cxn ang="0">
                  <a:pos x="22" y="22"/>
                </a:cxn>
                <a:cxn ang="0">
                  <a:pos x="22" y="13"/>
                </a:cxn>
                <a:cxn ang="0">
                  <a:pos x="20" y="6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0"/>
                </a:cxn>
              </a:cxnLst>
              <a:rect l="0" t="0" r="r" b="b"/>
              <a:pathLst>
                <a:path w="23" h="33"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2" y="16"/>
                  </a:lnTo>
                  <a:lnTo>
                    <a:pt x="2" y="24"/>
                  </a:lnTo>
                  <a:lnTo>
                    <a:pt x="3" y="33"/>
                  </a:lnTo>
                  <a:lnTo>
                    <a:pt x="23" y="30"/>
                  </a:lnTo>
                  <a:lnTo>
                    <a:pt x="22" y="22"/>
                  </a:lnTo>
                  <a:lnTo>
                    <a:pt x="22" y="13"/>
                  </a:lnTo>
                  <a:lnTo>
                    <a:pt x="20" y="6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5" name="Freeform 157"/>
            <p:cNvSpPr>
              <a:spLocks/>
            </p:cNvSpPr>
            <p:nvPr userDrawn="1"/>
          </p:nvSpPr>
          <p:spPr bwMode="auto">
            <a:xfrm>
              <a:off x="8275646" y="361950"/>
              <a:ext cx="14287" cy="2857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" y="9"/>
                </a:cxn>
                <a:cxn ang="0">
                  <a:pos x="2" y="17"/>
                </a:cxn>
                <a:cxn ang="0">
                  <a:pos x="2" y="26"/>
                </a:cxn>
                <a:cxn ang="0">
                  <a:pos x="0" y="34"/>
                </a:cxn>
                <a:cxn ang="0">
                  <a:pos x="0" y="44"/>
                </a:cxn>
                <a:cxn ang="0">
                  <a:pos x="20" y="44"/>
                </a:cxn>
                <a:cxn ang="0">
                  <a:pos x="20" y="37"/>
                </a:cxn>
                <a:cxn ang="0">
                  <a:pos x="22" y="29"/>
                </a:cxn>
                <a:cxn ang="0">
                  <a:pos x="22" y="20"/>
                </a:cxn>
                <a:cxn ang="0">
                  <a:pos x="23" y="12"/>
                </a:cxn>
                <a:cxn ang="0">
                  <a:pos x="13" y="20"/>
                </a:cxn>
                <a:cxn ang="0">
                  <a:pos x="13" y="0"/>
                </a:cxn>
                <a:cxn ang="0">
                  <a:pos x="5" y="0"/>
                </a:cxn>
                <a:cxn ang="0">
                  <a:pos x="3" y="9"/>
                </a:cxn>
                <a:cxn ang="0">
                  <a:pos x="13" y="0"/>
                </a:cxn>
              </a:cxnLst>
              <a:rect l="0" t="0" r="r" b="b"/>
              <a:pathLst>
                <a:path w="23" h="44">
                  <a:moveTo>
                    <a:pt x="13" y="0"/>
                  </a:moveTo>
                  <a:lnTo>
                    <a:pt x="3" y="9"/>
                  </a:lnTo>
                  <a:lnTo>
                    <a:pt x="2" y="17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4"/>
                  </a:lnTo>
                  <a:lnTo>
                    <a:pt x="20" y="44"/>
                  </a:lnTo>
                  <a:lnTo>
                    <a:pt x="20" y="37"/>
                  </a:lnTo>
                  <a:lnTo>
                    <a:pt x="22" y="29"/>
                  </a:lnTo>
                  <a:lnTo>
                    <a:pt x="22" y="20"/>
                  </a:lnTo>
                  <a:lnTo>
                    <a:pt x="23" y="12"/>
                  </a:lnTo>
                  <a:lnTo>
                    <a:pt x="13" y="20"/>
                  </a:lnTo>
                  <a:lnTo>
                    <a:pt x="13" y="0"/>
                  </a:lnTo>
                  <a:lnTo>
                    <a:pt x="5" y="0"/>
                  </a:lnTo>
                  <a:lnTo>
                    <a:pt x="3" y="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6" name="Rectangle 158"/>
            <p:cNvSpPr>
              <a:spLocks noChangeArrowheads="1"/>
            </p:cNvSpPr>
            <p:nvPr userDrawn="1"/>
          </p:nvSpPr>
          <p:spPr bwMode="auto">
            <a:xfrm>
              <a:off x="8455037" y="369888"/>
              <a:ext cx="34926" cy="412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7" name="Freeform 159"/>
            <p:cNvSpPr>
              <a:spLocks/>
            </p:cNvSpPr>
            <p:nvPr userDrawn="1"/>
          </p:nvSpPr>
          <p:spPr bwMode="auto">
            <a:xfrm>
              <a:off x="8445512" y="361950"/>
              <a:ext cx="44451" cy="14288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20"/>
                </a:cxn>
                <a:cxn ang="0">
                  <a:pos x="62" y="20"/>
                </a:cxn>
                <a:cxn ang="0">
                  <a:pos x="6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20" y="10"/>
                </a:cxn>
              </a:cxnLst>
              <a:rect l="0" t="0" r="r" b="b"/>
              <a:pathLst>
                <a:path w="62" h="20">
                  <a:moveTo>
                    <a:pt x="20" y="10"/>
                  </a:moveTo>
                  <a:lnTo>
                    <a:pt x="10" y="20"/>
                  </a:lnTo>
                  <a:lnTo>
                    <a:pt x="62" y="20"/>
                  </a:lnTo>
                  <a:lnTo>
                    <a:pt x="62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8" name="Freeform 160"/>
            <p:cNvSpPr>
              <a:spLocks/>
            </p:cNvSpPr>
            <p:nvPr userDrawn="1"/>
          </p:nvSpPr>
          <p:spPr bwMode="auto">
            <a:xfrm>
              <a:off x="8445512" y="369888"/>
              <a:ext cx="14288" cy="46037"/>
            </a:xfrm>
            <a:custGeom>
              <a:avLst/>
              <a:gdLst/>
              <a:ahLst/>
              <a:cxnLst>
                <a:cxn ang="0">
                  <a:pos x="10" y="56"/>
                </a:cxn>
                <a:cxn ang="0">
                  <a:pos x="20" y="66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66"/>
                </a:cxn>
                <a:cxn ang="0">
                  <a:pos x="10" y="75"/>
                </a:cxn>
                <a:cxn ang="0">
                  <a:pos x="0" y="66"/>
                </a:cxn>
                <a:cxn ang="0">
                  <a:pos x="0" y="75"/>
                </a:cxn>
                <a:cxn ang="0">
                  <a:pos x="10" y="75"/>
                </a:cxn>
                <a:cxn ang="0">
                  <a:pos x="10" y="56"/>
                </a:cxn>
              </a:cxnLst>
              <a:rect l="0" t="0" r="r" b="b"/>
              <a:pathLst>
                <a:path w="20" h="75">
                  <a:moveTo>
                    <a:pt x="10" y="56"/>
                  </a:moveTo>
                  <a:lnTo>
                    <a:pt x="20" y="6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10" y="75"/>
                  </a:lnTo>
                  <a:lnTo>
                    <a:pt x="0" y="66"/>
                  </a:lnTo>
                  <a:lnTo>
                    <a:pt x="0" y="75"/>
                  </a:lnTo>
                  <a:lnTo>
                    <a:pt x="10" y="75"/>
                  </a:lnTo>
                  <a:lnTo>
                    <a:pt x="1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59" name="Freeform 161"/>
            <p:cNvSpPr>
              <a:spLocks/>
            </p:cNvSpPr>
            <p:nvPr userDrawn="1"/>
          </p:nvSpPr>
          <p:spPr bwMode="auto">
            <a:xfrm>
              <a:off x="8455037" y="403225"/>
              <a:ext cx="41276" cy="12700"/>
            </a:xfrm>
            <a:custGeom>
              <a:avLst/>
              <a:gdLst/>
              <a:ahLst/>
              <a:cxnLst>
                <a:cxn ang="0">
                  <a:pos x="42" y="10"/>
                </a:cxn>
                <a:cxn ang="0">
                  <a:pos x="52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2" y="19"/>
                </a:cxn>
                <a:cxn ang="0">
                  <a:pos x="62" y="10"/>
                </a:cxn>
                <a:cxn ang="0">
                  <a:pos x="52" y="19"/>
                </a:cxn>
                <a:cxn ang="0">
                  <a:pos x="62" y="19"/>
                </a:cxn>
                <a:cxn ang="0">
                  <a:pos x="62" y="10"/>
                </a:cxn>
                <a:cxn ang="0">
                  <a:pos x="42" y="10"/>
                </a:cxn>
              </a:cxnLst>
              <a:rect l="0" t="0" r="r" b="b"/>
              <a:pathLst>
                <a:path w="62" h="19">
                  <a:moveTo>
                    <a:pt x="42" y="10"/>
                  </a:moveTo>
                  <a:lnTo>
                    <a:pt x="52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2" y="19"/>
                  </a:lnTo>
                  <a:lnTo>
                    <a:pt x="62" y="10"/>
                  </a:lnTo>
                  <a:lnTo>
                    <a:pt x="52" y="19"/>
                  </a:lnTo>
                  <a:lnTo>
                    <a:pt x="62" y="19"/>
                  </a:lnTo>
                  <a:lnTo>
                    <a:pt x="62" y="10"/>
                  </a:lnTo>
                  <a:lnTo>
                    <a:pt x="4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0" name="Freeform 162"/>
            <p:cNvSpPr>
              <a:spLocks/>
            </p:cNvSpPr>
            <p:nvPr userDrawn="1"/>
          </p:nvSpPr>
          <p:spPr bwMode="auto">
            <a:xfrm>
              <a:off x="8483613" y="361950"/>
              <a:ext cx="12700" cy="49213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0" y="10"/>
                </a:cxn>
                <a:cxn ang="0">
                  <a:pos x="0" y="76"/>
                </a:cxn>
                <a:cxn ang="0">
                  <a:pos x="20" y="76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20" y="10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10" y="20"/>
                </a:cxn>
              </a:cxnLst>
              <a:rect l="0" t="0" r="r" b="b"/>
              <a:pathLst>
                <a:path w="20" h="76">
                  <a:moveTo>
                    <a:pt x="10" y="20"/>
                  </a:moveTo>
                  <a:lnTo>
                    <a:pt x="0" y="10"/>
                  </a:lnTo>
                  <a:lnTo>
                    <a:pt x="0" y="76"/>
                  </a:lnTo>
                  <a:lnTo>
                    <a:pt x="20" y="76"/>
                  </a:lnTo>
                  <a:lnTo>
                    <a:pt x="20" y="10"/>
                  </a:lnTo>
                  <a:lnTo>
                    <a:pt x="10" y="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1" name="Freeform 163"/>
            <p:cNvSpPr>
              <a:spLocks/>
            </p:cNvSpPr>
            <p:nvPr userDrawn="1"/>
          </p:nvSpPr>
          <p:spPr bwMode="auto">
            <a:xfrm>
              <a:off x="8337560" y="433388"/>
              <a:ext cx="150816" cy="76200"/>
            </a:xfrm>
            <a:custGeom>
              <a:avLst/>
              <a:gdLst/>
              <a:ahLst/>
              <a:cxnLst>
                <a:cxn ang="0">
                  <a:pos x="0" y="103"/>
                </a:cxn>
                <a:cxn ang="0">
                  <a:pos x="9" y="99"/>
                </a:cxn>
                <a:cxn ang="0">
                  <a:pos x="20" y="91"/>
                </a:cxn>
                <a:cxn ang="0">
                  <a:pos x="33" y="84"/>
                </a:cxn>
                <a:cxn ang="0">
                  <a:pos x="47" y="76"/>
                </a:cxn>
                <a:cxn ang="0">
                  <a:pos x="62" y="67"/>
                </a:cxn>
                <a:cxn ang="0">
                  <a:pos x="76" y="59"/>
                </a:cxn>
                <a:cxn ang="0">
                  <a:pos x="91" y="50"/>
                </a:cxn>
                <a:cxn ang="0">
                  <a:pos x="102" y="42"/>
                </a:cxn>
                <a:cxn ang="0">
                  <a:pos x="104" y="40"/>
                </a:cxn>
                <a:cxn ang="0">
                  <a:pos x="108" y="36"/>
                </a:cxn>
                <a:cxn ang="0">
                  <a:pos x="115" y="30"/>
                </a:cxn>
                <a:cxn ang="0">
                  <a:pos x="125" y="25"/>
                </a:cxn>
                <a:cxn ang="0">
                  <a:pos x="138" y="18"/>
                </a:cxn>
                <a:cxn ang="0">
                  <a:pos x="155" y="10"/>
                </a:cxn>
                <a:cxn ang="0">
                  <a:pos x="174" y="5"/>
                </a:cxn>
                <a:cxn ang="0">
                  <a:pos x="197" y="0"/>
                </a:cxn>
                <a:cxn ang="0">
                  <a:pos x="216" y="29"/>
                </a:cxn>
                <a:cxn ang="0">
                  <a:pos x="200" y="43"/>
                </a:cxn>
                <a:cxn ang="0">
                  <a:pos x="184" y="56"/>
                </a:cxn>
                <a:cxn ang="0">
                  <a:pos x="170" y="64"/>
                </a:cxn>
                <a:cxn ang="0">
                  <a:pos x="157" y="70"/>
                </a:cxn>
                <a:cxn ang="0">
                  <a:pos x="145" y="74"/>
                </a:cxn>
                <a:cxn ang="0">
                  <a:pos x="135" y="77"/>
                </a:cxn>
                <a:cxn ang="0">
                  <a:pos x="129" y="79"/>
                </a:cxn>
                <a:cxn ang="0">
                  <a:pos x="128" y="79"/>
                </a:cxn>
                <a:cxn ang="0">
                  <a:pos x="114" y="83"/>
                </a:cxn>
                <a:cxn ang="0">
                  <a:pos x="98" y="90"/>
                </a:cxn>
                <a:cxn ang="0">
                  <a:pos x="82" y="96"/>
                </a:cxn>
                <a:cxn ang="0">
                  <a:pos x="66" y="103"/>
                </a:cxn>
                <a:cxn ang="0">
                  <a:pos x="50" y="110"/>
                </a:cxn>
                <a:cxn ang="0">
                  <a:pos x="36" y="116"/>
                </a:cxn>
                <a:cxn ang="0">
                  <a:pos x="24" y="121"/>
                </a:cxn>
                <a:cxn ang="0">
                  <a:pos x="16" y="126"/>
                </a:cxn>
                <a:cxn ang="0">
                  <a:pos x="0" y="103"/>
                </a:cxn>
              </a:cxnLst>
              <a:rect l="0" t="0" r="r" b="b"/>
              <a:pathLst>
                <a:path w="216" h="126">
                  <a:moveTo>
                    <a:pt x="0" y="103"/>
                  </a:moveTo>
                  <a:lnTo>
                    <a:pt x="9" y="99"/>
                  </a:lnTo>
                  <a:lnTo>
                    <a:pt x="20" y="91"/>
                  </a:lnTo>
                  <a:lnTo>
                    <a:pt x="33" y="84"/>
                  </a:lnTo>
                  <a:lnTo>
                    <a:pt x="47" y="76"/>
                  </a:lnTo>
                  <a:lnTo>
                    <a:pt x="62" y="67"/>
                  </a:lnTo>
                  <a:lnTo>
                    <a:pt x="76" y="59"/>
                  </a:lnTo>
                  <a:lnTo>
                    <a:pt x="91" y="50"/>
                  </a:lnTo>
                  <a:lnTo>
                    <a:pt x="102" y="42"/>
                  </a:lnTo>
                  <a:lnTo>
                    <a:pt x="104" y="40"/>
                  </a:lnTo>
                  <a:lnTo>
                    <a:pt x="108" y="36"/>
                  </a:lnTo>
                  <a:lnTo>
                    <a:pt x="115" y="30"/>
                  </a:lnTo>
                  <a:lnTo>
                    <a:pt x="125" y="25"/>
                  </a:lnTo>
                  <a:lnTo>
                    <a:pt x="138" y="18"/>
                  </a:lnTo>
                  <a:lnTo>
                    <a:pt x="155" y="10"/>
                  </a:lnTo>
                  <a:lnTo>
                    <a:pt x="174" y="5"/>
                  </a:lnTo>
                  <a:lnTo>
                    <a:pt x="197" y="0"/>
                  </a:lnTo>
                  <a:lnTo>
                    <a:pt x="216" y="29"/>
                  </a:lnTo>
                  <a:lnTo>
                    <a:pt x="200" y="43"/>
                  </a:lnTo>
                  <a:lnTo>
                    <a:pt x="184" y="56"/>
                  </a:lnTo>
                  <a:lnTo>
                    <a:pt x="170" y="64"/>
                  </a:lnTo>
                  <a:lnTo>
                    <a:pt x="157" y="70"/>
                  </a:lnTo>
                  <a:lnTo>
                    <a:pt x="145" y="74"/>
                  </a:lnTo>
                  <a:lnTo>
                    <a:pt x="135" y="77"/>
                  </a:lnTo>
                  <a:lnTo>
                    <a:pt x="129" y="79"/>
                  </a:lnTo>
                  <a:lnTo>
                    <a:pt x="128" y="79"/>
                  </a:lnTo>
                  <a:lnTo>
                    <a:pt x="114" y="83"/>
                  </a:lnTo>
                  <a:lnTo>
                    <a:pt x="98" y="90"/>
                  </a:lnTo>
                  <a:lnTo>
                    <a:pt x="82" y="96"/>
                  </a:lnTo>
                  <a:lnTo>
                    <a:pt x="66" y="103"/>
                  </a:lnTo>
                  <a:lnTo>
                    <a:pt x="50" y="110"/>
                  </a:lnTo>
                  <a:lnTo>
                    <a:pt x="36" y="116"/>
                  </a:lnTo>
                  <a:lnTo>
                    <a:pt x="24" y="121"/>
                  </a:lnTo>
                  <a:lnTo>
                    <a:pt x="16" y="126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2" name="Freeform 164"/>
            <p:cNvSpPr>
              <a:spLocks/>
            </p:cNvSpPr>
            <p:nvPr userDrawn="1"/>
          </p:nvSpPr>
          <p:spPr bwMode="auto">
            <a:xfrm>
              <a:off x="8335973" y="452438"/>
              <a:ext cx="77789" cy="49212"/>
            </a:xfrm>
            <a:custGeom>
              <a:avLst/>
              <a:gdLst/>
              <a:ahLst/>
              <a:cxnLst>
                <a:cxn ang="0">
                  <a:pos x="99" y="2"/>
                </a:cxn>
                <a:cxn ang="0">
                  <a:pos x="100" y="0"/>
                </a:cxn>
                <a:cxn ang="0">
                  <a:pos x="89" y="9"/>
                </a:cxn>
                <a:cxn ang="0">
                  <a:pos x="75" y="17"/>
                </a:cxn>
                <a:cxn ang="0">
                  <a:pos x="60" y="26"/>
                </a:cxn>
                <a:cxn ang="0">
                  <a:pos x="46" y="34"/>
                </a:cxn>
                <a:cxn ang="0">
                  <a:pos x="31" y="43"/>
                </a:cxn>
                <a:cxn ang="0">
                  <a:pos x="18" y="50"/>
                </a:cxn>
                <a:cxn ang="0">
                  <a:pos x="8" y="57"/>
                </a:cxn>
                <a:cxn ang="0">
                  <a:pos x="0" y="61"/>
                </a:cxn>
                <a:cxn ang="0">
                  <a:pos x="8" y="78"/>
                </a:cxn>
                <a:cxn ang="0">
                  <a:pos x="17" y="74"/>
                </a:cxn>
                <a:cxn ang="0">
                  <a:pos x="30" y="67"/>
                </a:cxn>
                <a:cxn ang="0">
                  <a:pos x="43" y="60"/>
                </a:cxn>
                <a:cxn ang="0">
                  <a:pos x="57" y="51"/>
                </a:cxn>
                <a:cxn ang="0">
                  <a:pos x="72" y="43"/>
                </a:cxn>
                <a:cxn ang="0">
                  <a:pos x="86" y="34"/>
                </a:cxn>
                <a:cxn ang="0">
                  <a:pos x="100" y="26"/>
                </a:cxn>
                <a:cxn ang="0">
                  <a:pos x="112" y="17"/>
                </a:cxn>
                <a:cxn ang="0">
                  <a:pos x="113" y="16"/>
                </a:cxn>
                <a:cxn ang="0">
                  <a:pos x="99" y="2"/>
                </a:cxn>
              </a:cxnLst>
              <a:rect l="0" t="0" r="r" b="b"/>
              <a:pathLst>
                <a:path w="113" h="78">
                  <a:moveTo>
                    <a:pt x="99" y="2"/>
                  </a:moveTo>
                  <a:lnTo>
                    <a:pt x="100" y="0"/>
                  </a:lnTo>
                  <a:lnTo>
                    <a:pt x="89" y="9"/>
                  </a:lnTo>
                  <a:lnTo>
                    <a:pt x="75" y="17"/>
                  </a:lnTo>
                  <a:lnTo>
                    <a:pt x="60" y="26"/>
                  </a:lnTo>
                  <a:lnTo>
                    <a:pt x="46" y="34"/>
                  </a:lnTo>
                  <a:lnTo>
                    <a:pt x="31" y="43"/>
                  </a:lnTo>
                  <a:lnTo>
                    <a:pt x="18" y="50"/>
                  </a:lnTo>
                  <a:lnTo>
                    <a:pt x="8" y="57"/>
                  </a:lnTo>
                  <a:lnTo>
                    <a:pt x="0" y="61"/>
                  </a:lnTo>
                  <a:lnTo>
                    <a:pt x="8" y="78"/>
                  </a:lnTo>
                  <a:lnTo>
                    <a:pt x="17" y="74"/>
                  </a:lnTo>
                  <a:lnTo>
                    <a:pt x="30" y="67"/>
                  </a:lnTo>
                  <a:lnTo>
                    <a:pt x="43" y="60"/>
                  </a:lnTo>
                  <a:lnTo>
                    <a:pt x="57" y="51"/>
                  </a:lnTo>
                  <a:lnTo>
                    <a:pt x="72" y="43"/>
                  </a:lnTo>
                  <a:lnTo>
                    <a:pt x="86" y="34"/>
                  </a:lnTo>
                  <a:lnTo>
                    <a:pt x="100" y="26"/>
                  </a:lnTo>
                  <a:lnTo>
                    <a:pt x="112" y="17"/>
                  </a:lnTo>
                  <a:lnTo>
                    <a:pt x="113" y="16"/>
                  </a:lnTo>
                  <a:lnTo>
                    <a:pt x="99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3" name="Freeform 165"/>
            <p:cNvSpPr>
              <a:spLocks/>
            </p:cNvSpPr>
            <p:nvPr userDrawn="1"/>
          </p:nvSpPr>
          <p:spPr bwMode="auto">
            <a:xfrm>
              <a:off x="8404236" y="427038"/>
              <a:ext cx="77790" cy="34925"/>
            </a:xfrm>
            <a:custGeom>
              <a:avLst/>
              <a:gdLst/>
              <a:ahLst/>
              <a:cxnLst>
                <a:cxn ang="0">
                  <a:pos x="111" y="4"/>
                </a:cxn>
                <a:cxn ang="0">
                  <a:pos x="101" y="0"/>
                </a:cxn>
                <a:cxn ang="0">
                  <a:pos x="76" y="4"/>
                </a:cxn>
                <a:cxn ang="0">
                  <a:pos x="57" y="9"/>
                </a:cxn>
                <a:cxn ang="0">
                  <a:pos x="39" y="18"/>
                </a:cxn>
                <a:cxn ang="0">
                  <a:pos x="26" y="25"/>
                </a:cxn>
                <a:cxn ang="0">
                  <a:pos x="14" y="31"/>
                </a:cxn>
                <a:cxn ang="0">
                  <a:pos x="6" y="38"/>
                </a:cxn>
                <a:cxn ang="0">
                  <a:pos x="1" y="42"/>
                </a:cxn>
                <a:cxn ang="0">
                  <a:pos x="0" y="44"/>
                </a:cxn>
                <a:cxn ang="0">
                  <a:pos x="14" y="58"/>
                </a:cxn>
                <a:cxn ang="0">
                  <a:pos x="16" y="56"/>
                </a:cxn>
                <a:cxn ang="0">
                  <a:pos x="20" y="52"/>
                </a:cxn>
                <a:cxn ang="0">
                  <a:pos x="26" y="48"/>
                </a:cxn>
                <a:cxn ang="0">
                  <a:pos x="34" y="42"/>
                </a:cxn>
                <a:cxn ang="0">
                  <a:pos x="47" y="35"/>
                </a:cxn>
                <a:cxn ang="0">
                  <a:pos x="63" y="29"/>
                </a:cxn>
                <a:cxn ang="0">
                  <a:pos x="82" y="24"/>
                </a:cxn>
                <a:cxn ang="0">
                  <a:pos x="104" y="19"/>
                </a:cxn>
                <a:cxn ang="0">
                  <a:pos x="93" y="15"/>
                </a:cxn>
                <a:cxn ang="0">
                  <a:pos x="111" y="4"/>
                </a:cxn>
                <a:cxn ang="0">
                  <a:pos x="106" y="0"/>
                </a:cxn>
                <a:cxn ang="0">
                  <a:pos x="101" y="0"/>
                </a:cxn>
                <a:cxn ang="0">
                  <a:pos x="111" y="4"/>
                </a:cxn>
              </a:cxnLst>
              <a:rect l="0" t="0" r="r" b="b"/>
              <a:pathLst>
                <a:path w="111" h="58">
                  <a:moveTo>
                    <a:pt x="111" y="4"/>
                  </a:moveTo>
                  <a:lnTo>
                    <a:pt x="101" y="0"/>
                  </a:lnTo>
                  <a:lnTo>
                    <a:pt x="76" y="4"/>
                  </a:lnTo>
                  <a:lnTo>
                    <a:pt x="57" y="9"/>
                  </a:lnTo>
                  <a:lnTo>
                    <a:pt x="39" y="18"/>
                  </a:lnTo>
                  <a:lnTo>
                    <a:pt x="26" y="25"/>
                  </a:lnTo>
                  <a:lnTo>
                    <a:pt x="14" y="31"/>
                  </a:lnTo>
                  <a:lnTo>
                    <a:pt x="6" y="38"/>
                  </a:lnTo>
                  <a:lnTo>
                    <a:pt x="1" y="42"/>
                  </a:lnTo>
                  <a:lnTo>
                    <a:pt x="0" y="44"/>
                  </a:lnTo>
                  <a:lnTo>
                    <a:pt x="14" y="58"/>
                  </a:lnTo>
                  <a:lnTo>
                    <a:pt x="16" y="56"/>
                  </a:lnTo>
                  <a:lnTo>
                    <a:pt x="20" y="52"/>
                  </a:lnTo>
                  <a:lnTo>
                    <a:pt x="26" y="48"/>
                  </a:lnTo>
                  <a:lnTo>
                    <a:pt x="34" y="42"/>
                  </a:lnTo>
                  <a:lnTo>
                    <a:pt x="47" y="35"/>
                  </a:lnTo>
                  <a:lnTo>
                    <a:pt x="63" y="29"/>
                  </a:lnTo>
                  <a:lnTo>
                    <a:pt x="82" y="24"/>
                  </a:lnTo>
                  <a:lnTo>
                    <a:pt x="104" y="19"/>
                  </a:lnTo>
                  <a:lnTo>
                    <a:pt x="93" y="15"/>
                  </a:lnTo>
                  <a:lnTo>
                    <a:pt x="111" y="4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11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4" name="Freeform 166"/>
            <p:cNvSpPr>
              <a:spLocks/>
            </p:cNvSpPr>
            <p:nvPr userDrawn="1"/>
          </p:nvSpPr>
          <p:spPr bwMode="auto">
            <a:xfrm>
              <a:off x="8469325" y="428625"/>
              <a:ext cx="26988" cy="26988"/>
            </a:xfrm>
            <a:custGeom>
              <a:avLst/>
              <a:gdLst/>
              <a:ahLst/>
              <a:cxnLst>
                <a:cxn ang="0">
                  <a:pos x="35" y="41"/>
                </a:cxn>
                <a:cxn ang="0">
                  <a:pos x="36" y="28"/>
                </a:cxn>
                <a:cxn ang="0">
                  <a:pos x="18" y="0"/>
                </a:cxn>
                <a:cxn ang="0">
                  <a:pos x="0" y="11"/>
                </a:cxn>
                <a:cxn ang="0">
                  <a:pos x="19" y="40"/>
                </a:cxn>
                <a:cxn ang="0">
                  <a:pos x="21" y="27"/>
                </a:cxn>
                <a:cxn ang="0">
                  <a:pos x="35" y="41"/>
                </a:cxn>
                <a:cxn ang="0">
                  <a:pos x="41" y="35"/>
                </a:cxn>
                <a:cxn ang="0">
                  <a:pos x="36" y="28"/>
                </a:cxn>
                <a:cxn ang="0">
                  <a:pos x="35" y="41"/>
                </a:cxn>
              </a:cxnLst>
              <a:rect l="0" t="0" r="r" b="b"/>
              <a:pathLst>
                <a:path w="41" h="41">
                  <a:moveTo>
                    <a:pt x="35" y="41"/>
                  </a:moveTo>
                  <a:lnTo>
                    <a:pt x="36" y="28"/>
                  </a:lnTo>
                  <a:lnTo>
                    <a:pt x="18" y="0"/>
                  </a:lnTo>
                  <a:lnTo>
                    <a:pt x="0" y="11"/>
                  </a:lnTo>
                  <a:lnTo>
                    <a:pt x="19" y="40"/>
                  </a:lnTo>
                  <a:lnTo>
                    <a:pt x="21" y="27"/>
                  </a:lnTo>
                  <a:lnTo>
                    <a:pt x="35" y="41"/>
                  </a:lnTo>
                  <a:lnTo>
                    <a:pt x="41" y="35"/>
                  </a:lnTo>
                  <a:lnTo>
                    <a:pt x="36" y="28"/>
                  </a:lnTo>
                  <a:lnTo>
                    <a:pt x="3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5" name="Freeform 167"/>
            <p:cNvSpPr>
              <a:spLocks/>
            </p:cNvSpPr>
            <p:nvPr userDrawn="1"/>
          </p:nvSpPr>
          <p:spPr bwMode="auto">
            <a:xfrm>
              <a:off x="8424874" y="446088"/>
              <a:ext cx="68263" cy="39687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4" y="67"/>
                </a:cxn>
                <a:cxn ang="0">
                  <a:pos x="6" y="67"/>
                </a:cxn>
                <a:cxn ang="0">
                  <a:pos x="13" y="65"/>
                </a:cxn>
                <a:cxn ang="0">
                  <a:pos x="23" y="62"/>
                </a:cxn>
                <a:cxn ang="0">
                  <a:pos x="36" y="57"/>
                </a:cxn>
                <a:cxn ang="0">
                  <a:pos x="49" y="51"/>
                </a:cxn>
                <a:cxn ang="0">
                  <a:pos x="65" y="42"/>
                </a:cxn>
                <a:cxn ang="0">
                  <a:pos x="82" y="28"/>
                </a:cxn>
                <a:cxn ang="0">
                  <a:pos x="98" y="14"/>
                </a:cxn>
                <a:cxn ang="0">
                  <a:pos x="84" y="0"/>
                </a:cxn>
                <a:cxn ang="0">
                  <a:pos x="68" y="14"/>
                </a:cxn>
                <a:cxn ang="0">
                  <a:pos x="53" y="25"/>
                </a:cxn>
                <a:cxn ang="0">
                  <a:pos x="40" y="34"/>
                </a:cxn>
                <a:cxn ang="0">
                  <a:pos x="27" y="40"/>
                </a:cxn>
                <a:cxn ang="0">
                  <a:pos x="17" y="42"/>
                </a:cxn>
                <a:cxn ang="0">
                  <a:pos x="7" y="45"/>
                </a:cxn>
                <a:cxn ang="0">
                  <a:pos x="3" y="47"/>
                </a:cxn>
                <a:cxn ang="0">
                  <a:pos x="2" y="47"/>
                </a:cxn>
                <a:cxn ang="0">
                  <a:pos x="0" y="47"/>
                </a:cxn>
                <a:cxn ang="0">
                  <a:pos x="6" y="67"/>
                </a:cxn>
              </a:cxnLst>
              <a:rect l="0" t="0" r="r" b="b"/>
              <a:pathLst>
                <a:path w="98" h="67">
                  <a:moveTo>
                    <a:pt x="6" y="67"/>
                  </a:moveTo>
                  <a:lnTo>
                    <a:pt x="4" y="67"/>
                  </a:lnTo>
                  <a:lnTo>
                    <a:pt x="6" y="67"/>
                  </a:lnTo>
                  <a:lnTo>
                    <a:pt x="13" y="65"/>
                  </a:lnTo>
                  <a:lnTo>
                    <a:pt x="23" y="62"/>
                  </a:lnTo>
                  <a:lnTo>
                    <a:pt x="36" y="57"/>
                  </a:lnTo>
                  <a:lnTo>
                    <a:pt x="49" y="51"/>
                  </a:lnTo>
                  <a:lnTo>
                    <a:pt x="65" y="42"/>
                  </a:lnTo>
                  <a:lnTo>
                    <a:pt x="82" y="28"/>
                  </a:lnTo>
                  <a:lnTo>
                    <a:pt x="98" y="14"/>
                  </a:lnTo>
                  <a:lnTo>
                    <a:pt x="84" y="0"/>
                  </a:lnTo>
                  <a:lnTo>
                    <a:pt x="68" y="14"/>
                  </a:lnTo>
                  <a:lnTo>
                    <a:pt x="53" y="25"/>
                  </a:lnTo>
                  <a:lnTo>
                    <a:pt x="40" y="34"/>
                  </a:lnTo>
                  <a:lnTo>
                    <a:pt x="27" y="40"/>
                  </a:lnTo>
                  <a:lnTo>
                    <a:pt x="17" y="42"/>
                  </a:lnTo>
                  <a:lnTo>
                    <a:pt x="7" y="45"/>
                  </a:lnTo>
                  <a:lnTo>
                    <a:pt x="3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6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6" name="Freeform 168"/>
            <p:cNvSpPr>
              <a:spLocks/>
            </p:cNvSpPr>
            <p:nvPr userDrawn="1"/>
          </p:nvSpPr>
          <p:spPr bwMode="auto">
            <a:xfrm>
              <a:off x="8340735" y="474663"/>
              <a:ext cx="87315" cy="42862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13" y="65"/>
                </a:cxn>
                <a:cxn ang="0">
                  <a:pos x="22" y="61"/>
                </a:cxn>
                <a:cxn ang="0">
                  <a:pos x="33" y="55"/>
                </a:cxn>
                <a:cxn ang="0">
                  <a:pos x="48" y="50"/>
                </a:cxn>
                <a:cxn ang="0">
                  <a:pos x="64" y="42"/>
                </a:cxn>
                <a:cxn ang="0">
                  <a:pos x="79" y="35"/>
                </a:cxn>
                <a:cxn ang="0">
                  <a:pos x="95" y="30"/>
                </a:cxn>
                <a:cxn ang="0">
                  <a:pos x="110" y="24"/>
                </a:cxn>
                <a:cxn ang="0">
                  <a:pos x="124" y="20"/>
                </a:cxn>
                <a:cxn ang="0">
                  <a:pos x="118" y="0"/>
                </a:cxn>
                <a:cxn ang="0">
                  <a:pos x="104" y="4"/>
                </a:cxn>
                <a:cxn ang="0">
                  <a:pos x="87" y="13"/>
                </a:cxn>
                <a:cxn ang="0">
                  <a:pos x="71" y="18"/>
                </a:cxn>
                <a:cxn ang="0">
                  <a:pos x="55" y="25"/>
                </a:cxn>
                <a:cxn ang="0">
                  <a:pos x="39" y="32"/>
                </a:cxn>
                <a:cxn ang="0">
                  <a:pos x="25" y="38"/>
                </a:cxn>
                <a:cxn ang="0">
                  <a:pos x="13" y="44"/>
                </a:cxn>
                <a:cxn ang="0">
                  <a:pos x="5" y="48"/>
                </a:cxn>
                <a:cxn ang="0">
                  <a:pos x="17" y="51"/>
                </a:cxn>
                <a:cxn ang="0">
                  <a:pos x="0" y="62"/>
                </a:cxn>
                <a:cxn ang="0">
                  <a:pos x="6" y="69"/>
                </a:cxn>
                <a:cxn ang="0">
                  <a:pos x="13" y="65"/>
                </a:cxn>
                <a:cxn ang="0">
                  <a:pos x="0" y="62"/>
                </a:cxn>
              </a:cxnLst>
              <a:rect l="0" t="0" r="r" b="b"/>
              <a:pathLst>
                <a:path w="124" h="69">
                  <a:moveTo>
                    <a:pt x="0" y="62"/>
                  </a:moveTo>
                  <a:lnTo>
                    <a:pt x="13" y="65"/>
                  </a:lnTo>
                  <a:lnTo>
                    <a:pt x="22" y="61"/>
                  </a:lnTo>
                  <a:lnTo>
                    <a:pt x="33" y="55"/>
                  </a:lnTo>
                  <a:lnTo>
                    <a:pt x="48" y="50"/>
                  </a:lnTo>
                  <a:lnTo>
                    <a:pt x="64" y="42"/>
                  </a:lnTo>
                  <a:lnTo>
                    <a:pt x="79" y="35"/>
                  </a:lnTo>
                  <a:lnTo>
                    <a:pt x="95" y="30"/>
                  </a:lnTo>
                  <a:lnTo>
                    <a:pt x="110" y="24"/>
                  </a:lnTo>
                  <a:lnTo>
                    <a:pt x="124" y="20"/>
                  </a:lnTo>
                  <a:lnTo>
                    <a:pt x="118" y="0"/>
                  </a:lnTo>
                  <a:lnTo>
                    <a:pt x="104" y="4"/>
                  </a:lnTo>
                  <a:lnTo>
                    <a:pt x="87" y="13"/>
                  </a:lnTo>
                  <a:lnTo>
                    <a:pt x="71" y="18"/>
                  </a:lnTo>
                  <a:lnTo>
                    <a:pt x="55" y="25"/>
                  </a:lnTo>
                  <a:lnTo>
                    <a:pt x="39" y="32"/>
                  </a:lnTo>
                  <a:lnTo>
                    <a:pt x="25" y="38"/>
                  </a:lnTo>
                  <a:lnTo>
                    <a:pt x="13" y="44"/>
                  </a:lnTo>
                  <a:lnTo>
                    <a:pt x="5" y="48"/>
                  </a:lnTo>
                  <a:lnTo>
                    <a:pt x="17" y="51"/>
                  </a:lnTo>
                  <a:lnTo>
                    <a:pt x="0" y="62"/>
                  </a:lnTo>
                  <a:lnTo>
                    <a:pt x="6" y="69"/>
                  </a:lnTo>
                  <a:lnTo>
                    <a:pt x="13" y="6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7" name="Freeform 169"/>
            <p:cNvSpPr>
              <a:spLocks/>
            </p:cNvSpPr>
            <p:nvPr userDrawn="1"/>
          </p:nvSpPr>
          <p:spPr bwMode="auto">
            <a:xfrm>
              <a:off x="8326447" y="490538"/>
              <a:ext cx="28576" cy="2222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5" y="15"/>
                </a:cxn>
                <a:cxn ang="0">
                  <a:pos x="21" y="37"/>
                </a:cxn>
                <a:cxn ang="0">
                  <a:pos x="38" y="26"/>
                </a:cxn>
                <a:cxn ang="0">
                  <a:pos x="23" y="3"/>
                </a:cxn>
                <a:cxn ang="0">
                  <a:pos x="18" y="17"/>
                </a:cxn>
                <a:cxn ang="0">
                  <a:pos x="10" y="0"/>
                </a:cxn>
                <a:cxn ang="0">
                  <a:pos x="0" y="6"/>
                </a:cxn>
                <a:cxn ang="0">
                  <a:pos x="5" y="15"/>
                </a:cxn>
                <a:cxn ang="0">
                  <a:pos x="10" y="0"/>
                </a:cxn>
              </a:cxnLst>
              <a:rect l="0" t="0" r="r" b="b"/>
              <a:pathLst>
                <a:path w="38" h="37">
                  <a:moveTo>
                    <a:pt x="10" y="0"/>
                  </a:moveTo>
                  <a:lnTo>
                    <a:pt x="5" y="15"/>
                  </a:lnTo>
                  <a:lnTo>
                    <a:pt x="21" y="37"/>
                  </a:lnTo>
                  <a:lnTo>
                    <a:pt x="38" y="26"/>
                  </a:lnTo>
                  <a:lnTo>
                    <a:pt x="23" y="3"/>
                  </a:lnTo>
                  <a:lnTo>
                    <a:pt x="18" y="17"/>
                  </a:lnTo>
                  <a:lnTo>
                    <a:pt x="10" y="0"/>
                  </a:lnTo>
                  <a:lnTo>
                    <a:pt x="0" y="6"/>
                  </a:lnTo>
                  <a:lnTo>
                    <a:pt x="5" y="1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8" name="Freeform 170"/>
            <p:cNvSpPr>
              <a:spLocks/>
            </p:cNvSpPr>
            <p:nvPr userDrawn="1"/>
          </p:nvSpPr>
          <p:spPr bwMode="auto">
            <a:xfrm>
              <a:off x="8139119" y="541338"/>
              <a:ext cx="96839" cy="53975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04" y="9"/>
                </a:cxn>
                <a:cxn ang="0">
                  <a:pos x="88" y="16"/>
                </a:cxn>
                <a:cxn ang="0">
                  <a:pos x="73" y="23"/>
                </a:cxn>
                <a:cxn ang="0">
                  <a:pos x="62" y="27"/>
                </a:cxn>
                <a:cxn ang="0">
                  <a:pos x="52" y="32"/>
                </a:cxn>
                <a:cxn ang="0">
                  <a:pos x="45" y="34"/>
                </a:cxn>
                <a:cxn ang="0">
                  <a:pos x="38" y="36"/>
                </a:cxn>
                <a:cxn ang="0">
                  <a:pos x="33" y="37"/>
                </a:cxn>
                <a:cxn ang="0">
                  <a:pos x="19" y="44"/>
                </a:cxn>
                <a:cxn ang="0">
                  <a:pos x="7" y="54"/>
                </a:cxn>
                <a:cxn ang="0">
                  <a:pos x="0" y="66"/>
                </a:cxn>
                <a:cxn ang="0">
                  <a:pos x="3" y="77"/>
                </a:cxn>
                <a:cxn ang="0">
                  <a:pos x="7" y="81"/>
                </a:cxn>
                <a:cxn ang="0">
                  <a:pos x="13" y="84"/>
                </a:cxn>
                <a:cxn ang="0">
                  <a:pos x="20" y="86"/>
                </a:cxn>
                <a:cxn ang="0">
                  <a:pos x="29" y="86"/>
                </a:cxn>
                <a:cxn ang="0">
                  <a:pos x="36" y="84"/>
                </a:cxn>
                <a:cxn ang="0">
                  <a:pos x="43" y="81"/>
                </a:cxn>
                <a:cxn ang="0">
                  <a:pos x="50" y="78"/>
                </a:cxn>
                <a:cxn ang="0">
                  <a:pos x="58" y="74"/>
                </a:cxn>
                <a:cxn ang="0">
                  <a:pos x="62" y="71"/>
                </a:cxn>
                <a:cxn ang="0">
                  <a:pos x="68" y="68"/>
                </a:cxn>
                <a:cxn ang="0">
                  <a:pos x="73" y="63"/>
                </a:cxn>
                <a:cxn ang="0">
                  <a:pos x="84" y="57"/>
                </a:cxn>
                <a:cxn ang="0">
                  <a:pos x="94" y="51"/>
                </a:cxn>
                <a:cxn ang="0">
                  <a:pos x="107" y="44"/>
                </a:cxn>
                <a:cxn ang="0">
                  <a:pos x="121" y="36"/>
                </a:cxn>
                <a:cxn ang="0">
                  <a:pos x="138" y="27"/>
                </a:cxn>
                <a:cxn ang="0">
                  <a:pos x="121" y="0"/>
                </a:cxn>
              </a:cxnLst>
              <a:rect l="0" t="0" r="r" b="b"/>
              <a:pathLst>
                <a:path w="138" h="86">
                  <a:moveTo>
                    <a:pt x="121" y="0"/>
                  </a:moveTo>
                  <a:lnTo>
                    <a:pt x="104" y="9"/>
                  </a:lnTo>
                  <a:lnTo>
                    <a:pt x="88" y="16"/>
                  </a:lnTo>
                  <a:lnTo>
                    <a:pt x="73" y="23"/>
                  </a:lnTo>
                  <a:lnTo>
                    <a:pt x="62" y="27"/>
                  </a:lnTo>
                  <a:lnTo>
                    <a:pt x="52" y="32"/>
                  </a:lnTo>
                  <a:lnTo>
                    <a:pt x="45" y="34"/>
                  </a:lnTo>
                  <a:lnTo>
                    <a:pt x="38" y="36"/>
                  </a:lnTo>
                  <a:lnTo>
                    <a:pt x="33" y="37"/>
                  </a:lnTo>
                  <a:lnTo>
                    <a:pt x="19" y="44"/>
                  </a:lnTo>
                  <a:lnTo>
                    <a:pt x="7" y="54"/>
                  </a:lnTo>
                  <a:lnTo>
                    <a:pt x="0" y="66"/>
                  </a:lnTo>
                  <a:lnTo>
                    <a:pt x="3" y="77"/>
                  </a:lnTo>
                  <a:lnTo>
                    <a:pt x="7" y="81"/>
                  </a:lnTo>
                  <a:lnTo>
                    <a:pt x="13" y="84"/>
                  </a:lnTo>
                  <a:lnTo>
                    <a:pt x="20" y="86"/>
                  </a:lnTo>
                  <a:lnTo>
                    <a:pt x="29" y="86"/>
                  </a:lnTo>
                  <a:lnTo>
                    <a:pt x="36" y="84"/>
                  </a:lnTo>
                  <a:lnTo>
                    <a:pt x="43" y="81"/>
                  </a:lnTo>
                  <a:lnTo>
                    <a:pt x="50" y="78"/>
                  </a:lnTo>
                  <a:lnTo>
                    <a:pt x="58" y="74"/>
                  </a:lnTo>
                  <a:lnTo>
                    <a:pt x="62" y="71"/>
                  </a:lnTo>
                  <a:lnTo>
                    <a:pt x="68" y="68"/>
                  </a:lnTo>
                  <a:lnTo>
                    <a:pt x="73" y="63"/>
                  </a:lnTo>
                  <a:lnTo>
                    <a:pt x="84" y="57"/>
                  </a:lnTo>
                  <a:lnTo>
                    <a:pt x="94" y="51"/>
                  </a:lnTo>
                  <a:lnTo>
                    <a:pt x="107" y="44"/>
                  </a:lnTo>
                  <a:lnTo>
                    <a:pt x="121" y="36"/>
                  </a:lnTo>
                  <a:lnTo>
                    <a:pt x="138" y="27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69" name="Freeform 171"/>
            <p:cNvSpPr>
              <a:spLocks/>
            </p:cNvSpPr>
            <p:nvPr userDrawn="1"/>
          </p:nvSpPr>
          <p:spPr bwMode="auto">
            <a:xfrm>
              <a:off x="8159756" y="536575"/>
              <a:ext cx="68264" cy="34925"/>
            </a:xfrm>
            <a:custGeom>
              <a:avLst/>
              <a:gdLst/>
              <a:ahLst/>
              <a:cxnLst>
                <a:cxn ang="0">
                  <a:pos x="6" y="55"/>
                </a:cxn>
                <a:cxn ang="0">
                  <a:pos x="6" y="55"/>
                </a:cxn>
                <a:cxn ang="0">
                  <a:pos x="10" y="54"/>
                </a:cxn>
                <a:cxn ang="0">
                  <a:pos x="18" y="52"/>
                </a:cxn>
                <a:cxn ang="0">
                  <a:pos x="26" y="48"/>
                </a:cxn>
                <a:cxn ang="0">
                  <a:pos x="36" y="45"/>
                </a:cxn>
                <a:cxn ang="0">
                  <a:pos x="48" y="40"/>
                </a:cxn>
                <a:cxn ang="0">
                  <a:pos x="62" y="32"/>
                </a:cxn>
                <a:cxn ang="0">
                  <a:pos x="78" y="25"/>
                </a:cxn>
                <a:cxn ang="0">
                  <a:pos x="95" y="17"/>
                </a:cxn>
                <a:cxn ang="0">
                  <a:pos x="87" y="0"/>
                </a:cxn>
                <a:cxn ang="0">
                  <a:pos x="69" y="8"/>
                </a:cxn>
                <a:cxn ang="0">
                  <a:pos x="54" y="15"/>
                </a:cxn>
                <a:cxn ang="0">
                  <a:pos x="39" y="22"/>
                </a:cxn>
                <a:cxn ang="0">
                  <a:pos x="28" y="25"/>
                </a:cxn>
                <a:cxn ang="0">
                  <a:pos x="18" y="31"/>
                </a:cxn>
                <a:cxn ang="0">
                  <a:pos x="12" y="32"/>
                </a:cxn>
                <a:cxn ang="0">
                  <a:pos x="5" y="34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6" y="55"/>
                </a:cxn>
              </a:cxnLst>
              <a:rect l="0" t="0" r="r" b="b"/>
              <a:pathLst>
                <a:path w="95" h="55">
                  <a:moveTo>
                    <a:pt x="6" y="55"/>
                  </a:moveTo>
                  <a:lnTo>
                    <a:pt x="6" y="55"/>
                  </a:lnTo>
                  <a:lnTo>
                    <a:pt x="10" y="54"/>
                  </a:lnTo>
                  <a:lnTo>
                    <a:pt x="18" y="52"/>
                  </a:lnTo>
                  <a:lnTo>
                    <a:pt x="26" y="48"/>
                  </a:lnTo>
                  <a:lnTo>
                    <a:pt x="36" y="45"/>
                  </a:lnTo>
                  <a:lnTo>
                    <a:pt x="48" y="40"/>
                  </a:lnTo>
                  <a:lnTo>
                    <a:pt x="62" y="32"/>
                  </a:lnTo>
                  <a:lnTo>
                    <a:pt x="78" y="25"/>
                  </a:lnTo>
                  <a:lnTo>
                    <a:pt x="95" y="17"/>
                  </a:lnTo>
                  <a:lnTo>
                    <a:pt x="87" y="0"/>
                  </a:lnTo>
                  <a:lnTo>
                    <a:pt x="69" y="8"/>
                  </a:lnTo>
                  <a:lnTo>
                    <a:pt x="54" y="15"/>
                  </a:lnTo>
                  <a:lnTo>
                    <a:pt x="39" y="22"/>
                  </a:lnTo>
                  <a:lnTo>
                    <a:pt x="28" y="25"/>
                  </a:lnTo>
                  <a:lnTo>
                    <a:pt x="18" y="31"/>
                  </a:lnTo>
                  <a:lnTo>
                    <a:pt x="12" y="32"/>
                  </a:lnTo>
                  <a:lnTo>
                    <a:pt x="5" y="34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0" name="Freeform 172"/>
            <p:cNvSpPr>
              <a:spLocks/>
            </p:cNvSpPr>
            <p:nvPr userDrawn="1"/>
          </p:nvSpPr>
          <p:spPr bwMode="auto">
            <a:xfrm>
              <a:off x="8134356" y="558800"/>
              <a:ext cx="31751" cy="34925"/>
            </a:xfrm>
            <a:custGeom>
              <a:avLst/>
              <a:gdLst/>
              <a:ahLst/>
              <a:cxnLst>
                <a:cxn ang="0">
                  <a:pos x="22" y="44"/>
                </a:cxn>
                <a:cxn ang="0">
                  <a:pos x="22" y="44"/>
                </a:cxn>
                <a:cxn ang="0">
                  <a:pos x="20" y="40"/>
                </a:cxn>
                <a:cxn ang="0">
                  <a:pos x="24" y="34"/>
                </a:cxn>
                <a:cxn ang="0">
                  <a:pos x="35" y="26"/>
                </a:cxn>
                <a:cxn ang="0">
                  <a:pos x="46" y="20"/>
                </a:cxn>
                <a:cxn ang="0">
                  <a:pos x="40" y="0"/>
                </a:cxn>
                <a:cxn ang="0">
                  <a:pos x="23" y="9"/>
                </a:cxn>
                <a:cxn ang="0">
                  <a:pos x="10" y="20"/>
                </a:cxn>
                <a:cxn ang="0">
                  <a:pos x="0" y="37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2" y="44"/>
                </a:cxn>
                <a:cxn ang="0">
                  <a:pos x="22" y="44"/>
                </a:cxn>
                <a:cxn ang="0">
                  <a:pos x="22" y="44"/>
                </a:cxn>
              </a:cxnLst>
              <a:rect l="0" t="0" r="r" b="b"/>
              <a:pathLst>
                <a:path w="46" h="56">
                  <a:moveTo>
                    <a:pt x="22" y="44"/>
                  </a:moveTo>
                  <a:lnTo>
                    <a:pt x="22" y="44"/>
                  </a:lnTo>
                  <a:lnTo>
                    <a:pt x="20" y="40"/>
                  </a:lnTo>
                  <a:lnTo>
                    <a:pt x="24" y="34"/>
                  </a:lnTo>
                  <a:lnTo>
                    <a:pt x="35" y="26"/>
                  </a:lnTo>
                  <a:lnTo>
                    <a:pt x="46" y="20"/>
                  </a:lnTo>
                  <a:lnTo>
                    <a:pt x="40" y="0"/>
                  </a:lnTo>
                  <a:lnTo>
                    <a:pt x="23" y="9"/>
                  </a:lnTo>
                  <a:lnTo>
                    <a:pt x="10" y="20"/>
                  </a:lnTo>
                  <a:lnTo>
                    <a:pt x="0" y="37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1" name="Freeform 173"/>
            <p:cNvSpPr>
              <a:spLocks/>
            </p:cNvSpPr>
            <p:nvPr userDrawn="1"/>
          </p:nvSpPr>
          <p:spPr bwMode="auto">
            <a:xfrm>
              <a:off x="8135944" y="582613"/>
              <a:ext cx="49213" cy="17462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58" y="0"/>
                </a:cxn>
                <a:cxn ang="0">
                  <a:pos x="52" y="4"/>
                </a:cxn>
                <a:cxn ang="0">
                  <a:pos x="45" y="5"/>
                </a:cxn>
                <a:cxn ang="0">
                  <a:pos x="39" y="8"/>
                </a:cxn>
                <a:cxn ang="0">
                  <a:pos x="33" y="10"/>
                </a:cxn>
                <a:cxn ang="0">
                  <a:pos x="28" y="10"/>
                </a:cxn>
                <a:cxn ang="0">
                  <a:pos x="22" y="8"/>
                </a:cxn>
                <a:cxn ang="0">
                  <a:pos x="19" y="7"/>
                </a:cxn>
                <a:cxn ang="0">
                  <a:pos x="18" y="5"/>
                </a:cxn>
                <a:cxn ang="0">
                  <a:pos x="0" y="17"/>
                </a:cxn>
                <a:cxn ang="0">
                  <a:pos x="8" y="24"/>
                </a:cxn>
                <a:cxn ang="0">
                  <a:pos x="16" y="28"/>
                </a:cxn>
                <a:cxn ang="0">
                  <a:pos x="25" y="29"/>
                </a:cxn>
                <a:cxn ang="0">
                  <a:pos x="36" y="29"/>
                </a:cxn>
                <a:cxn ang="0">
                  <a:pos x="45" y="28"/>
                </a:cxn>
                <a:cxn ang="0">
                  <a:pos x="54" y="25"/>
                </a:cxn>
                <a:cxn ang="0">
                  <a:pos x="61" y="21"/>
                </a:cxn>
                <a:cxn ang="0">
                  <a:pos x="69" y="17"/>
                </a:cxn>
                <a:cxn ang="0">
                  <a:pos x="69" y="17"/>
                </a:cxn>
                <a:cxn ang="0">
                  <a:pos x="58" y="0"/>
                </a:cxn>
              </a:cxnLst>
              <a:rect l="0" t="0" r="r" b="b"/>
              <a:pathLst>
                <a:path w="69" h="29">
                  <a:moveTo>
                    <a:pt x="58" y="0"/>
                  </a:moveTo>
                  <a:lnTo>
                    <a:pt x="58" y="0"/>
                  </a:lnTo>
                  <a:lnTo>
                    <a:pt x="52" y="4"/>
                  </a:lnTo>
                  <a:lnTo>
                    <a:pt x="45" y="5"/>
                  </a:lnTo>
                  <a:lnTo>
                    <a:pt x="39" y="8"/>
                  </a:lnTo>
                  <a:lnTo>
                    <a:pt x="33" y="10"/>
                  </a:lnTo>
                  <a:lnTo>
                    <a:pt x="28" y="10"/>
                  </a:lnTo>
                  <a:lnTo>
                    <a:pt x="22" y="8"/>
                  </a:lnTo>
                  <a:lnTo>
                    <a:pt x="19" y="7"/>
                  </a:lnTo>
                  <a:lnTo>
                    <a:pt x="18" y="5"/>
                  </a:lnTo>
                  <a:lnTo>
                    <a:pt x="0" y="17"/>
                  </a:lnTo>
                  <a:lnTo>
                    <a:pt x="8" y="24"/>
                  </a:lnTo>
                  <a:lnTo>
                    <a:pt x="16" y="28"/>
                  </a:lnTo>
                  <a:lnTo>
                    <a:pt x="25" y="29"/>
                  </a:lnTo>
                  <a:lnTo>
                    <a:pt x="36" y="29"/>
                  </a:lnTo>
                  <a:lnTo>
                    <a:pt x="45" y="28"/>
                  </a:lnTo>
                  <a:lnTo>
                    <a:pt x="54" y="25"/>
                  </a:lnTo>
                  <a:lnTo>
                    <a:pt x="61" y="21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2" name="Freeform 174"/>
            <p:cNvSpPr>
              <a:spLocks/>
            </p:cNvSpPr>
            <p:nvPr userDrawn="1"/>
          </p:nvSpPr>
          <p:spPr bwMode="auto">
            <a:xfrm>
              <a:off x="8175631" y="552450"/>
              <a:ext cx="71439" cy="41275"/>
            </a:xfrm>
            <a:custGeom>
              <a:avLst/>
              <a:gdLst/>
              <a:ahLst/>
              <a:cxnLst>
                <a:cxn ang="0">
                  <a:pos x="78" y="14"/>
                </a:cxn>
                <a:cxn ang="0">
                  <a:pos x="82" y="0"/>
                </a:cxn>
                <a:cxn ang="0">
                  <a:pos x="65" y="8"/>
                </a:cxn>
                <a:cxn ang="0">
                  <a:pos x="49" y="17"/>
                </a:cxn>
                <a:cxn ang="0">
                  <a:pos x="37" y="24"/>
                </a:cxn>
                <a:cxn ang="0">
                  <a:pos x="27" y="30"/>
                </a:cxn>
                <a:cxn ang="0">
                  <a:pos x="16" y="35"/>
                </a:cxn>
                <a:cxn ang="0">
                  <a:pos x="10" y="41"/>
                </a:cxn>
                <a:cxn ang="0">
                  <a:pos x="6" y="44"/>
                </a:cxn>
                <a:cxn ang="0">
                  <a:pos x="0" y="47"/>
                </a:cxn>
                <a:cxn ang="0">
                  <a:pos x="11" y="64"/>
                </a:cxn>
                <a:cxn ang="0">
                  <a:pos x="14" y="61"/>
                </a:cxn>
                <a:cxn ang="0">
                  <a:pos x="21" y="58"/>
                </a:cxn>
                <a:cxn ang="0">
                  <a:pos x="27" y="52"/>
                </a:cxn>
                <a:cxn ang="0">
                  <a:pos x="36" y="47"/>
                </a:cxn>
                <a:cxn ang="0">
                  <a:pos x="46" y="41"/>
                </a:cxn>
                <a:cxn ang="0">
                  <a:pos x="60" y="34"/>
                </a:cxn>
                <a:cxn ang="0">
                  <a:pos x="73" y="25"/>
                </a:cxn>
                <a:cxn ang="0">
                  <a:pos x="91" y="17"/>
                </a:cxn>
                <a:cxn ang="0">
                  <a:pos x="95" y="3"/>
                </a:cxn>
                <a:cxn ang="0">
                  <a:pos x="91" y="17"/>
                </a:cxn>
                <a:cxn ang="0">
                  <a:pos x="101" y="13"/>
                </a:cxn>
                <a:cxn ang="0">
                  <a:pos x="95" y="3"/>
                </a:cxn>
                <a:cxn ang="0">
                  <a:pos x="78" y="14"/>
                </a:cxn>
              </a:cxnLst>
              <a:rect l="0" t="0" r="r" b="b"/>
              <a:pathLst>
                <a:path w="101" h="64">
                  <a:moveTo>
                    <a:pt x="78" y="14"/>
                  </a:moveTo>
                  <a:lnTo>
                    <a:pt x="82" y="0"/>
                  </a:lnTo>
                  <a:lnTo>
                    <a:pt x="65" y="8"/>
                  </a:lnTo>
                  <a:lnTo>
                    <a:pt x="49" y="17"/>
                  </a:lnTo>
                  <a:lnTo>
                    <a:pt x="37" y="24"/>
                  </a:lnTo>
                  <a:lnTo>
                    <a:pt x="27" y="30"/>
                  </a:lnTo>
                  <a:lnTo>
                    <a:pt x="16" y="35"/>
                  </a:lnTo>
                  <a:lnTo>
                    <a:pt x="10" y="41"/>
                  </a:lnTo>
                  <a:lnTo>
                    <a:pt x="6" y="44"/>
                  </a:lnTo>
                  <a:lnTo>
                    <a:pt x="0" y="47"/>
                  </a:lnTo>
                  <a:lnTo>
                    <a:pt x="11" y="64"/>
                  </a:lnTo>
                  <a:lnTo>
                    <a:pt x="14" y="61"/>
                  </a:lnTo>
                  <a:lnTo>
                    <a:pt x="21" y="58"/>
                  </a:lnTo>
                  <a:lnTo>
                    <a:pt x="27" y="52"/>
                  </a:lnTo>
                  <a:lnTo>
                    <a:pt x="36" y="47"/>
                  </a:lnTo>
                  <a:lnTo>
                    <a:pt x="46" y="41"/>
                  </a:lnTo>
                  <a:lnTo>
                    <a:pt x="60" y="34"/>
                  </a:lnTo>
                  <a:lnTo>
                    <a:pt x="73" y="25"/>
                  </a:lnTo>
                  <a:lnTo>
                    <a:pt x="91" y="17"/>
                  </a:lnTo>
                  <a:lnTo>
                    <a:pt x="95" y="3"/>
                  </a:lnTo>
                  <a:lnTo>
                    <a:pt x="91" y="17"/>
                  </a:lnTo>
                  <a:lnTo>
                    <a:pt x="101" y="13"/>
                  </a:lnTo>
                  <a:lnTo>
                    <a:pt x="95" y="3"/>
                  </a:lnTo>
                  <a:lnTo>
                    <a:pt x="7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3" name="Freeform 175"/>
            <p:cNvSpPr>
              <a:spLocks/>
            </p:cNvSpPr>
            <p:nvPr userDrawn="1"/>
          </p:nvSpPr>
          <p:spPr bwMode="auto">
            <a:xfrm>
              <a:off x="8216907" y="534988"/>
              <a:ext cx="26989" cy="26987"/>
            </a:xfrm>
            <a:custGeom>
              <a:avLst/>
              <a:gdLst/>
              <a:ahLst/>
              <a:cxnLst>
                <a:cxn ang="0">
                  <a:pos x="13" y="22"/>
                </a:cxn>
                <a:cxn ang="0">
                  <a:pos x="0" y="19"/>
                </a:cxn>
                <a:cxn ang="0">
                  <a:pos x="18" y="46"/>
                </a:cxn>
                <a:cxn ang="0">
                  <a:pos x="35" y="35"/>
                </a:cxn>
                <a:cxn ang="0">
                  <a:pos x="18" y="8"/>
                </a:cxn>
                <a:cxn ang="0">
                  <a:pos x="5" y="5"/>
                </a:cxn>
                <a:cxn ang="0">
                  <a:pos x="18" y="8"/>
                </a:cxn>
                <a:cxn ang="0">
                  <a:pos x="12" y="0"/>
                </a:cxn>
                <a:cxn ang="0">
                  <a:pos x="5" y="5"/>
                </a:cxn>
                <a:cxn ang="0">
                  <a:pos x="13" y="22"/>
                </a:cxn>
              </a:cxnLst>
              <a:rect l="0" t="0" r="r" b="b"/>
              <a:pathLst>
                <a:path w="35" h="46">
                  <a:moveTo>
                    <a:pt x="13" y="22"/>
                  </a:moveTo>
                  <a:lnTo>
                    <a:pt x="0" y="19"/>
                  </a:lnTo>
                  <a:lnTo>
                    <a:pt x="18" y="46"/>
                  </a:lnTo>
                  <a:lnTo>
                    <a:pt x="35" y="35"/>
                  </a:lnTo>
                  <a:lnTo>
                    <a:pt x="18" y="8"/>
                  </a:lnTo>
                  <a:lnTo>
                    <a:pt x="5" y="5"/>
                  </a:lnTo>
                  <a:lnTo>
                    <a:pt x="18" y="8"/>
                  </a:lnTo>
                  <a:lnTo>
                    <a:pt x="12" y="0"/>
                  </a:lnTo>
                  <a:lnTo>
                    <a:pt x="5" y="5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4" name="Freeform 176"/>
            <p:cNvSpPr>
              <a:spLocks/>
            </p:cNvSpPr>
            <p:nvPr userDrawn="1"/>
          </p:nvSpPr>
          <p:spPr bwMode="auto">
            <a:xfrm>
              <a:off x="8215320" y="528638"/>
              <a:ext cx="39688" cy="41275"/>
            </a:xfrm>
            <a:custGeom>
              <a:avLst/>
              <a:gdLst/>
              <a:ahLst/>
              <a:cxnLst>
                <a:cxn ang="0">
                  <a:pos x="58" y="57"/>
                </a:cxn>
                <a:cxn ang="0">
                  <a:pos x="37" y="67"/>
                </a:cxn>
                <a:cxn ang="0">
                  <a:pos x="0" y="10"/>
                </a:cxn>
                <a:cxn ang="0">
                  <a:pos x="20" y="0"/>
                </a:cxn>
                <a:cxn ang="0">
                  <a:pos x="23" y="7"/>
                </a:cxn>
                <a:cxn ang="0">
                  <a:pos x="27" y="13"/>
                </a:cxn>
                <a:cxn ang="0">
                  <a:pos x="32" y="18"/>
                </a:cxn>
                <a:cxn ang="0">
                  <a:pos x="36" y="24"/>
                </a:cxn>
                <a:cxn ang="0">
                  <a:pos x="40" y="31"/>
                </a:cxn>
                <a:cxn ang="0">
                  <a:pos x="46" y="40"/>
                </a:cxn>
                <a:cxn ang="0">
                  <a:pos x="52" y="48"/>
                </a:cxn>
                <a:cxn ang="0">
                  <a:pos x="58" y="57"/>
                </a:cxn>
              </a:cxnLst>
              <a:rect l="0" t="0" r="r" b="b"/>
              <a:pathLst>
                <a:path w="58" h="67">
                  <a:moveTo>
                    <a:pt x="58" y="57"/>
                  </a:moveTo>
                  <a:lnTo>
                    <a:pt x="37" y="67"/>
                  </a:lnTo>
                  <a:lnTo>
                    <a:pt x="0" y="10"/>
                  </a:lnTo>
                  <a:lnTo>
                    <a:pt x="20" y="0"/>
                  </a:lnTo>
                  <a:lnTo>
                    <a:pt x="23" y="7"/>
                  </a:lnTo>
                  <a:lnTo>
                    <a:pt x="27" y="13"/>
                  </a:lnTo>
                  <a:lnTo>
                    <a:pt x="32" y="18"/>
                  </a:lnTo>
                  <a:lnTo>
                    <a:pt x="36" y="24"/>
                  </a:lnTo>
                  <a:lnTo>
                    <a:pt x="40" y="31"/>
                  </a:lnTo>
                  <a:lnTo>
                    <a:pt x="46" y="40"/>
                  </a:lnTo>
                  <a:lnTo>
                    <a:pt x="52" y="48"/>
                  </a:lnTo>
                  <a:lnTo>
                    <a:pt x="58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5" name="Freeform 177"/>
            <p:cNvSpPr>
              <a:spLocks/>
            </p:cNvSpPr>
            <p:nvPr userDrawn="1"/>
          </p:nvSpPr>
          <p:spPr bwMode="auto">
            <a:xfrm>
              <a:off x="8235958" y="558800"/>
              <a:ext cx="23813" cy="190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3" y="27"/>
                </a:cxn>
                <a:cxn ang="0">
                  <a:pos x="33" y="17"/>
                </a:cxn>
                <a:cxn ang="0">
                  <a:pos x="24" y="0"/>
                </a:cxn>
                <a:cxn ang="0">
                  <a:pos x="4" y="10"/>
                </a:cxn>
                <a:cxn ang="0">
                  <a:pos x="17" y="13"/>
                </a:cxn>
                <a:cxn ang="0">
                  <a:pos x="0" y="24"/>
                </a:cxn>
                <a:cxn ang="0">
                  <a:pos x="6" y="32"/>
                </a:cxn>
                <a:cxn ang="0">
                  <a:pos x="13" y="27"/>
                </a:cxn>
                <a:cxn ang="0">
                  <a:pos x="0" y="24"/>
                </a:cxn>
              </a:cxnLst>
              <a:rect l="0" t="0" r="r" b="b"/>
              <a:pathLst>
                <a:path w="33" h="32">
                  <a:moveTo>
                    <a:pt x="0" y="24"/>
                  </a:moveTo>
                  <a:lnTo>
                    <a:pt x="13" y="27"/>
                  </a:lnTo>
                  <a:lnTo>
                    <a:pt x="33" y="17"/>
                  </a:lnTo>
                  <a:lnTo>
                    <a:pt x="24" y="0"/>
                  </a:lnTo>
                  <a:lnTo>
                    <a:pt x="4" y="10"/>
                  </a:lnTo>
                  <a:lnTo>
                    <a:pt x="17" y="13"/>
                  </a:lnTo>
                  <a:lnTo>
                    <a:pt x="0" y="24"/>
                  </a:lnTo>
                  <a:lnTo>
                    <a:pt x="6" y="32"/>
                  </a:lnTo>
                  <a:lnTo>
                    <a:pt x="13" y="27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6" name="Freeform 178"/>
            <p:cNvSpPr>
              <a:spLocks/>
            </p:cNvSpPr>
            <p:nvPr userDrawn="1"/>
          </p:nvSpPr>
          <p:spPr bwMode="auto">
            <a:xfrm>
              <a:off x="8205795" y="528638"/>
              <a:ext cx="41276" cy="4445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5" y="15"/>
                </a:cxn>
                <a:cxn ang="0">
                  <a:pos x="43" y="71"/>
                </a:cxn>
                <a:cxn ang="0">
                  <a:pos x="60" y="60"/>
                </a:cxn>
                <a:cxn ang="0">
                  <a:pos x="23" y="3"/>
                </a:cxn>
                <a:cxn ang="0">
                  <a:pos x="18" y="17"/>
                </a:cxn>
                <a:cxn ang="0">
                  <a:pos x="10" y="0"/>
                </a:cxn>
                <a:cxn ang="0">
                  <a:pos x="0" y="5"/>
                </a:cxn>
                <a:cxn ang="0">
                  <a:pos x="5" y="15"/>
                </a:cxn>
                <a:cxn ang="0">
                  <a:pos x="10" y="0"/>
                </a:cxn>
              </a:cxnLst>
              <a:rect l="0" t="0" r="r" b="b"/>
              <a:pathLst>
                <a:path w="60" h="71">
                  <a:moveTo>
                    <a:pt x="10" y="0"/>
                  </a:moveTo>
                  <a:lnTo>
                    <a:pt x="5" y="15"/>
                  </a:lnTo>
                  <a:lnTo>
                    <a:pt x="43" y="71"/>
                  </a:lnTo>
                  <a:lnTo>
                    <a:pt x="60" y="60"/>
                  </a:lnTo>
                  <a:lnTo>
                    <a:pt x="23" y="3"/>
                  </a:lnTo>
                  <a:lnTo>
                    <a:pt x="18" y="17"/>
                  </a:lnTo>
                  <a:lnTo>
                    <a:pt x="10" y="0"/>
                  </a:lnTo>
                  <a:lnTo>
                    <a:pt x="0" y="5"/>
                  </a:lnTo>
                  <a:lnTo>
                    <a:pt x="5" y="1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7" name="Freeform 179"/>
            <p:cNvSpPr>
              <a:spLocks/>
            </p:cNvSpPr>
            <p:nvPr userDrawn="1"/>
          </p:nvSpPr>
          <p:spPr bwMode="auto">
            <a:xfrm>
              <a:off x="8213732" y="520700"/>
              <a:ext cx="22225" cy="19050"/>
            </a:xfrm>
            <a:custGeom>
              <a:avLst/>
              <a:gdLst/>
              <a:ahLst/>
              <a:cxnLst>
                <a:cxn ang="0">
                  <a:pos x="33" y="9"/>
                </a:cxn>
                <a:cxn ang="0">
                  <a:pos x="20" y="4"/>
                </a:cxn>
                <a:cxn ang="0">
                  <a:pos x="0" y="14"/>
                </a:cxn>
                <a:cxn ang="0">
                  <a:pos x="8" y="31"/>
                </a:cxn>
                <a:cxn ang="0">
                  <a:pos x="28" y="21"/>
                </a:cxn>
                <a:cxn ang="0">
                  <a:pos x="15" y="17"/>
                </a:cxn>
                <a:cxn ang="0">
                  <a:pos x="33" y="9"/>
                </a:cxn>
                <a:cxn ang="0">
                  <a:pos x="28" y="0"/>
                </a:cxn>
                <a:cxn ang="0">
                  <a:pos x="20" y="4"/>
                </a:cxn>
                <a:cxn ang="0">
                  <a:pos x="33" y="9"/>
                </a:cxn>
              </a:cxnLst>
              <a:rect l="0" t="0" r="r" b="b"/>
              <a:pathLst>
                <a:path w="33" h="31">
                  <a:moveTo>
                    <a:pt x="33" y="9"/>
                  </a:moveTo>
                  <a:lnTo>
                    <a:pt x="20" y="4"/>
                  </a:lnTo>
                  <a:lnTo>
                    <a:pt x="0" y="14"/>
                  </a:lnTo>
                  <a:lnTo>
                    <a:pt x="8" y="31"/>
                  </a:lnTo>
                  <a:lnTo>
                    <a:pt x="28" y="21"/>
                  </a:lnTo>
                  <a:lnTo>
                    <a:pt x="15" y="17"/>
                  </a:lnTo>
                  <a:lnTo>
                    <a:pt x="33" y="9"/>
                  </a:lnTo>
                  <a:lnTo>
                    <a:pt x="28" y="0"/>
                  </a:lnTo>
                  <a:lnTo>
                    <a:pt x="20" y="4"/>
                  </a:lnTo>
                  <a:lnTo>
                    <a:pt x="33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8" name="Freeform 180"/>
            <p:cNvSpPr>
              <a:spLocks/>
            </p:cNvSpPr>
            <p:nvPr userDrawn="1"/>
          </p:nvSpPr>
          <p:spPr bwMode="auto">
            <a:xfrm>
              <a:off x="8224845" y="527050"/>
              <a:ext cx="22225" cy="20638"/>
            </a:xfrm>
            <a:custGeom>
              <a:avLst/>
              <a:gdLst/>
              <a:ahLst/>
              <a:cxnLst>
                <a:cxn ang="0">
                  <a:pos x="34" y="22"/>
                </a:cxn>
                <a:cxn ang="0">
                  <a:pos x="32" y="21"/>
                </a:cxn>
                <a:cxn ang="0">
                  <a:pos x="29" y="17"/>
                </a:cxn>
                <a:cxn ang="0">
                  <a:pos x="25" y="11"/>
                </a:cxn>
                <a:cxn ang="0">
                  <a:pos x="21" y="7"/>
                </a:cxn>
                <a:cxn ang="0">
                  <a:pos x="18" y="0"/>
                </a:cxn>
                <a:cxn ang="0">
                  <a:pos x="0" y="8"/>
                </a:cxn>
                <a:cxn ang="0">
                  <a:pos x="3" y="15"/>
                </a:cxn>
                <a:cxn ang="0">
                  <a:pos x="8" y="22"/>
                </a:cxn>
                <a:cxn ang="0">
                  <a:pos x="12" y="28"/>
                </a:cxn>
                <a:cxn ang="0">
                  <a:pos x="18" y="35"/>
                </a:cxn>
                <a:cxn ang="0">
                  <a:pos x="16" y="34"/>
                </a:cxn>
                <a:cxn ang="0">
                  <a:pos x="34" y="22"/>
                </a:cxn>
              </a:cxnLst>
              <a:rect l="0" t="0" r="r" b="b"/>
              <a:pathLst>
                <a:path w="34" h="35">
                  <a:moveTo>
                    <a:pt x="34" y="22"/>
                  </a:moveTo>
                  <a:lnTo>
                    <a:pt x="32" y="21"/>
                  </a:lnTo>
                  <a:lnTo>
                    <a:pt x="29" y="17"/>
                  </a:lnTo>
                  <a:lnTo>
                    <a:pt x="25" y="11"/>
                  </a:lnTo>
                  <a:lnTo>
                    <a:pt x="21" y="7"/>
                  </a:lnTo>
                  <a:lnTo>
                    <a:pt x="18" y="0"/>
                  </a:lnTo>
                  <a:lnTo>
                    <a:pt x="0" y="8"/>
                  </a:lnTo>
                  <a:lnTo>
                    <a:pt x="3" y="15"/>
                  </a:lnTo>
                  <a:lnTo>
                    <a:pt x="8" y="22"/>
                  </a:lnTo>
                  <a:lnTo>
                    <a:pt x="12" y="28"/>
                  </a:lnTo>
                  <a:lnTo>
                    <a:pt x="18" y="35"/>
                  </a:lnTo>
                  <a:lnTo>
                    <a:pt x="16" y="34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79" name="Freeform 181"/>
            <p:cNvSpPr>
              <a:spLocks/>
            </p:cNvSpPr>
            <p:nvPr userDrawn="1"/>
          </p:nvSpPr>
          <p:spPr bwMode="auto">
            <a:xfrm>
              <a:off x="8234371" y="539750"/>
              <a:ext cx="31751" cy="30163"/>
            </a:xfrm>
            <a:custGeom>
              <a:avLst/>
              <a:gdLst/>
              <a:ahLst/>
              <a:cxnLst>
                <a:cxn ang="0">
                  <a:pos x="35" y="47"/>
                </a:cxn>
                <a:cxn ang="0">
                  <a:pos x="39" y="35"/>
                </a:cxn>
                <a:cxn ang="0">
                  <a:pos x="33" y="25"/>
                </a:cxn>
                <a:cxn ang="0">
                  <a:pos x="28" y="16"/>
                </a:cxn>
                <a:cxn ang="0">
                  <a:pos x="22" y="7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5" y="19"/>
                </a:cxn>
                <a:cxn ang="0">
                  <a:pos x="10" y="27"/>
                </a:cxn>
                <a:cxn ang="0">
                  <a:pos x="16" y="36"/>
                </a:cxn>
                <a:cxn ang="0">
                  <a:pos x="22" y="43"/>
                </a:cxn>
                <a:cxn ang="0">
                  <a:pos x="26" y="30"/>
                </a:cxn>
                <a:cxn ang="0">
                  <a:pos x="35" y="47"/>
                </a:cxn>
                <a:cxn ang="0">
                  <a:pos x="45" y="43"/>
                </a:cxn>
                <a:cxn ang="0">
                  <a:pos x="39" y="35"/>
                </a:cxn>
                <a:cxn ang="0">
                  <a:pos x="35" y="47"/>
                </a:cxn>
              </a:cxnLst>
              <a:rect l="0" t="0" r="r" b="b"/>
              <a:pathLst>
                <a:path w="45" h="47">
                  <a:moveTo>
                    <a:pt x="35" y="47"/>
                  </a:moveTo>
                  <a:lnTo>
                    <a:pt x="39" y="35"/>
                  </a:lnTo>
                  <a:lnTo>
                    <a:pt x="33" y="25"/>
                  </a:lnTo>
                  <a:lnTo>
                    <a:pt x="28" y="16"/>
                  </a:lnTo>
                  <a:lnTo>
                    <a:pt x="22" y="7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10" y="27"/>
                  </a:lnTo>
                  <a:lnTo>
                    <a:pt x="16" y="36"/>
                  </a:lnTo>
                  <a:lnTo>
                    <a:pt x="22" y="43"/>
                  </a:lnTo>
                  <a:lnTo>
                    <a:pt x="26" y="30"/>
                  </a:lnTo>
                  <a:lnTo>
                    <a:pt x="35" y="47"/>
                  </a:lnTo>
                  <a:lnTo>
                    <a:pt x="45" y="43"/>
                  </a:lnTo>
                  <a:lnTo>
                    <a:pt x="39" y="35"/>
                  </a:lnTo>
                  <a:lnTo>
                    <a:pt x="35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0" name="Freeform 182"/>
            <p:cNvSpPr>
              <a:spLocks/>
            </p:cNvSpPr>
            <p:nvPr userDrawn="1"/>
          </p:nvSpPr>
          <p:spPr bwMode="auto">
            <a:xfrm>
              <a:off x="8313747" y="482600"/>
              <a:ext cx="49213" cy="44450"/>
            </a:xfrm>
            <a:custGeom>
              <a:avLst/>
              <a:gdLst/>
              <a:ahLst/>
              <a:cxnLst>
                <a:cxn ang="0">
                  <a:pos x="38" y="72"/>
                </a:cxn>
                <a:cxn ang="0">
                  <a:pos x="69" y="56"/>
                </a:cxn>
                <a:cxn ang="0">
                  <a:pos x="30" y="0"/>
                </a:cxn>
                <a:cxn ang="0">
                  <a:pos x="0" y="15"/>
                </a:cxn>
                <a:cxn ang="0">
                  <a:pos x="4" y="24"/>
                </a:cxn>
                <a:cxn ang="0">
                  <a:pos x="8" y="29"/>
                </a:cxn>
                <a:cxn ang="0">
                  <a:pos x="11" y="35"/>
                </a:cxn>
                <a:cxn ang="0">
                  <a:pos x="15" y="41"/>
                </a:cxn>
                <a:cxn ang="0">
                  <a:pos x="20" y="48"/>
                </a:cxn>
                <a:cxn ang="0">
                  <a:pos x="27" y="56"/>
                </a:cxn>
                <a:cxn ang="0">
                  <a:pos x="33" y="65"/>
                </a:cxn>
                <a:cxn ang="0">
                  <a:pos x="38" y="72"/>
                </a:cxn>
              </a:cxnLst>
              <a:rect l="0" t="0" r="r" b="b"/>
              <a:pathLst>
                <a:path w="69" h="72">
                  <a:moveTo>
                    <a:pt x="38" y="72"/>
                  </a:moveTo>
                  <a:lnTo>
                    <a:pt x="69" y="56"/>
                  </a:lnTo>
                  <a:lnTo>
                    <a:pt x="30" y="0"/>
                  </a:lnTo>
                  <a:lnTo>
                    <a:pt x="0" y="15"/>
                  </a:lnTo>
                  <a:lnTo>
                    <a:pt x="4" y="24"/>
                  </a:lnTo>
                  <a:lnTo>
                    <a:pt x="8" y="29"/>
                  </a:lnTo>
                  <a:lnTo>
                    <a:pt x="11" y="35"/>
                  </a:lnTo>
                  <a:lnTo>
                    <a:pt x="15" y="41"/>
                  </a:lnTo>
                  <a:lnTo>
                    <a:pt x="20" y="48"/>
                  </a:lnTo>
                  <a:lnTo>
                    <a:pt x="27" y="56"/>
                  </a:lnTo>
                  <a:lnTo>
                    <a:pt x="33" y="65"/>
                  </a:lnTo>
                  <a:lnTo>
                    <a:pt x="38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1" name="Freeform 183"/>
            <p:cNvSpPr>
              <a:spLocks/>
            </p:cNvSpPr>
            <p:nvPr userDrawn="1"/>
          </p:nvSpPr>
          <p:spPr bwMode="auto">
            <a:xfrm>
              <a:off x="8337560" y="512763"/>
              <a:ext cx="31751" cy="19050"/>
            </a:xfrm>
            <a:custGeom>
              <a:avLst/>
              <a:gdLst/>
              <a:ahLst/>
              <a:cxnLst>
                <a:cxn ang="0">
                  <a:pos x="26" y="14"/>
                </a:cxn>
                <a:cxn ang="0">
                  <a:pos x="30" y="0"/>
                </a:cxn>
                <a:cxn ang="0">
                  <a:pos x="0" y="16"/>
                </a:cxn>
                <a:cxn ang="0">
                  <a:pos x="9" y="33"/>
                </a:cxn>
                <a:cxn ang="0">
                  <a:pos x="39" y="17"/>
                </a:cxn>
                <a:cxn ang="0">
                  <a:pos x="43" y="3"/>
                </a:cxn>
                <a:cxn ang="0">
                  <a:pos x="39" y="17"/>
                </a:cxn>
                <a:cxn ang="0">
                  <a:pos x="49" y="13"/>
                </a:cxn>
                <a:cxn ang="0">
                  <a:pos x="43" y="3"/>
                </a:cxn>
                <a:cxn ang="0">
                  <a:pos x="26" y="14"/>
                </a:cxn>
              </a:cxnLst>
              <a:rect l="0" t="0" r="r" b="b"/>
              <a:pathLst>
                <a:path w="49" h="33">
                  <a:moveTo>
                    <a:pt x="26" y="14"/>
                  </a:moveTo>
                  <a:lnTo>
                    <a:pt x="30" y="0"/>
                  </a:lnTo>
                  <a:lnTo>
                    <a:pt x="0" y="16"/>
                  </a:lnTo>
                  <a:lnTo>
                    <a:pt x="9" y="33"/>
                  </a:lnTo>
                  <a:lnTo>
                    <a:pt x="39" y="17"/>
                  </a:lnTo>
                  <a:lnTo>
                    <a:pt x="43" y="3"/>
                  </a:lnTo>
                  <a:lnTo>
                    <a:pt x="39" y="17"/>
                  </a:lnTo>
                  <a:lnTo>
                    <a:pt x="49" y="13"/>
                  </a:lnTo>
                  <a:lnTo>
                    <a:pt x="43" y="3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2" name="Freeform 184"/>
            <p:cNvSpPr>
              <a:spLocks/>
            </p:cNvSpPr>
            <p:nvPr userDrawn="1"/>
          </p:nvSpPr>
          <p:spPr bwMode="auto">
            <a:xfrm>
              <a:off x="8328035" y="474663"/>
              <a:ext cx="38101" cy="46037"/>
            </a:xfrm>
            <a:custGeom>
              <a:avLst/>
              <a:gdLst/>
              <a:ahLst/>
              <a:cxnLst>
                <a:cxn ang="0">
                  <a:pos x="13" y="21"/>
                </a:cxn>
                <a:cxn ang="0">
                  <a:pos x="0" y="18"/>
                </a:cxn>
                <a:cxn ang="0">
                  <a:pos x="39" y="75"/>
                </a:cxn>
                <a:cxn ang="0">
                  <a:pos x="56" y="64"/>
                </a:cxn>
                <a:cxn ang="0">
                  <a:pos x="17" y="7"/>
                </a:cxn>
                <a:cxn ang="0">
                  <a:pos x="4" y="4"/>
                </a:cxn>
                <a:cxn ang="0">
                  <a:pos x="17" y="7"/>
                </a:cxn>
                <a:cxn ang="0">
                  <a:pos x="12" y="0"/>
                </a:cxn>
                <a:cxn ang="0">
                  <a:pos x="4" y="4"/>
                </a:cxn>
                <a:cxn ang="0">
                  <a:pos x="13" y="21"/>
                </a:cxn>
              </a:cxnLst>
              <a:rect l="0" t="0" r="r" b="b"/>
              <a:pathLst>
                <a:path w="56" h="75">
                  <a:moveTo>
                    <a:pt x="13" y="21"/>
                  </a:moveTo>
                  <a:lnTo>
                    <a:pt x="0" y="18"/>
                  </a:lnTo>
                  <a:lnTo>
                    <a:pt x="39" y="75"/>
                  </a:lnTo>
                  <a:lnTo>
                    <a:pt x="56" y="64"/>
                  </a:lnTo>
                  <a:lnTo>
                    <a:pt x="17" y="7"/>
                  </a:lnTo>
                  <a:lnTo>
                    <a:pt x="4" y="4"/>
                  </a:lnTo>
                  <a:lnTo>
                    <a:pt x="17" y="7"/>
                  </a:lnTo>
                  <a:lnTo>
                    <a:pt x="12" y="0"/>
                  </a:lnTo>
                  <a:lnTo>
                    <a:pt x="4" y="4"/>
                  </a:lnTo>
                  <a:lnTo>
                    <a:pt x="1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3" name="Freeform 185"/>
            <p:cNvSpPr>
              <a:spLocks/>
            </p:cNvSpPr>
            <p:nvPr userDrawn="1"/>
          </p:nvSpPr>
          <p:spPr bwMode="auto">
            <a:xfrm>
              <a:off x="8304222" y="477838"/>
              <a:ext cx="33338" cy="19050"/>
            </a:xfrm>
            <a:custGeom>
              <a:avLst/>
              <a:gdLst/>
              <a:ahLst/>
              <a:cxnLst>
                <a:cxn ang="0">
                  <a:pos x="23" y="20"/>
                </a:cxn>
                <a:cxn ang="0">
                  <a:pos x="19" y="33"/>
                </a:cxn>
                <a:cxn ang="0">
                  <a:pos x="49" y="17"/>
                </a:cxn>
                <a:cxn ang="0">
                  <a:pos x="40" y="0"/>
                </a:cxn>
                <a:cxn ang="0">
                  <a:pos x="10" y="16"/>
                </a:cxn>
                <a:cxn ang="0">
                  <a:pos x="6" y="28"/>
                </a:cxn>
                <a:cxn ang="0">
                  <a:pos x="10" y="16"/>
                </a:cxn>
                <a:cxn ang="0">
                  <a:pos x="0" y="20"/>
                </a:cxn>
                <a:cxn ang="0">
                  <a:pos x="6" y="28"/>
                </a:cxn>
                <a:cxn ang="0">
                  <a:pos x="23" y="20"/>
                </a:cxn>
              </a:cxnLst>
              <a:rect l="0" t="0" r="r" b="b"/>
              <a:pathLst>
                <a:path w="49" h="33">
                  <a:moveTo>
                    <a:pt x="23" y="20"/>
                  </a:moveTo>
                  <a:lnTo>
                    <a:pt x="19" y="33"/>
                  </a:lnTo>
                  <a:lnTo>
                    <a:pt x="49" y="17"/>
                  </a:lnTo>
                  <a:lnTo>
                    <a:pt x="40" y="0"/>
                  </a:lnTo>
                  <a:lnTo>
                    <a:pt x="10" y="16"/>
                  </a:lnTo>
                  <a:lnTo>
                    <a:pt x="6" y="28"/>
                  </a:lnTo>
                  <a:lnTo>
                    <a:pt x="10" y="16"/>
                  </a:lnTo>
                  <a:lnTo>
                    <a:pt x="0" y="20"/>
                  </a:lnTo>
                  <a:lnTo>
                    <a:pt x="6" y="28"/>
                  </a:lnTo>
                  <a:lnTo>
                    <a:pt x="23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4" name="Freeform 186"/>
            <p:cNvSpPr>
              <a:spLocks/>
            </p:cNvSpPr>
            <p:nvPr userDrawn="1"/>
          </p:nvSpPr>
          <p:spPr bwMode="auto">
            <a:xfrm>
              <a:off x="8307397" y="490538"/>
              <a:ext cx="22225" cy="19050"/>
            </a:xfrm>
            <a:custGeom>
              <a:avLst/>
              <a:gdLst/>
              <a:ahLst/>
              <a:cxnLst>
                <a:cxn ang="0">
                  <a:pos x="33" y="26"/>
                </a:cxn>
                <a:cxn ang="0">
                  <a:pos x="33" y="24"/>
                </a:cxn>
                <a:cxn ang="0">
                  <a:pos x="29" y="18"/>
                </a:cxn>
                <a:cxn ang="0">
                  <a:pos x="26" y="13"/>
                </a:cxn>
                <a:cxn ang="0">
                  <a:pos x="21" y="7"/>
                </a:cxn>
                <a:cxn ang="0">
                  <a:pos x="17" y="0"/>
                </a:cxn>
                <a:cxn ang="0">
                  <a:pos x="0" y="8"/>
                </a:cxn>
                <a:cxn ang="0">
                  <a:pos x="4" y="18"/>
                </a:cxn>
                <a:cxn ang="0">
                  <a:pos x="9" y="24"/>
                </a:cxn>
                <a:cxn ang="0">
                  <a:pos x="11" y="30"/>
                </a:cxn>
                <a:cxn ang="0">
                  <a:pos x="16" y="35"/>
                </a:cxn>
                <a:cxn ang="0">
                  <a:pos x="16" y="34"/>
                </a:cxn>
                <a:cxn ang="0">
                  <a:pos x="33" y="26"/>
                </a:cxn>
              </a:cxnLst>
              <a:rect l="0" t="0" r="r" b="b"/>
              <a:pathLst>
                <a:path w="33" h="35">
                  <a:moveTo>
                    <a:pt x="33" y="26"/>
                  </a:moveTo>
                  <a:lnTo>
                    <a:pt x="33" y="24"/>
                  </a:lnTo>
                  <a:lnTo>
                    <a:pt x="29" y="18"/>
                  </a:lnTo>
                  <a:lnTo>
                    <a:pt x="26" y="13"/>
                  </a:lnTo>
                  <a:lnTo>
                    <a:pt x="21" y="7"/>
                  </a:lnTo>
                  <a:lnTo>
                    <a:pt x="17" y="0"/>
                  </a:lnTo>
                  <a:lnTo>
                    <a:pt x="0" y="8"/>
                  </a:lnTo>
                  <a:lnTo>
                    <a:pt x="4" y="18"/>
                  </a:lnTo>
                  <a:lnTo>
                    <a:pt x="9" y="24"/>
                  </a:lnTo>
                  <a:lnTo>
                    <a:pt x="11" y="30"/>
                  </a:lnTo>
                  <a:lnTo>
                    <a:pt x="16" y="35"/>
                  </a:lnTo>
                  <a:lnTo>
                    <a:pt x="16" y="34"/>
                  </a:lnTo>
                  <a:lnTo>
                    <a:pt x="33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5" name="Freeform 187"/>
            <p:cNvSpPr>
              <a:spLocks/>
            </p:cNvSpPr>
            <p:nvPr userDrawn="1"/>
          </p:nvSpPr>
          <p:spPr bwMode="auto">
            <a:xfrm>
              <a:off x="8318509" y="504825"/>
              <a:ext cx="26989" cy="30163"/>
            </a:xfrm>
            <a:custGeom>
              <a:avLst/>
              <a:gdLst/>
              <a:ahLst/>
              <a:cxnLst>
                <a:cxn ang="0">
                  <a:pos x="27" y="27"/>
                </a:cxn>
                <a:cxn ang="0">
                  <a:pos x="39" y="29"/>
                </a:cxn>
                <a:cxn ang="0">
                  <a:pos x="34" y="22"/>
                </a:cxn>
                <a:cxn ang="0">
                  <a:pos x="28" y="14"/>
                </a:cxn>
                <a:cxn ang="0">
                  <a:pos x="21" y="5"/>
                </a:cxn>
                <a:cxn ang="0">
                  <a:pos x="17" y="0"/>
                </a:cxn>
                <a:cxn ang="0">
                  <a:pos x="0" y="8"/>
                </a:cxn>
                <a:cxn ang="0">
                  <a:pos x="4" y="17"/>
                </a:cxn>
                <a:cxn ang="0">
                  <a:pos x="11" y="25"/>
                </a:cxn>
                <a:cxn ang="0">
                  <a:pos x="17" y="34"/>
                </a:cxn>
                <a:cxn ang="0">
                  <a:pos x="24" y="41"/>
                </a:cxn>
                <a:cxn ang="0">
                  <a:pos x="36" y="44"/>
                </a:cxn>
                <a:cxn ang="0">
                  <a:pos x="24" y="41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27" y="27"/>
                </a:cxn>
              </a:cxnLst>
              <a:rect l="0" t="0" r="r" b="b"/>
              <a:pathLst>
                <a:path w="39" h="48">
                  <a:moveTo>
                    <a:pt x="27" y="27"/>
                  </a:moveTo>
                  <a:lnTo>
                    <a:pt x="39" y="29"/>
                  </a:lnTo>
                  <a:lnTo>
                    <a:pt x="34" y="22"/>
                  </a:lnTo>
                  <a:lnTo>
                    <a:pt x="28" y="14"/>
                  </a:lnTo>
                  <a:lnTo>
                    <a:pt x="21" y="5"/>
                  </a:lnTo>
                  <a:lnTo>
                    <a:pt x="17" y="0"/>
                  </a:lnTo>
                  <a:lnTo>
                    <a:pt x="0" y="8"/>
                  </a:lnTo>
                  <a:lnTo>
                    <a:pt x="4" y="17"/>
                  </a:lnTo>
                  <a:lnTo>
                    <a:pt x="11" y="25"/>
                  </a:lnTo>
                  <a:lnTo>
                    <a:pt x="17" y="34"/>
                  </a:lnTo>
                  <a:lnTo>
                    <a:pt x="24" y="41"/>
                  </a:lnTo>
                  <a:lnTo>
                    <a:pt x="36" y="44"/>
                  </a:lnTo>
                  <a:lnTo>
                    <a:pt x="24" y="41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27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6" name="Freeform 188"/>
            <p:cNvSpPr>
              <a:spLocks/>
            </p:cNvSpPr>
            <p:nvPr userDrawn="1"/>
          </p:nvSpPr>
          <p:spPr bwMode="auto">
            <a:xfrm>
              <a:off x="8459800" y="412750"/>
              <a:ext cx="57151" cy="4921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0" y="23"/>
                </a:cxn>
                <a:cxn ang="0">
                  <a:pos x="37" y="80"/>
                </a:cxn>
                <a:cxn ang="0">
                  <a:pos x="82" y="57"/>
                </a:cxn>
                <a:cxn ang="0">
                  <a:pos x="43" y="0"/>
                </a:cxn>
              </a:cxnLst>
              <a:rect l="0" t="0" r="r" b="b"/>
              <a:pathLst>
                <a:path w="82" h="80">
                  <a:moveTo>
                    <a:pt x="43" y="0"/>
                  </a:moveTo>
                  <a:lnTo>
                    <a:pt x="0" y="23"/>
                  </a:lnTo>
                  <a:lnTo>
                    <a:pt x="37" y="80"/>
                  </a:lnTo>
                  <a:lnTo>
                    <a:pt x="82" y="5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7" name="Freeform 189"/>
            <p:cNvSpPr>
              <a:spLocks/>
            </p:cNvSpPr>
            <p:nvPr userDrawn="1"/>
          </p:nvSpPr>
          <p:spPr bwMode="auto">
            <a:xfrm>
              <a:off x="8450275" y="407988"/>
              <a:ext cx="44451" cy="25400"/>
            </a:xfrm>
            <a:custGeom>
              <a:avLst/>
              <a:gdLst/>
              <a:ahLst/>
              <a:cxnLst>
                <a:cxn ang="0">
                  <a:pos x="23" y="25"/>
                </a:cxn>
                <a:cxn ang="0">
                  <a:pos x="18" y="39"/>
                </a:cxn>
                <a:cxn ang="0">
                  <a:pos x="61" y="17"/>
                </a:cxn>
                <a:cxn ang="0">
                  <a:pos x="53" y="0"/>
                </a:cxn>
                <a:cxn ang="0">
                  <a:pos x="10" y="22"/>
                </a:cxn>
                <a:cxn ang="0">
                  <a:pos x="5" y="37"/>
                </a:cxn>
                <a:cxn ang="0">
                  <a:pos x="10" y="22"/>
                </a:cxn>
                <a:cxn ang="0">
                  <a:pos x="0" y="27"/>
                </a:cxn>
                <a:cxn ang="0">
                  <a:pos x="5" y="37"/>
                </a:cxn>
                <a:cxn ang="0">
                  <a:pos x="23" y="25"/>
                </a:cxn>
              </a:cxnLst>
              <a:rect l="0" t="0" r="r" b="b"/>
              <a:pathLst>
                <a:path w="61" h="39">
                  <a:moveTo>
                    <a:pt x="23" y="25"/>
                  </a:moveTo>
                  <a:lnTo>
                    <a:pt x="18" y="39"/>
                  </a:lnTo>
                  <a:lnTo>
                    <a:pt x="61" y="17"/>
                  </a:lnTo>
                  <a:lnTo>
                    <a:pt x="53" y="0"/>
                  </a:lnTo>
                  <a:lnTo>
                    <a:pt x="10" y="22"/>
                  </a:lnTo>
                  <a:lnTo>
                    <a:pt x="5" y="37"/>
                  </a:lnTo>
                  <a:lnTo>
                    <a:pt x="10" y="22"/>
                  </a:lnTo>
                  <a:lnTo>
                    <a:pt x="0" y="27"/>
                  </a:lnTo>
                  <a:lnTo>
                    <a:pt x="5" y="37"/>
                  </a:lnTo>
                  <a:lnTo>
                    <a:pt x="23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8" name="Freeform 190"/>
            <p:cNvSpPr>
              <a:spLocks/>
            </p:cNvSpPr>
            <p:nvPr userDrawn="1"/>
          </p:nvSpPr>
          <p:spPr bwMode="auto">
            <a:xfrm>
              <a:off x="8455037" y="423863"/>
              <a:ext cx="38101" cy="46037"/>
            </a:xfrm>
            <a:custGeom>
              <a:avLst/>
              <a:gdLst/>
              <a:ahLst/>
              <a:cxnLst>
                <a:cxn ang="0">
                  <a:pos x="42" y="54"/>
                </a:cxn>
                <a:cxn ang="0">
                  <a:pos x="55" y="57"/>
                </a:cxn>
                <a:cxn ang="0">
                  <a:pos x="18" y="0"/>
                </a:cxn>
                <a:cxn ang="0">
                  <a:pos x="0" y="12"/>
                </a:cxn>
                <a:cxn ang="0">
                  <a:pos x="38" y="69"/>
                </a:cxn>
                <a:cxn ang="0">
                  <a:pos x="51" y="71"/>
                </a:cxn>
                <a:cxn ang="0">
                  <a:pos x="38" y="69"/>
                </a:cxn>
                <a:cxn ang="0">
                  <a:pos x="43" y="76"/>
                </a:cxn>
                <a:cxn ang="0">
                  <a:pos x="51" y="71"/>
                </a:cxn>
                <a:cxn ang="0">
                  <a:pos x="42" y="54"/>
                </a:cxn>
              </a:cxnLst>
              <a:rect l="0" t="0" r="r" b="b"/>
              <a:pathLst>
                <a:path w="55" h="76">
                  <a:moveTo>
                    <a:pt x="42" y="54"/>
                  </a:moveTo>
                  <a:lnTo>
                    <a:pt x="55" y="57"/>
                  </a:lnTo>
                  <a:lnTo>
                    <a:pt x="18" y="0"/>
                  </a:lnTo>
                  <a:lnTo>
                    <a:pt x="0" y="12"/>
                  </a:lnTo>
                  <a:lnTo>
                    <a:pt x="38" y="69"/>
                  </a:lnTo>
                  <a:lnTo>
                    <a:pt x="51" y="71"/>
                  </a:lnTo>
                  <a:lnTo>
                    <a:pt x="38" y="69"/>
                  </a:lnTo>
                  <a:lnTo>
                    <a:pt x="43" y="76"/>
                  </a:lnTo>
                  <a:lnTo>
                    <a:pt x="51" y="71"/>
                  </a:lnTo>
                  <a:lnTo>
                    <a:pt x="4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89" name="Freeform 191"/>
            <p:cNvSpPr>
              <a:spLocks/>
            </p:cNvSpPr>
            <p:nvPr userDrawn="1"/>
          </p:nvSpPr>
          <p:spPr bwMode="auto">
            <a:xfrm>
              <a:off x="8483613" y="444500"/>
              <a:ext cx="44451" cy="23813"/>
            </a:xfrm>
            <a:custGeom>
              <a:avLst/>
              <a:gdLst/>
              <a:ahLst/>
              <a:cxnLst>
                <a:cxn ang="0">
                  <a:pos x="40" y="14"/>
                </a:cxn>
                <a:cxn ang="0">
                  <a:pos x="45" y="0"/>
                </a:cxn>
                <a:cxn ang="0">
                  <a:pos x="0" y="22"/>
                </a:cxn>
                <a:cxn ang="0">
                  <a:pos x="9" y="39"/>
                </a:cxn>
                <a:cxn ang="0">
                  <a:pos x="53" y="17"/>
                </a:cxn>
                <a:cxn ang="0">
                  <a:pos x="58" y="2"/>
                </a:cxn>
                <a:cxn ang="0">
                  <a:pos x="53" y="17"/>
                </a:cxn>
                <a:cxn ang="0">
                  <a:pos x="63" y="12"/>
                </a:cxn>
                <a:cxn ang="0">
                  <a:pos x="58" y="2"/>
                </a:cxn>
                <a:cxn ang="0">
                  <a:pos x="40" y="14"/>
                </a:cxn>
              </a:cxnLst>
              <a:rect l="0" t="0" r="r" b="b"/>
              <a:pathLst>
                <a:path w="63" h="39">
                  <a:moveTo>
                    <a:pt x="40" y="14"/>
                  </a:moveTo>
                  <a:lnTo>
                    <a:pt x="45" y="0"/>
                  </a:lnTo>
                  <a:lnTo>
                    <a:pt x="0" y="22"/>
                  </a:lnTo>
                  <a:lnTo>
                    <a:pt x="9" y="39"/>
                  </a:lnTo>
                  <a:lnTo>
                    <a:pt x="53" y="17"/>
                  </a:lnTo>
                  <a:lnTo>
                    <a:pt x="58" y="2"/>
                  </a:lnTo>
                  <a:lnTo>
                    <a:pt x="53" y="17"/>
                  </a:lnTo>
                  <a:lnTo>
                    <a:pt x="63" y="12"/>
                  </a:lnTo>
                  <a:lnTo>
                    <a:pt x="58" y="2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0" name="Freeform 192"/>
            <p:cNvSpPr>
              <a:spLocks/>
            </p:cNvSpPr>
            <p:nvPr userDrawn="1"/>
          </p:nvSpPr>
          <p:spPr bwMode="auto">
            <a:xfrm>
              <a:off x="8483613" y="404813"/>
              <a:ext cx="39689" cy="46037"/>
            </a:xfrm>
            <a:custGeom>
              <a:avLst/>
              <a:gdLst/>
              <a:ahLst/>
              <a:cxnLst>
                <a:cxn ang="0">
                  <a:pos x="13" y="22"/>
                </a:cxn>
                <a:cxn ang="0">
                  <a:pos x="0" y="19"/>
                </a:cxn>
                <a:cxn ang="0">
                  <a:pos x="39" y="76"/>
                </a:cxn>
                <a:cxn ang="0">
                  <a:pos x="57" y="64"/>
                </a:cxn>
                <a:cxn ang="0">
                  <a:pos x="18" y="8"/>
                </a:cxn>
                <a:cxn ang="0">
                  <a:pos x="5" y="5"/>
                </a:cxn>
                <a:cxn ang="0">
                  <a:pos x="18" y="8"/>
                </a:cxn>
                <a:cxn ang="0">
                  <a:pos x="12" y="0"/>
                </a:cxn>
                <a:cxn ang="0">
                  <a:pos x="5" y="5"/>
                </a:cxn>
                <a:cxn ang="0">
                  <a:pos x="13" y="22"/>
                </a:cxn>
              </a:cxnLst>
              <a:rect l="0" t="0" r="r" b="b"/>
              <a:pathLst>
                <a:path w="57" h="76">
                  <a:moveTo>
                    <a:pt x="13" y="22"/>
                  </a:moveTo>
                  <a:lnTo>
                    <a:pt x="0" y="19"/>
                  </a:lnTo>
                  <a:lnTo>
                    <a:pt x="39" y="76"/>
                  </a:lnTo>
                  <a:lnTo>
                    <a:pt x="57" y="64"/>
                  </a:lnTo>
                  <a:lnTo>
                    <a:pt x="18" y="8"/>
                  </a:lnTo>
                  <a:lnTo>
                    <a:pt x="5" y="5"/>
                  </a:lnTo>
                  <a:lnTo>
                    <a:pt x="18" y="8"/>
                  </a:lnTo>
                  <a:lnTo>
                    <a:pt x="12" y="0"/>
                  </a:lnTo>
                  <a:lnTo>
                    <a:pt x="5" y="5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1" name="Freeform 193"/>
            <p:cNvSpPr>
              <a:spLocks/>
            </p:cNvSpPr>
            <p:nvPr userDrawn="1"/>
          </p:nvSpPr>
          <p:spPr bwMode="auto">
            <a:xfrm>
              <a:off x="8442337" y="473075"/>
              <a:ext cx="100015" cy="1143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" y="167"/>
                </a:cxn>
                <a:cxn ang="0">
                  <a:pos x="10" y="157"/>
                </a:cxn>
                <a:cxn ang="0">
                  <a:pos x="17" y="144"/>
                </a:cxn>
                <a:cxn ang="0">
                  <a:pos x="26" y="131"/>
                </a:cxn>
                <a:cxn ang="0">
                  <a:pos x="33" y="117"/>
                </a:cxn>
                <a:cxn ang="0">
                  <a:pos x="40" y="103"/>
                </a:cxn>
                <a:cxn ang="0">
                  <a:pos x="47" y="88"/>
                </a:cxn>
                <a:cxn ang="0">
                  <a:pos x="53" y="76"/>
                </a:cxn>
                <a:cxn ang="0">
                  <a:pos x="53" y="74"/>
                </a:cxn>
                <a:cxn ang="0">
                  <a:pos x="54" y="69"/>
                </a:cxn>
                <a:cxn ang="0">
                  <a:pos x="57" y="61"/>
                </a:cxn>
                <a:cxn ang="0">
                  <a:pos x="63" y="52"/>
                </a:cxn>
                <a:cxn ang="0">
                  <a:pos x="70" y="40"/>
                </a:cxn>
                <a:cxn ang="0">
                  <a:pos x="80" y="27"/>
                </a:cxn>
                <a:cxn ang="0">
                  <a:pos x="95" y="13"/>
                </a:cxn>
                <a:cxn ang="0">
                  <a:pos x="112" y="0"/>
                </a:cxn>
                <a:cxn ang="0">
                  <a:pos x="143" y="16"/>
                </a:cxn>
                <a:cxn ang="0">
                  <a:pos x="139" y="36"/>
                </a:cxn>
                <a:cxn ang="0">
                  <a:pos x="132" y="53"/>
                </a:cxn>
                <a:cxn ang="0">
                  <a:pos x="125" y="67"/>
                </a:cxn>
                <a:cxn ang="0">
                  <a:pos x="116" y="79"/>
                </a:cxn>
                <a:cxn ang="0">
                  <a:pos x="109" y="87"/>
                </a:cxn>
                <a:cxn ang="0">
                  <a:pos x="103" y="94"/>
                </a:cxn>
                <a:cxn ang="0">
                  <a:pos x="99" y="97"/>
                </a:cxn>
                <a:cxn ang="0">
                  <a:pos x="97" y="98"/>
                </a:cxn>
                <a:cxn ang="0">
                  <a:pos x="87" y="108"/>
                </a:cxn>
                <a:cxn ang="0">
                  <a:pos x="77" y="121"/>
                </a:cxn>
                <a:cxn ang="0">
                  <a:pos x="66" y="134"/>
                </a:cxn>
                <a:cxn ang="0">
                  <a:pos x="56" y="147"/>
                </a:cxn>
                <a:cxn ang="0">
                  <a:pos x="47" y="158"/>
                </a:cxn>
                <a:cxn ang="0">
                  <a:pos x="38" y="170"/>
                </a:cxn>
                <a:cxn ang="0">
                  <a:pos x="31" y="179"/>
                </a:cxn>
                <a:cxn ang="0">
                  <a:pos x="27" y="187"/>
                </a:cxn>
                <a:cxn ang="0">
                  <a:pos x="0" y="174"/>
                </a:cxn>
              </a:cxnLst>
              <a:rect l="0" t="0" r="r" b="b"/>
              <a:pathLst>
                <a:path w="143" h="187">
                  <a:moveTo>
                    <a:pt x="0" y="174"/>
                  </a:moveTo>
                  <a:lnTo>
                    <a:pt x="4" y="167"/>
                  </a:lnTo>
                  <a:lnTo>
                    <a:pt x="10" y="157"/>
                  </a:lnTo>
                  <a:lnTo>
                    <a:pt x="17" y="144"/>
                  </a:lnTo>
                  <a:lnTo>
                    <a:pt x="26" y="131"/>
                  </a:lnTo>
                  <a:lnTo>
                    <a:pt x="33" y="117"/>
                  </a:lnTo>
                  <a:lnTo>
                    <a:pt x="40" y="103"/>
                  </a:lnTo>
                  <a:lnTo>
                    <a:pt x="47" y="88"/>
                  </a:lnTo>
                  <a:lnTo>
                    <a:pt x="53" y="76"/>
                  </a:lnTo>
                  <a:lnTo>
                    <a:pt x="53" y="74"/>
                  </a:lnTo>
                  <a:lnTo>
                    <a:pt x="54" y="69"/>
                  </a:lnTo>
                  <a:lnTo>
                    <a:pt x="57" y="61"/>
                  </a:lnTo>
                  <a:lnTo>
                    <a:pt x="63" y="52"/>
                  </a:lnTo>
                  <a:lnTo>
                    <a:pt x="70" y="40"/>
                  </a:lnTo>
                  <a:lnTo>
                    <a:pt x="80" y="27"/>
                  </a:lnTo>
                  <a:lnTo>
                    <a:pt x="95" y="13"/>
                  </a:lnTo>
                  <a:lnTo>
                    <a:pt x="112" y="0"/>
                  </a:lnTo>
                  <a:lnTo>
                    <a:pt x="143" y="16"/>
                  </a:lnTo>
                  <a:lnTo>
                    <a:pt x="139" y="36"/>
                  </a:lnTo>
                  <a:lnTo>
                    <a:pt x="132" y="53"/>
                  </a:lnTo>
                  <a:lnTo>
                    <a:pt x="125" y="67"/>
                  </a:lnTo>
                  <a:lnTo>
                    <a:pt x="116" y="79"/>
                  </a:lnTo>
                  <a:lnTo>
                    <a:pt x="109" y="87"/>
                  </a:lnTo>
                  <a:lnTo>
                    <a:pt x="103" y="94"/>
                  </a:lnTo>
                  <a:lnTo>
                    <a:pt x="99" y="97"/>
                  </a:lnTo>
                  <a:lnTo>
                    <a:pt x="97" y="98"/>
                  </a:lnTo>
                  <a:lnTo>
                    <a:pt x="87" y="108"/>
                  </a:lnTo>
                  <a:lnTo>
                    <a:pt x="77" y="121"/>
                  </a:lnTo>
                  <a:lnTo>
                    <a:pt x="66" y="134"/>
                  </a:lnTo>
                  <a:lnTo>
                    <a:pt x="56" y="147"/>
                  </a:lnTo>
                  <a:lnTo>
                    <a:pt x="47" y="158"/>
                  </a:lnTo>
                  <a:lnTo>
                    <a:pt x="38" y="170"/>
                  </a:lnTo>
                  <a:lnTo>
                    <a:pt x="31" y="179"/>
                  </a:lnTo>
                  <a:lnTo>
                    <a:pt x="27" y="1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2" name="Freeform 194"/>
            <p:cNvSpPr>
              <a:spLocks/>
            </p:cNvSpPr>
            <p:nvPr userDrawn="1"/>
          </p:nvSpPr>
          <p:spPr bwMode="auto">
            <a:xfrm>
              <a:off x="8435987" y="517525"/>
              <a:ext cx="49214" cy="66675"/>
            </a:xfrm>
            <a:custGeom>
              <a:avLst/>
              <a:gdLst/>
              <a:ahLst/>
              <a:cxnLst>
                <a:cxn ang="0">
                  <a:pos x="52" y="3"/>
                </a:cxn>
                <a:cxn ang="0">
                  <a:pos x="52" y="0"/>
                </a:cxn>
                <a:cxn ang="0">
                  <a:pos x="47" y="13"/>
                </a:cxn>
                <a:cxn ang="0">
                  <a:pos x="40" y="27"/>
                </a:cxn>
                <a:cxn ang="0">
                  <a:pos x="33" y="42"/>
                </a:cxn>
                <a:cxn ang="0">
                  <a:pos x="26" y="54"/>
                </a:cxn>
                <a:cxn ang="0">
                  <a:pos x="17" y="67"/>
                </a:cxn>
                <a:cxn ang="0">
                  <a:pos x="10" y="81"/>
                </a:cxn>
                <a:cxn ang="0">
                  <a:pos x="4" y="90"/>
                </a:cxn>
                <a:cxn ang="0">
                  <a:pos x="0" y="97"/>
                </a:cxn>
                <a:cxn ang="0">
                  <a:pos x="17" y="108"/>
                </a:cxn>
                <a:cxn ang="0">
                  <a:pos x="22" y="101"/>
                </a:cxn>
                <a:cxn ang="0">
                  <a:pos x="27" y="90"/>
                </a:cxn>
                <a:cxn ang="0">
                  <a:pos x="35" y="79"/>
                </a:cxn>
                <a:cxn ang="0">
                  <a:pos x="43" y="66"/>
                </a:cxn>
                <a:cxn ang="0">
                  <a:pos x="50" y="50"/>
                </a:cxn>
                <a:cxn ang="0">
                  <a:pos x="58" y="36"/>
                </a:cxn>
                <a:cxn ang="0">
                  <a:pos x="65" y="22"/>
                </a:cxn>
                <a:cxn ang="0">
                  <a:pos x="72" y="9"/>
                </a:cxn>
                <a:cxn ang="0">
                  <a:pos x="72" y="6"/>
                </a:cxn>
                <a:cxn ang="0">
                  <a:pos x="52" y="3"/>
                </a:cxn>
              </a:cxnLst>
              <a:rect l="0" t="0" r="r" b="b"/>
              <a:pathLst>
                <a:path w="72" h="108">
                  <a:moveTo>
                    <a:pt x="52" y="3"/>
                  </a:moveTo>
                  <a:lnTo>
                    <a:pt x="52" y="0"/>
                  </a:lnTo>
                  <a:lnTo>
                    <a:pt x="47" y="13"/>
                  </a:lnTo>
                  <a:lnTo>
                    <a:pt x="40" y="27"/>
                  </a:lnTo>
                  <a:lnTo>
                    <a:pt x="33" y="42"/>
                  </a:lnTo>
                  <a:lnTo>
                    <a:pt x="26" y="54"/>
                  </a:lnTo>
                  <a:lnTo>
                    <a:pt x="17" y="67"/>
                  </a:lnTo>
                  <a:lnTo>
                    <a:pt x="10" y="81"/>
                  </a:lnTo>
                  <a:lnTo>
                    <a:pt x="4" y="90"/>
                  </a:lnTo>
                  <a:lnTo>
                    <a:pt x="0" y="97"/>
                  </a:lnTo>
                  <a:lnTo>
                    <a:pt x="17" y="108"/>
                  </a:lnTo>
                  <a:lnTo>
                    <a:pt x="22" y="101"/>
                  </a:lnTo>
                  <a:lnTo>
                    <a:pt x="27" y="90"/>
                  </a:lnTo>
                  <a:lnTo>
                    <a:pt x="35" y="79"/>
                  </a:lnTo>
                  <a:lnTo>
                    <a:pt x="43" y="66"/>
                  </a:lnTo>
                  <a:lnTo>
                    <a:pt x="50" y="50"/>
                  </a:lnTo>
                  <a:lnTo>
                    <a:pt x="58" y="36"/>
                  </a:lnTo>
                  <a:lnTo>
                    <a:pt x="65" y="22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52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3" name="Freeform 195"/>
            <p:cNvSpPr>
              <a:spLocks/>
            </p:cNvSpPr>
            <p:nvPr userDrawn="1"/>
          </p:nvSpPr>
          <p:spPr bwMode="auto">
            <a:xfrm>
              <a:off x="8470912" y="466725"/>
              <a:ext cx="52389" cy="53975"/>
            </a:xfrm>
            <a:custGeom>
              <a:avLst/>
              <a:gdLst/>
              <a:ahLst/>
              <a:cxnLst>
                <a:cxn ang="0">
                  <a:pos x="73" y="3"/>
                </a:cxn>
                <a:cxn ang="0">
                  <a:pos x="63" y="3"/>
                </a:cxn>
                <a:cxn ang="0">
                  <a:pos x="44" y="17"/>
                </a:cxn>
                <a:cxn ang="0">
                  <a:pos x="30" y="31"/>
                </a:cxn>
                <a:cxn ang="0">
                  <a:pos x="18" y="45"/>
                </a:cxn>
                <a:cxn ang="0">
                  <a:pos x="11" y="57"/>
                </a:cxn>
                <a:cxn ang="0">
                  <a:pos x="6" y="68"/>
                </a:cxn>
                <a:cxn ang="0">
                  <a:pos x="1" y="77"/>
                </a:cxn>
                <a:cxn ang="0">
                  <a:pos x="0" y="84"/>
                </a:cxn>
                <a:cxn ang="0">
                  <a:pos x="0" y="85"/>
                </a:cxn>
                <a:cxn ang="0">
                  <a:pos x="20" y="88"/>
                </a:cxn>
                <a:cxn ang="0">
                  <a:pos x="20" y="87"/>
                </a:cxn>
                <a:cxn ang="0">
                  <a:pos x="21" y="82"/>
                </a:cxn>
                <a:cxn ang="0">
                  <a:pos x="23" y="77"/>
                </a:cxn>
                <a:cxn ang="0">
                  <a:pos x="29" y="68"/>
                </a:cxn>
                <a:cxn ang="0">
                  <a:pos x="36" y="57"/>
                </a:cxn>
                <a:cxn ang="0">
                  <a:pos x="44" y="45"/>
                </a:cxn>
                <a:cxn ang="0">
                  <a:pos x="59" y="31"/>
                </a:cxn>
                <a:cxn ang="0">
                  <a:pos x="75" y="20"/>
                </a:cxn>
                <a:cxn ang="0">
                  <a:pos x="64" y="20"/>
                </a:cxn>
                <a:cxn ang="0">
                  <a:pos x="73" y="3"/>
                </a:cxn>
                <a:cxn ang="0">
                  <a:pos x="67" y="0"/>
                </a:cxn>
                <a:cxn ang="0">
                  <a:pos x="63" y="3"/>
                </a:cxn>
                <a:cxn ang="0">
                  <a:pos x="73" y="3"/>
                </a:cxn>
              </a:cxnLst>
              <a:rect l="0" t="0" r="r" b="b"/>
              <a:pathLst>
                <a:path w="75" h="88">
                  <a:moveTo>
                    <a:pt x="73" y="3"/>
                  </a:moveTo>
                  <a:lnTo>
                    <a:pt x="63" y="3"/>
                  </a:lnTo>
                  <a:lnTo>
                    <a:pt x="44" y="17"/>
                  </a:lnTo>
                  <a:lnTo>
                    <a:pt x="30" y="31"/>
                  </a:lnTo>
                  <a:lnTo>
                    <a:pt x="18" y="45"/>
                  </a:lnTo>
                  <a:lnTo>
                    <a:pt x="11" y="57"/>
                  </a:lnTo>
                  <a:lnTo>
                    <a:pt x="6" y="68"/>
                  </a:lnTo>
                  <a:lnTo>
                    <a:pt x="1" y="77"/>
                  </a:lnTo>
                  <a:lnTo>
                    <a:pt x="0" y="84"/>
                  </a:lnTo>
                  <a:lnTo>
                    <a:pt x="0" y="85"/>
                  </a:lnTo>
                  <a:lnTo>
                    <a:pt x="20" y="88"/>
                  </a:lnTo>
                  <a:lnTo>
                    <a:pt x="20" y="87"/>
                  </a:lnTo>
                  <a:lnTo>
                    <a:pt x="21" y="82"/>
                  </a:lnTo>
                  <a:lnTo>
                    <a:pt x="23" y="77"/>
                  </a:lnTo>
                  <a:lnTo>
                    <a:pt x="29" y="68"/>
                  </a:lnTo>
                  <a:lnTo>
                    <a:pt x="36" y="57"/>
                  </a:lnTo>
                  <a:lnTo>
                    <a:pt x="44" y="45"/>
                  </a:lnTo>
                  <a:lnTo>
                    <a:pt x="59" y="31"/>
                  </a:lnTo>
                  <a:lnTo>
                    <a:pt x="75" y="20"/>
                  </a:lnTo>
                  <a:lnTo>
                    <a:pt x="64" y="20"/>
                  </a:lnTo>
                  <a:lnTo>
                    <a:pt x="73" y="3"/>
                  </a:lnTo>
                  <a:lnTo>
                    <a:pt x="67" y="0"/>
                  </a:lnTo>
                  <a:lnTo>
                    <a:pt x="63" y="3"/>
                  </a:lnTo>
                  <a:lnTo>
                    <a:pt x="7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4" name="Freeform 196"/>
            <p:cNvSpPr>
              <a:spLocks/>
            </p:cNvSpPr>
            <p:nvPr userDrawn="1"/>
          </p:nvSpPr>
          <p:spPr bwMode="auto">
            <a:xfrm>
              <a:off x="8516951" y="468313"/>
              <a:ext cx="33338" cy="19050"/>
            </a:xfrm>
            <a:custGeom>
              <a:avLst/>
              <a:gdLst/>
              <a:ahLst/>
              <a:cxnLst>
                <a:cxn ang="0">
                  <a:pos x="47" y="25"/>
                </a:cxn>
                <a:cxn ang="0">
                  <a:pos x="41" y="15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32" y="32"/>
                </a:cxn>
                <a:cxn ang="0">
                  <a:pos x="26" y="23"/>
                </a:cxn>
                <a:cxn ang="0">
                  <a:pos x="47" y="25"/>
                </a:cxn>
                <a:cxn ang="0">
                  <a:pos x="48" y="18"/>
                </a:cxn>
                <a:cxn ang="0">
                  <a:pos x="41" y="15"/>
                </a:cxn>
                <a:cxn ang="0">
                  <a:pos x="47" y="25"/>
                </a:cxn>
              </a:cxnLst>
              <a:rect l="0" t="0" r="r" b="b"/>
              <a:pathLst>
                <a:path w="48" h="32">
                  <a:moveTo>
                    <a:pt x="47" y="25"/>
                  </a:moveTo>
                  <a:lnTo>
                    <a:pt x="41" y="15"/>
                  </a:lnTo>
                  <a:lnTo>
                    <a:pt x="9" y="0"/>
                  </a:lnTo>
                  <a:lnTo>
                    <a:pt x="0" y="17"/>
                  </a:lnTo>
                  <a:lnTo>
                    <a:pt x="32" y="32"/>
                  </a:lnTo>
                  <a:lnTo>
                    <a:pt x="26" y="23"/>
                  </a:lnTo>
                  <a:lnTo>
                    <a:pt x="47" y="25"/>
                  </a:lnTo>
                  <a:lnTo>
                    <a:pt x="48" y="18"/>
                  </a:lnTo>
                  <a:lnTo>
                    <a:pt x="41" y="15"/>
                  </a:lnTo>
                  <a:lnTo>
                    <a:pt x="47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5" name="Freeform 197"/>
            <p:cNvSpPr>
              <a:spLocks/>
            </p:cNvSpPr>
            <p:nvPr userDrawn="1"/>
          </p:nvSpPr>
          <p:spPr bwMode="auto">
            <a:xfrm>
              <a:off x="8504251" y="482600"/>
              <a:ext cx="44451" cy="57150"/>
            </a:xfrm>
            <a:custGeom>
              <a:avLst/>
              <a:gdLst/>
              <a:ahLst/>
              <a:cxnLst>
                <a:cxn ang="0">
                  <a:pos x="15" y="91"/>
                </a:cxn>
                <a:cxn ang="0">
                  <a:pos x="13" y="92"/>
                </a:cxn>
                <a:cxn ang="0">
                  <a:pos x="15" y="91"/>
                </a:cxn>
                <a:cxn ang="0">
                  <a:pos x="20" y="86"/>
                </a:cxn>
                <a:cxn ang="0">
                  <a:pos x="26" y="78"/>
                </a:cxn>
                <a:cxn ang="0">
                  <a:pos x="33" y="69"/>
                </a:cxn>
                <a:cxn ang="0">
                  <a:pos x="43" y="58"/>
                </a:cxn>
                <a:cxn ang="0">
                  <a:pos x="51" y="42"/>
                </a:cxn>
                <a:cxn ang="0">
                  <a:pos x="59" y="24"/>
                </a:cxn>
                <a:cxn ang="0">
                  <a:pos x="64" y="2"/>
                </a:cxn>
                <a:cxn ang="0">
                  <a:pos x="43" y="0"/>
                </a:cxn>
                <a:cxn ang="0">
                  <a:pos x="39" y="18"/>
                </a:cxn>
                <a:cxn ang="0">
                  <a:pos x="33" y="34"/>
                </a:cxn>
                <a:cxn ang="0">
                  <a:pos x="26" y="46"/>
                </a:cxn>
                <a:cxn ang="0">
                  <a:pos x="19" y="58"/>
                </a:cxn>
                <a:cxn ang="0">
                  <a:pos x="12" y="66"/>
                </a:cxn>
                <a:cxn ang="0">
                  <a:pos x="6" y="72"/>
                </a:cxn>
                <a:cxn ang="0">
                  <a:pos x="3" y="73"/>
                </a:cxn>
                <a:cxn ang="0">
                  <a:pos x="2" y="75"/>
                </a:cxn>
                <a:cxn ang="0">
                  <a:pos x="0" y="76"/>
                </a:cxn>
                <a:cxn ang="0">
                  <a:pos x="15" y="91"/>
                </a:cxn>
              </a:cxnLst>
              <a:rect l="0" t="0" r="r" b="b"/>
              <a:pathLst>
                <a:path w="64" h="92">
                  <a:moveTo>
                    <a:pt x="15" y="91"/>
                  </a:moveTo>
                  <a:lnTo>
                    <a:pt x="13" y="92"/>
                  </a:lnTo>
                  <a:lnTo>
                    <a:pt x="15" y="91"/>
                  </a:lnTo>
                  <a:lnTo>
                    <a:pt x="20" y="86"/>
                  </a:lnTo>
                  <a:lnTo>
                    <a:pt x="26" y="78"/>
                  </a:lnTo>
                  <a:lnTo>
                    <a:pt x="33" y="69"/>
                  </a:lnTo>
                  <a:lnTo>
                    <a:pt x="43" y="58"/>
                  </a:lnTo>
                  <a:lnTo>
                    <a:pt x="51" y="42"/>
                  </a:lnTo>
                  <a:lnTo>
                    <a:pt x="59" y="24"/>
                  </a:lnTo>
                  <a:lnTo>
                    <a:pt x="64" y="2"/>
                  </a:lnTo>
                  <a:lnTo>
                    <a:pt x="43" y="0"/>
                  </a:lnTo>
                  <a:lnTo>
                    <a:pt x="39" y="18"/>
                  </a:lnTo>
                  <a:lnTo>
                    <a:pt x="33" y="34"/>
                  </a:lnTo>
                  <a:lnTo>
                    <a:pt x="26" y="46"/>
                  </a:lnTo>
                  <a:lnTo>
                    <a:pt x="19" y="58"/>
                  </a:lnTo>
                  <a:lnTo>
                    <a:pt x="12" y="66"/>
                  </a:lnTo>
                  <a:lnTo>
                    <a:pt x="6" y="72"/>
                  </a:lnTo>
                  <a:lnTo>
                    <a:pt x="3" y="73"/>
                  </a:lnTo>
                  <a:lnTo>
                    <a:pt x="2" y="75"/>
                  </a:lnTo>
                  <a:lnTo>
                    <a:pt x="0" y="76"/>
                  </a:lnTo>
                  <a:lnTo>
                    <a:pt x="15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6" name="Freeform 198"/>
            <p:cNvSpPr>
              <a:spLocks/>
            </p:cNvSpPr>
            <p:nvPr userDrawn="1"/>
          </p:nvSpPr>
          <p:spPr bwMode="auto">
            <a:xfrm>
              <a:off x="8455037" y="528638"/>
              <a:ext cx="60326" cy="66675"/>
            </a:xfrm>
            <a:custGeom>
              <a:avLst/>
              <a:gdLst/>
              <a:ahLst/>
              <a:cxnLst>
                <a:cxn ang="0">
                  <a:pos x="5" y="104"/>
                </a:cxn>
                <a:cxn ang="0">
                  <a:pos x="18" y="101"/>
                </a:cxn>
                <a:cxn ang="0">
                  <a:pos x="22" y="94"/>
                </a:cxn>
                <a:cxn ang="0">
                  <a:pos x="29" y="84"/>
                </a:cxn>
                <a:cxn ang="0">
                  <a:pos x="38" y="73"/>
                </a:cxn>
                <a:cxn ang="0">
                  <a:pos x="46" y="61"/>
                </a:cxn>
                <a:cxn ang="0">
                  <a:pos x="55" y="49"/>
                </a:cxn>
                <a:cxn ang="0">
                  <a:pos x="66" y="36"/>
                </a:cxn>
                <a:cxn ang="0">
                  <a:pos x="77" y="24"/>
                </a:cxn>
                <a:cxn ang="0">
                  <a:pos x="87" y="15"/>
                </a:cxn>
                <a:cxn ang="0">
                  <a:pos x="72" y="0"/>
                </a:cxn>
                <a:cxn ang="0">
                  <a:pos x="62" y="10"/>
                </a:cxn>
                <a:cxn ang="0">
                  <a:pos x="52" y="24"/>
                </a:cxn>
                <a:cxn ang="0">
                  <a:pos x="41" y="37"/>
                </a:cxn>
                <a:cxn ang="0">
                  <a:pos x="29" y="50"/>
                </a:cxn>
                <a:cxn ang="0">
                  <a:pos x="20" y="61"/>
                </a:cxn>
                <a:cxn ang="0">
                  <a:pos x="12" y="73"/>
                </a:cxn>
                <a:cxn ang="0">
                  <a:pos x="5" y="83"/>
                </a:cxn>
                <a:cxn ang="0">
                  <a:pos x="0" y="90"/>
                </a:cxn>
                <a:cxn ang="0">
                  <a:pos x="13" y="87"/>
                </a:cxn>
                <a:cxn ang="0">
                  <a:pos x="5" y="104"/>
                </a:cxn>
                <a:cxn ang="0">
                  <a:pos x="13" y="108"/>
                </a:cxn>
                <a:cxn ang="0">
                  <a:pos x="18" y="101"/>
                </a:cxn>
                <a:cxn ang="0">
                  <a:pos x="5" y="104"/>
                </a:cxn>
              </a:cxnLst>
              <a:rect l="0" t="0" r="r" b="b"/>
              <a:pathLst>
                <a:path w="87" h="108">
                  <a:moveTo>
                    <a:pt x="5" y="104"/>
                  </a:moveTo>
                  <a:lnTo>
                    <a:pt x="18" y="101"/>
                  </a:lnTo>
                  <a:lnTo>
                    <a:pt x="22" y="94"/>
                  </a:lnTo>
                  <a:lnTo>
                    <a:pt x="29" y="84"/>
                  </a:lnTo>
                  <a:lnTo>
                    <a:pt x="38" y="73"/>
                  </a:lnTo>
                  <a:lnTo>
                    <a:pt x="46" y="61"/>
                  </a:lnTo>
                  <a:lnTo>
                    <a:pt x="55" y="49"/>
                  </a:lnTo>
                  <a:lnTo>
                    <a:pt x="66" y="36"/>
                  </a:lnTo>
                  <a:lnTo>
                    <a:pt x="77" y="24"/>
                  </a:lnTo>
                  <a:lnTo>
                    <a:pt x="87" y="15"/>
                  </a:lnTo>
                  <a:lnTo>
                    <a:pt x="72" y="0"/>
                  </a:lnTo>
                  <a:lnTo>
                    <a:pt x="62" y="10"/>
                  </a:lnTo>
                  <a:lnTo>
                    <a:pt x="52" y="24"/>
                  </a:lnTo>
                  <a:lnTo>
                    <a:pt x="41" y="37"/>
                  </a:lnTo>
                  <a:lnTo>
                    <a:pt x="29" y="50"/>
                  </a:lnTo>
                  <a:lnTo>
                    <a:pt x="20" y="61"/>
                  </a:lnTo>
                  <a:lnTo>
                    <a:pt x="12" y="73"/>
                  </a:lnTo>
                  <a:lnTo>
                    <a:pt x="5" y="83"/>
                  </a:lnTo>
                  <a:lnTo>
                    <a:pt x="0" y="90"/>
                  </a:lnTo>
                  <a:lnTo>
                    <a:pt x="13" y="87"/>
                  </a:lnTo>
                  <a:lnTo>
                    <a:pt x="5" y="104"/>
                  </a:lnTo>
                  <a:lnTo>
                    <a:pt x="13" y="108"/>
                  </a:lnTo>
                  <a:lnTo>
                    <a:pt x="18" y="101"/>
                  </a:lnTo>
                  <a:lnTo>
                    <a:pt x="5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7" name="Freeform 199"/>
            <p:cNvSpPr>
              <a:spLocks/>
            </p:cNvSpPr>
            <p:nvPr userDrawn="1"/>
          </p:nvSpPr>
          <p:spPr bwMode="auto">
            <a:xfrm>
              <a:off x="8431225" y="574675"/>
              <a:ext cx="31751" cy="19050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10" y="17"/>
                </a:cxn>
                <a:cxn ang="0">
                  <a:pos x="38" y="30"/>
                </a:cxn>
                <a:cxn ang="0">
                  <a:pos x="46" y="13"/>
                </a:cxn>
                <a:cxn ang="0">
                  <a:pos x="19" y="0"/>
                </a:cxn>
                <a:cxn ang="0">
                  <a:pos x="23" y="14"/>
                </a:cxn>
                <a:cxn ang="0">
                  <a:pos x="6" y="3"/>
                </a:cxn>
                <a:cxn ang="0">
                  <a:pos x="0" y="13"/>
                </a:cxn>
                <a:cxn ang="0">
                  <a:pos x="10" y="17"/>
                </a:cxn>
                <a:cxn ang="0">
                  <a:pos x="6" y="3"/>
                </a:cxn>
              </a:cxnLst>
              <a:rect l="0" t="0" r="r" b="b"/>
              <a:pathLst>
                <a:path w="46" h="30">
                  <a:moveTo>
                    <a:pt x="6" y="3"/>
                  </a:moveTo>
                  <a:lnTo>
                    <a:pt x="10" y="17"/>
                  </a:lnTo>
                  <a:lnTo>
                    <a:pt x="38" y="30"/>
                  </a:lnTo>
                  <a:lnTo>
                    <a:pt x="46" y="13"/>
                  </a:lnTo>
                  <a:lnTo>
                    <a:pt x="19" y="0"/>
                  </a:lnTo>
                  <a:lnTo>
                    <a:pt x="23" y="14"/>
                  </a:lnTo>
                  <a:lnTo>
                    <a:pt x="6" y="3"/>
                  </a:lnTo>
                  <a:lnTo>
                    <a:pt x="0" y="13"/>
                  </a:lnTo>
                  <a:lnTo>
                    <a:pt x="10" y="17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8" name="Freeform 200"/>
            <p:cNvSpPr>
              <a:spLocks/>
            </p:cNvSpPr>
            <p:nvPr userDrawn="1"/>
          </p:nvSpPr>
          <p:spPr bwMode="auto">
            <a:xfrm>
              <a:off x="8326447" y="663575"/>
              <a:ext cx="69851" cy="73025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57" y="16"/>
                </a:cxn>
                <a:cxn ang="0">
                  <a:pos x="49" y="28"/>
                </a:cxn>
                <a:cxn ang="0">
                  <a:pos x="40" y="38"/>
                </a:cxn>
                <a:cxn ang="0">
                  <a:pos x="33" y="48"/>
                </a:cxn>
                <a:cxn ang="0">
                  <a:pos x="27" y="55"/>
                </a:cxn>
                <a:cxn ang="0">
                  <a:pos x="21" y="61"/>
                </a:cxn>
                <a:cxn ang="0">
                  <a:pos x="17" y="67"/>
                </a:cxn>
                <a:cxn ang="0">
                  <a:pos x="13" y="70"/>
                </a:cxn>
                <a:cxn ang="0">
                  <a:pos x="8" y="75"/>
                </a:cxn>
                <a:cxn ang="0">
                  <a:pos x="4" y="82"/>
                </a:cxn>
                <a:cxn ang="0">
                  <a:pos x="1" y="89"/>
                </a:cxn>
                <a:cxn ang="0">
                  <a:pos x="0" y="95"/>
                </a:cxn>
                <a:cxn ang="0">
                  <a:pos x="0" y="102"/>
                </a:cxn>
                <a:cxn ang="0">
                  <a:pos x="1" y="109"/>
                </a:cxn>
                <a:cxn ang="0">
                  <a:pos x="4" y="114"/>
                </a:cxn>
                <a:cxn ang="0">
                  <a:pos x="10" y="118"/>
                </a:cxn>
                <a:cxn ang="0">
                  <a:pos x="17" y="119"/>
                </a:cxn>
                <a:cxn ang="0">
                  <a:pos x="24" y="119"/>
                </a:cxn>
                <a:cxn ang="0">
                  <a:pos x="30" y="118"/>
                </a:cxn>
                <a:cxn ang="0">
                  <a:pos x="37" y="114"/>
                </a:cxn>
                <a:cxn ang="0">
                  <a:pos x="43" y="109"/>
                </a:cxn>
                <a:cxn ang="0">
                  <a:pos x="49" y="104"/>
                </a:cxn>
                <a:cxn ang="0">
                  <a:pos x="53" y="98"/>
                </a:cxn>
                <a:cxn ang="0">
                  <a:pos x="56" y="91"/>
                </a:cxn>
                <a:cxn ang="0">
                  <a:pos x="57" y="87"/>
                </a:cxn>
                <a:cxn ang="0">
                  <a:pos x="60" y="81"/>
                </a:cxn>
                <a:cxn ang="0">
                  <a:pos x="64" y="75"/>
                </a:cxn>
                <a:cxn ang="0">
                  <a:pos x="69" y="65"/>
                </a:cxn>
                <a:cxn ang="0">
                  <a:pos x="74" y="55"/>
                </a:cxn>
                <a:cxn ang="0">
                  <a:pos x="80" y="44"/>
                </a:cxn>
                <a:cxn ang="0">
                  <a:pos x="89" y="31"/>
                </a:cxn>
                <a:cxn ang="0">
                  <a:pos x="99" y="16"/>
                </a:cxn>
                <a:cxn ang="0">
                  <a:pos x="67" y="0"/>
                </a:cxn>
              </a:cxnLst>
              <a:rect l="0" t="0" r="r" b="b"/>
              <a:pathLst>
                <a:path w="99" h="119">
                  <a:moveTo>
                    <a:pt x="67" y="0"/>
                  </a:moveTo>
                  <a:lnTo>
                    <a:pt x="57" y="16"/>
                  </a:lnTo>
                  <a:lnTo>
                    <a:pt x="49" y="28"/>
                  </a:lnTo>
                  <a:lnTo>
                    <a:pt x="40" y="38"/>
                  </a:lnTo>
                  <a:lnTo>
                    <a:pt x="33" y="48"/>
                  </a:lnTo>
                  <a:lnTo>
                    <a:pt x="27" y="55"/>
                  </a:lnTo>
                  <a:lnTo>
                    <a:pt x="21" y="61"/>
                  </a:lnTo>
                  <a:lnTo>
                    <a:pt x="17" y="67"/>
                  </a:lnTo>
                  <a:lnTo>
                    <a:pt x="13" y="70"/>
                  </a:lnTo>
                  <a:lnTo>
                    <a:pt x="8" y="75"/>
                  </a:lnTo>
                  <a:lnTo>
                    <a:pt x="4" y="82"/>
                  </a:lnTo>
                  <a:lnTo>
                    <a:pt x="1" y="89"/>
                  </a:lnTo>
                  <a:lnTo>
                    <a:pt x="0" y="95"/>
                  </a:lnTo>
                  <a:lnTo>
                    <a:pt x="0" y="102"/>
                  </a:lnTo>
                  <a:lnTo>
                    <a:pt x="1" y="109"/>
                  </a:lnTo>
                  <a:lnTo>
                    <a:pt x="4" y="114"/>
                  </a:lnTo>
                  <a:lnTo>
                    <a:pt x="10" y="118"/>
                  </a:lnTo>
                  <a:lnTo>
                    <a:pt x="17" y="119"/>
                  </a:lnTo>
                  <a:lnTo>
                    <a:pt x="24" y="119"/>
                  </a:lnTo>
                  <a:lnTo>
                    <a:pt x="30" y="118"/>
                  </a:lnTo>
                  <a:lnTo>
                    <a:pt x="37" y="114"/>
                  </a:lnTo>
                  <a:lnTo>
                    <a:pt x="43" y="109"/>
                  </a:lnTo>
                  <a:lnTo>
                    <a:pt x="49" y="104"/>
                  </a:lnTo>
                  <a:lnTo>
                    <a:pt x="53" y="98"/>
                  </a:lnTo>
                  <a:lnTo>
                    <a:pt x="56" y="91"/>
                  </a:lnTo>
                  <a:lnTo>
                    <a:pt x="57" y="87"/>
                  </a:lnTo>
                  <a:lnTo>
                    <a:pt x="60" y="81"/>
                  </a:lnTo>
                  <a:lnTo>
                    <a:pt x="64" y="75"/>
                  </a:lnTo>
                  <a:lnTo>
                    <a:pt x="69" y="65"/>
                  </a:lnTo>
                  <a:lnTo>
                    <a:pt x="74" y="55"/>
                  </a:lnTo>
                  <a:lnTo>
                    <a:pt x="80" y="44"/>
                  </a:lnTo>
                  <a:lnTo>
                    <a:pt x="89" y="31"/>
                  </a:lnTo>
                  <a:lnTo>
                    <a:pt x="99" y="1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99" name="Freeform 201"/>
            <p:cNvSpPr>
              <a:spLocks/>
            </p:cNvSpPr>
            <p:nvPr userDrawn="1"/>
          </p:nvSpPr>
          <p:spPr bwMode="auto">
            <a:xfrm>
              <a:off x="8329623" y="660400"/>
              <a:ext cx="50801" cy="50800"/>
            </a:xfrm>
            <a:custGeom>
              <a:avLst/>
              <a:gdLst/>
              <a:ahLst/>
              <a:cxnLst>
                <a:cxn ang="0">
                  <a:pos x="15" y="83"/>
                </a:cxn>
                <a:cxn ang="0">
                  <a:pos x="13" y="83"/>
                </a:cxn>
                <a:cxn ang="0">
                  <a:pos x="19" y="80"/>
                </a:cxn>
                <a:cxn ang="0">
                  <a:pos x="23" y="74"/>
                </a:cxn>
                <a:cxn ang="0">
                  <a:pos x="29" y="68"/>
                </a:cxn>
                <a:cxn ang="0">
                  <a:pos x="36" y="60"/>
                </a:cxn>
                <a:cxn ang="0">
                  <a:pos x="42" y="50"/>
                </a:cxn>
                <a:cxn ang="0">
                  <a:pos x="52" y="40"/>
                </a:cxn>
                <a:cxn ang="0">
                  <a:pos x="61" y="27"/>
                </a:cxn>
                <a:cxn ang="0">
                  <a:pos x="71" y="12"/>
                </a:cxn>
                <a:cxn ang="0">
                  <a:pos x="54" y="0"/>
                </a:cxn>
                <a:cxn ang="0">
                  <a:pos x="44" y="16"/>
                </a:cxn>
                <a:cxn ang="0">
                  <a:pos x="35" y="29"/>
                </a:cxn>
                <a:cxn ang="0">
                  <a:pos x="28" y="39"/>
                </a:cxn>
                <a:cxn ang="0">
                  <a:pos x="19" y="49"/>
                </a:cxn>
                <a:cxn ang="0">
                  <a:pos x="15" y="54"/>
                </a:cxn>
                <a:cxn ang="0">
                  <a:pos x="9" y="60"/>
                </a:cxn>
                <a:cxn ang="0">
                  <a:pos x="5" y="66"/>
                </a:cxn>
                <a:cxn ang="0">
                  <a:pos x="2" y="68"/>
                </a:cxn>
                <a:cxn ang="0">
                  <a:pos x="0" y="68"/>
                </a:cxn>
                <a:cxn ang="0">
                  <a:pos x="15" y="83"/>
                </a:cxn>
              </a:cxnLst>
              <a:rect l="0" t="0" r="r" b="b"/>
              <a:pathLst>
                <a:path w="71" h="83">
                  <a:moveTo>
                    <a:pt x="15" y="83"/>
                  </a:moveTo>
                  <a:lnTo>
                    <a:pt x="13" y="83"/>
                  </a:lnTo>
                  <a:lnTo>
                    <a:pt x="19" y="80"/>
                  </a:lnTo>
                  <a:lnTo>
                    <a:pt x="23" y="74"/>
                  </a:lnTo>
                  <a:lnTo>
                    <a:pt x="29" y="68"/>
                  </a:lnTo>
                  <a:lnTo>
                    <a:pt x="36" y="60"/>
                  </a:lnTo>
                  <a:lnTo>
                    <a:pt x="42" y="50"/>
                  </a:lnTo>
                  <a:lnTo>
                    <a:pt x="52" y="40"/>
                  </a:lnTo>
                  <a:lnTo>
                    <a:pt x="61" y="27"/>
                  </a:lnTo>
                  <a:lnTo>
                    <a:pt x="71" y="12"/>
                  </a:lnTo>
                  <a:lnTo>
                    <a:pt x="54" y="0"/>
                  </a:lnTo>
                  <a:lnTo>
                    <a:pt x="44" y="16"/>
                  </a:lnTo>
                  <a:lnTo>
                    <a:pt x="35" y="29"/>
                  </a:lnTo>
                  <a:lnTo>
                    <a:pt x="28" y="39"/>
                  </a:lnTo>
                  <a:lnTo>
                    <a:pt x="19" y="49"/>
                  </a:lnTo>
                  <a:lnTo>
                    <a:pt x="15" y="54"/>
                  </a:lnTo>
                  <a:lnTo>
                    <a:pt x="9" y="60"/>
                  </a:lnTo>
                  <a:lnTo>
                    <a:pt x="5" y="66"/>
                  </a:lnTo>
                  <a:lnTo>
                    <a:pt x="2" y="68"/>
                  </a:lnTo>
                  <a:lnTo>
                    <a:pt x="0" y="68"/>
                  </a:lnTo>
                  <a:lnTo>
                    <a:pt x="15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0" name="Freeform 202"/>
            <p:cNvSpPr>
              <a:spLocks/>
            </p:cNvSpPr>
            <p:nvPr userDrawn="1"/>
          </p:nvSpPr>
          <p:spPr bwMode="auto">
            <a:xfrm>
              <a:off x="8320097" y="701675"/>
              <a:ext cx="20637" cy="39688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24" y="47"/>
                </a:cxn>
                <a:cxn ang="0">
                  <a:pos x="21" y="45"/>
                </a:cxn>
                <a:cxn ang="0">
                  <a:pos x="21" y="45"/>
                </a:cxn>
                <a:cxn ang="0">
                  <a:pos x="20" y="39"/>
                </a:cxn>
                <a:cxn ang="0">
                  <a:pos x="20" y="35"/>
                </a:cxn>
                <a:cxn ang="0">
                  <a:pos x="21" y="30"/>
                </a:cxn>
                <a:cxn ang="0">
                  <a:pos x="23" y="25"/>
                </a:cxn>
                <a:cxn ang="0">
                  <a:pos x="27" y="19"/>
                </a:cxn>
                <a:cxn ang="0">
                  <a:pos x="30" y="15"/>
                </a:cxn>
                <a:cxn ang="0">
                  <a:pos x="15" y="0"/>
                </a:cxn>
                <a:cxn ang="0">
                  <a:pos x="10" y="8"/>
                </a:cxn>
                <a:cxn ang="0">
                  <a:pos x="5" y="16"/>
                </a:cxn>
                <a:cxn ang="0">
                  <a:pos x="1" y="25"/>
                </a:cxn>
                <a:cxn ang="0">
                  <a:pos x="0" y="32"/>
                </a:cxn>
                <a:cxn ang="0">
                  <a:pos x="0" y="42"/>
                </a:cxn>
                <a:cxn ang="0">
                  <a:pos x="1" y="50"/>
                </a:cxn>
                <a:cxn ang="0">
                  <a:pos x="7" y="59"/>
                </a:cxn>
                <a:cxn ang="0">
                  <a:pos x="15" y="64"/>
                </a:cxn>
                <a:cxn ang="0">
                  <a:pos x="15" y="64"/>
                </a:cxn>
                <a:cxn ang="0">
                  <a:pos x="24" y="47"/>
                </a:cxn>
              </a:cxnLst>
              <a:rect l="0" t="0" r="r" b="b"/>
              <a:pathLst>
                <a:path w="30" h="64">
                  <a:moveTo>
                    <a:pt x="24" y="47"/>
                  </a:moveTo>
                  <a:lnTo>
                    <a:pt x="24" y="47"/>
                  </a:lnTo>
                  <a:lnTo>
                    <a:pt x="21" y="45"/>
                  </a:lnTo>
                  <a:lnTo>
                    <a:pt x="21" y="45"/>
                  </a:lnTo>
                  <a:lnTo>
                    <a:pt x="20" y="39"/>
                  </a:lnTo>
                  <a:lnTo>
                    <a:pt x="20" y="35"/>
                  </a:lnTo>
                  <a:lnTo>
                    <a:pt x="21" y="30"/>
                  </a:lnTo>
                  <a:lnTo>
                    <a:pt x="23" y="25"/>
                  </a:lnTo>
                  <a:lnTo>
                    <a:pt x="27" y="19"/>
                  </a:lnTo>
                  <a:lnTo>
                    <a:pt x="30" y="15"/>
                  </a:lnTo>
                  <a:lnTo>
                    <a:pt x="15" y="0"/>
                  </a:lnTo>
                  <a:lnTo>
                    <a:pt x="10" y="8"/>
                  </a:lnTo>
                  <a:lnTo>
                    <a:pt x="5" y="16"/>
                  </a:lnTo>
                  <a:lnTo>
                    <a:pt x="1" y="25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1" y="50"/>
                  </a:lnTo>
                  <a:lnTo>
                    <a:pt x="7" y="59"/>
                  </a:lnTo>
                  <a:lnTo>
                    <a:pt x="15" y="64"/>
                  </a:lnTo>
                  <a:lnTo>
                    <a:pt x="15" y="64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1" name="Freeform 203"/>
            <p:cNvSpPr>
              <a:spLocks/>
            </p:cNvSpPr>
            <p:nvPr userDrawn="1"/>
          </p:nvSpPr>
          <p:spPr bwMode="auto">
            <a:xfrm>
              <a:off x="8329623" y="717550"/>
              <a:ext cx="44451" cy="25400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1" y="1"/>
                </a:cxn>
                <a:cxn ang="0">
                  <a:pos x="39" y="7"/>
                </a:cxn>
                <a:cxn ang="0">
                  <a:pos x="36" y="10"/>
                </a:cxn>
                <a:cxn ang="0">
                  <a:pos x="31" y="15"/>
                </a:cxn>
                <a:cxn ang="0">
                  <a:pos x="26" y="18"/>
                </a:cxn>
                <a:cxn ang="0">
                  <a:pos x="21" y="22"/>
                </a:cxn>
                <a:cxn ang="0">
                  <a:pos x="18" y="22"/>
                </a:cxn>
                <a:cxn ang="0">
                  <a:pos x="13" y="22"/>
                </a:cxn>
                <a:cxn ang="0">
                  <a:pos x="9" y="22"/>
                </a:cxn>
                <a:cxn ang="0">
                  <a:pos x="0" y="39"/>
                </a:cxn>
                <a:cxn ang="0">
                  <a:pos x="10" y="42"/>
                </a:cxn>
                <a:cxn ang="0">
                  <a:pos x="21" y="42"/>
                </a:cxn>
                <a:cxn ang="0">
                  <a:pos x="29" y="39"/>
                </a:cxn>
                <a:cxn ang="0">
                  <a:pos x="38" y="35"/>
                </a:cxn>
                <a:cxn ang="0">
                  <a:pos x="45" y="29"/>
                </a:cxn>
                <a:cxn ang="0">
                  <a:pos x="51" y="24"/>
                </a:cxn>
                <a:cxn ang="0">
                  <a:pos x="56" y="15"/>
                </a:cxn>
                <a:cxn ang="0">
                  <a:pos x="61" y="7"/>
                </a:cxn>
                <a:cxn ang="0">
                  <a:pos x="59" y="8"/>
                </a:cxn>
                <a:cxn ang="0">
                  <a:pos x="42" y="0"/>
                </a:cxn>
              </a:cxnLst>
              <a:rect l="0" t="0" r="r" b="b"/>
              <a:pathLst>
                <a:path w="61" h="42">
                  <a:moveTo>
                    <a:pt x="42" y="0"/>
                  </a:moveTo>
                  <a:lnTo>
                    <a:pt x="41" y="1"/>
                  </a:lnTo>
                  <a:lnTo>
                    <a:pt x="39" y="7"/>
                  </a:lnTo>
                  <a:lnTo>
                    <a:pt x="36" y="10"/>
                  </a:lnTo>
                  <a:lnTo>
                    <a:pt x="31" y="15"/>
                  </a:lnTo>
                  <a:lnTo>
                    <a:pt x="26" y="18"/>
                  </a:lnTo>
                  <a:lnTo>
                    <a:pt x="21" y="22"/>
                  </a:lnTo>
                  <a:lnTo>
                    <a:pt x="18" y="22"/>
                  </a:lnTo>
                  <a:lnTo>
                    <a:pt x="13" y="22"/>
                  </a:lnTo>
                  <a:lnTo>
                    <a:pt x="9" y="22"/>
                  </a:lnTo>
                  <a:lnTo>
                    <a:pt x="0" y="39"/>
                  </a:lnTo>
                  <a:lnTo>
                    <a:pt x="10" y="42"/>
                  </a:lnTo>
                  <a:lnTo>
                    <a:pt x="21" y="42"/>
                  </a:lnTo>
                  <a:lnTo>
                    <a:pt x="29" y="39"/>
                  </a:lnTo>
                  <a:lnTo>
                    <a:pt x="38" y="35"/>
                  </a:lnTo>
                  <a:lnTo>
                    <a:pt x="45" y="29"/>
                  </a:lnTo>
                  <a:lnTo>
                    <a:pt x="51" y="24"/>
                  </a:lnTo>
                  <a:lnTo>
                    <a:pt x="56" y="15"/>
                  </a:lnTo>
                  <a:lnTo>
                    <a:pt x="61" y="7"/>
                  </a:lnTo>
                  <a:lnTo>
                    <a:pt x="59" y="8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2" name="Freeform 204"/>
            <p:cNvSpPr>
              <a:spLocks/>
            </p:cNvSpPr>
            <p:nvPr userDrawn="1"/>
          </p:nvSpPr>
          <p:spPr bwMode="auto">
            <a:xfrm>
              <a:off x="8359785" y="666750"/>
              <a:ext cx="46039" cy="55563"/>
            </a:xfrm>
            <a:custGeom>
              <a:avLst/>
              <a:gdLst/>
              <a:ahLst/>
              <a:cxnLst>
                <a:cxn ang="0">
                  <a:pos x="48" y="17"/>
                </a:cxn>
                <a:cxn ang="0">
                  <a:pos x="43" y="3"/>
                </a:cxn>
                <a:cxn ang="0">
                  <a:pos x="33" y="18"/>
                </a:cxn>
                <a:cxn ang="0">
                  <a:pos x="25" y="31"/>
                </a:cxn>
                <a:cxn ang="0">
                  <a:pos x="19" y="44"/>
                </a:cxn>
                <a:cxn ang="0">
                  <a:pos x="13" y="54"/>
                </a:cxn>
                <a:cxn ang="0">
                  <a:pos x="9" y="64"/>
                </a:cxn>
                <a:cxn ang="0">
                  <a:pos x="4" y="68"/>
                </a:cxn>
                <a:cxn ang="0">
                  <a:pos x="2" y="75"/>
                </a:cxn>
                <a:cxn ang="0">
                  <a:pos x="0" y="80"/>
                </a:cxn>
                <a:cxn ang="0">
                  <a:pos x="17" y="88"/>
                </a:cxn>
                <a:cxn ang="0">
                  <a:pos x="19" y="84"/>
                </a:cxn>
                <a:cxn ang="0">
                  <a:pos x="22" y="80"/>
                </a:cxn>
                <a:cxn ang="0">
                  <a:pos x="26" y="72"/>
                </a:cxn>
                <a:cxn ang="0">
                  <a:pos x="30" y="63"/>
                </a:cxn>
                <a:cxn ang="0">
                  <a:pos x="36" y="53"/>
                </a:cxn>
                <a:cxn ang="0">
                  <a:pos x="42" y="43"/>
                </a:cxn>
                <a:cxn ang="0">
                  <a:pos x="50" y="30"/>
                </a:cxn>
                <a:cxn ang="0">
                  <a:pos x="61" y="14"/>
                </a:cxn>
                <a:cxn ang="0">
                  <a:pos x="56" y="0"/>
                </a:cxn>
                <a:cxn ang="0">
                  <a:pos x="61" y="14"/>
                </a:cxn>
                <a:cxn ang="0">
                  <a:pos x="66" y="4"/>
                </a:cxn>
                <a:cxn ang="0">
                  <a:pos x="56" y="0"/>
                </a:cxn>
                <a:cxn ang="0">
                  <a:pos x="48" y="17"/>
                </a:cxn>
              </a:cxnLst>
              <a:rect l="0" t="0" r="r" b="b"/>
              <a:pathLst>
                <a:path w="66" h="88">
                  <a:moveTo>
                    <a:pt x="48" y="17"/>
                  </a:moveTo>
                  <a:lnTo>
                    <a:pt x="43" y="3"/>
                  </a:lnTo>
                  <a:lnTo>
                    <a:pt x="33" y="18"/>
                  </a:lnTo>
                  <a:lnTo>
                    <a:pt x="25" y="31"/>
                  </a:lnTo>
                  <a:lnTo>
                    <a:pt x="19" y="44"/>
                  </a:lnTo>
                  <a:lnTo>
                    <a:pt x="13" y="54"/>
                  </a:lnTo>
                  <a:lnTo>
                    <a:pt x="9" y="64"/>
                  </a:lnTo>
                  <a:lnTo>
                    <a:pt x="4" y="68"/>
                  </a:lnTo>
                  <a:lnTo>
                    <a:pt x="2" y="75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19" y="84"/>
                  </a:lnTo>
                  <a:lnTo>
                    <a:pt x="22" y="80"/>
                  </a:lnTo>
                  <a:lnTo>
                    <a:pt x="26" y="72"/>
                  </a:lnTo>
                  <a:lnTo>
                    <a:pt x="30" y="63"/>
                  </a:lnTo>
                  <a:lnTo>
                    <a:pt x="36" y="53"/>
                  </a:lnTo>
                  <a:lnTo>
                    <a:pt x="42" y="43"/>
                  </a:lnTo>
                  <a:lnTo>
                    <a:pt x="50" y="30"/>
                  </a:lnTo>
                  <a:lnTo>
                    <a:pt x="61" y="14"/>
                  </a:lnTo>
                  <a:lnTo>
                    <a:pt x="56" y="0"/>
                  </a:lnTo>
                  <a:lnTo>
                    <a:pt x="61" y="14"/>
                  </a:lnTo>
                  <a:lnTo>
                    <a:pt x="66" y="4"/>
                  </a:lnTo>
                  <a:lnTo>
                    <a:pt x="56" y="0"/>
                  </a:lnTo>
                  <a:lnTo>
                    <a:pt x="4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3" name="Freeform 205"/>
            <p:cNvSpPr>
              <a:spLocks/>
            </p:cNvSpPr>
            <p:nvPr userDrawn="1"/>
          </p:nvSpPr>
          <p:spPr bwMode="auto">
            <a:xfrm>
              <a:off x="8367723" y="655638"/>
              <a:ext cx="31751" cy="22225"/>
            </a:xfrm>
            <a:custGeom>
              <a:avLst/>
              <a:gdLst/>
              <a:ahLst/>
              <a:cxnLst>
                <a:cxn ang="0">
                  <a:pos x="17" y="19"/>
                </a:cxn>
                <a:cxn ang="0">
                  <a:pos x="4" y="21"/>
                </a:cxn>
                <a:cxn ang="0">
                  <a:pos x="36" y="37"/>
                </a:cxn>
                <a:cxn ang="0">
                  <a:pos x="44" y="20"/>
                </a:cxn>
                <a:cxn ang="0">
                  <a:pos x="13" y="4"/>
                </a:cxn>
                <a:cxn ang="0">
                  <a:pos x="0" y="7"/>
                </a:cxn>
                <a:cxn ang="0">
                  <a:pos x="13" y="4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17" y="19"/>
                </a:cxn>
              </a:cxnLst>
              <a:rect l="0" t="0" r="r" b="b"/>
              <a:pathLst>
                <a:path w="44" h="37">
                  <a:moveTo>
                    <a:pt x="17" y="19"/>
                  </a:moveTo>
                  <a:lnTo>
                    <a:pt x="4" y="21"/>
                  </a:lnTo>
                  <a:lnTo>
                    <a:pt x="36" y="37"/>
                  </a:lnTo>
                  <a:lnTo>
                    <a:pt x="44" y="20"/>
                  </a:lnTo>
                  <a:lnTo>
                    <a:pt x="13" y="4"/>
                  </a:lnTo>
                  <a:lnTo>
                    <a:pt x="0" y="7"/>
                  </a:lnTo>
                  <a:lnTo>
                    <a:pt x="13" y="4"/>
                  </a:lnTo>
                  <a:lnTo>
                    <a:pt x="4" y="0"/>
                  </a:lnTo>
                  <a:lnTo>
                    <a:pt x="0" y="7"/>
                  </a:lnTo>
                  <a:lnTo>
                    <a:pt x="17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4" name="Freeform 206"/>
            <p:cNvSpPr>
              <a:spLocks/>
            </p:cNvSpPr>
            <p:nvPr userDrawn="1"/>
          </p:nvSpPr>
          <p:spPr bwMode="auto">
            <a:xfrm>
              <a:off x="8362960" y="650875"/>
              <a:ext cx="53976" cy="2857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7"/>
                </a:cxn>
                <a:cxn ang="0">
                  <a:pos x="66" y="49"/>
                </a:cxn>
                <a:cxn ang="0">
                  <a:pos x="78" y="32"/>
                </a:cxn>
                <a:cxn ang="0">
                  <a:pos x="68" y="28"/>
                </a:cxn>
                <a:cxn ang="0">
                  <a:pos x="59" y="24"/>
                </a:cxn>
                <a:cxn ang="0">
                  <a:pos x="50" y="19"/>
                </a:cxn>
                <a:cxn ang="0">
                  <a:pos x="45" y="17"/>
                </a:cxn>
                <a:cxn ang="0">
                  <a:pos x="37" y="14"/>
                </a:cxn>
                <a:cxn ang="0">
                  <a:pos x="29" y="8"/>
                </a:cxn>
                <a:cxn ang="0">
                  <a:pos x="19" y="4"/>
                </a:cxn>
                <a:cxn ang="0">
                  <a:pos x="11" y="0"/>
                </a:cxn>
              </a:cxnLst>
              <a:rect l="0" t="0" r="r" b="b"/>
              <a:pathLst>
                <a:path w="78" h="49">
                  <a:moveTo>
                    <a:pt x="11" y="0"/>
                  </a:moveTo>
                  <a:lnTo>
                    <a:pt x="0" y="17"/>
                  </a:lnTo>
                  <a:lnTo>
                    <a:pt x="66" y="49"/>
                  </a:lnTo>
                  <a:lnTo>
                    <a:pt x="78" y="32"/>
                  </a:lnTo>
                  <a:lnTo>
                    <a:pt x="68" y="28"/>
                  </a:lnTo>
                  <a:lnTo>
                    <a:pt x="59" y="24"/>
                  </a:lnTo>
                  <a:lnTo>
                    <a:pt x="50" y="19"/>
                  </a:lnTo>
                  <a:lnTo>
                    <a:pt x="45" y="17"/>
                  </a:lnTo>
                  <a:lnTo>
                    <a:pt x="37" y="14"/>
                  </a:lnTo>
                  <a:lnTo>
                    <a:pt x="29" y="8"/>
                  </a:lnTo>
                  <a:lnTo>
                    <a:pt x="19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5" name="Freeform 207"/>
            <p:cNvSpPr>
              <a:spLocks/>
            </p:cNvSpPr>
            <p:nvPr userDrawn="1"/>
          </p:nvSpPr>
          <p:spPr bwMode="auto">
            <a:xfrm>
              <a:off x="8350260" y="646113"/>
              <a:ext cx="26989" cy="19050"/>
            </a:xfrm>
            <a:custGeom>
              <a:avLst/>
              <a:gdLst/>
              <a:ahLst/>
              <a:cxnLst>
                <a:cxn ang="0">
                  <a:pos x="18" y="14"/>
                </a:cxn>
                <a:cxn ang="0">
                  <a:pos x="23" y="28"/>
                </a:cxn>
                <a:cxn ang="0">
                  <a:pos x="34" y="11"/>
                </a:cxn>
                <a:cxn ang="0">
                  <a:pos x="17" y="0"/>
                </a:cxn>
                <a:cxn ang="0">
                  <a:pos x="5" y="17"/>
                </a:cxn>
                <a:cxn ang="0">
                  <a:pos x="10" y="31"/>
                </a:cxn>
                <a:cxn ang="0">
                  <a:pos x="5" y="17"/>
                </a:cxn>
                <a:cxn ang="0">
                  <a:pos x="0" y="27"/>
                </a:cxn>
                <a:cxn ang="0">
                  <a:pos x="10" y="31"/>
                </a:cxn>
                <a:cxn ang="0">
                  <a:pos x="18" y="14"/>
                </a:cxn>
              </a:cxnLst>
              <a:rect l="0" t="0" r="r" b="b"/>
              <a:pathLst>
                <a:path w="34" h="31">
                  <a:moveTo>
                    <a:pt x="18" y="14"/>
                  </a:moveTo>
                  <a:lnTo>
                    <a:pt x="23" y="28"/>
                  </a:lnTo>
                  <a:lnTo>
                    <a:pt x="34" y="11"/>
                  </a:lnTo>
                  <a:lnTo>
                    <a:pt x="17" y="0"/>
                  </a:lnTo>
                  <a:lnTo>
                    <a:pt x="5" y="17"/>
                  </a:lnTo>
                  <a:lnTo>
                    <a:pt x="10" y="31"/>
                  </a:lnTo>
                  <a:lnTo>
                    <a:pt x="5" y="17"/>
                  </a:lnTo>
                  <a:lnTo>
                    <a:pt x="0" y="27"/>
                  </a:lnTo>
                  <a:lnTo>
                    <a:pt x="10" y="31"/>
                  </a:lnTo>
                  <a:lnTo>
                    <a:pt x="1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6" name="Freeform 208"/>
            <p:cNvSpPr>
              <a:spLocks/>
            </p:cNvSpPr>
            <p:nvPr userDrawn="1"/>
          </p:nvSpPr>
          <p:spPr bwMode="auto">
            <a:xfrm>
              <a:off x="8359785" y="655638"/>
              <a:ext cx="55564" cy="33337"/>
            </a:xfrm>
            <a:custGeom>
              <a:avLst/>
              <a:gdLst/>
              <a:ahLst/>
              <a:cxnLst>
                <a:cxn ang="0">
                  <a:pos x="62" y="36"/>
                </a:cxn>
                <a:cxn ang="0">
                  <a:pos x="74" y="33"/>
                </a:cxn>
                <a:cxn ang="0">
                  <a:pos x="8" y="0"/>
                </a:cxn>
                <a:cxn ang="0">
                  <a:pos x="0" y="17"/>
                </a:cxn>
                <a:cxn ang="0">
                  <a:pos x="66" y="50"/>
                </a:cxn>
                <a:cxn ang="0">
                  <a:pos x="79" y="47"/>
                </a:cxn>
                <a:cxn ang="0">
                  <a:pos x="66" y="50"/>
                </a:cxn>
                <a:cxn ang="0">
                  <a:pos x="73" y="54"/>
                </a:cxn>
                <a:cxn ang="0">
                  <a:pos x="79" y="47"/>
                </a:cxn>
                <a:cxn ang="0">
                  <a:pos x="62" y="36"/>
                </a:cxn>
              </a:cxnLst>
              <a:rect l="0" t="0" r="r" b="b"/>
              <a:pathLst>
                <a:path w="79" h="54">
                  <a:moveTo>
                    <a:pt x="62" y="36"/>
                  </a:moveTo>
                  <a:lnTo>
                    <a:pt x="74" y="33"/>
                  </a:lnTo>
                  <a:lnTo>
                    <a:pt x="8" y="0"/>
                  </a:lnTo>
                  <a:lnTo>
                    <a:pt x="0" y="17"/>
                  </a:lnTo>
                  <a:lnTo>
                    <a:pt x="66" y="50"/>
                  </a:lnTo>
                  <a:lnTo>
                    <a:pt x="79" y="47"/>
                  </a:lnTo>
                  <a:lnTo>
                    <a:pt x="66" y="50"/>
                  </a:lnTo>
                  <a:lnTo>
                    <a:pt x="73" y="54"/>
                  </a:lnTo>
                  <a:lnTo>
                    <a:pt x="79" y="47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grpSp>
          <p:nvGrpSpPr>
            <p:cNvPr id="207" name="Group 209"/>
            <p:cNvGrpSpPr>
              <a:grpSpLocks/>
            </p:cNvGrpSpPr>
            <p:nvPr userDrawn="1"/>
          </p:nvGrpSpPr>
          <p:grpSpPr bwMode="auto">
            <a:xfrm>
              <a:off x="8358270" y="35960"/>
              <a:ext cx="800104" cy="760680"/>
              <a:chOff x="5388" y="34"/>
              <a:chExt cx="366" cy="412"/>
            </a:xfrm>
          </p:grpSpPr>
          <p:sp>
            <p:nvSpPr>
              <p:cNvPr id="291" name="Freeform 210"/>
              <p:cNvSpPr>
                <a:spLocks/>
              </p:cNvSpPr>
              <p:nvPr/>
            </p:nvSpPr>
            <p:spPr bwMode="auto">
              <a:xfrm>
                <a:off x="5406" y="375"/>
                <a:ext cx="12" cy="10"/>
              </a:xfrm>
              <a:custGeom>
                <a:avLst/>
                <a:gdLst/>
                <a:ahLst/>
                <a:cxnLst>
                  <a:cxn ang="0">
                    <a:pos x="15" y="17"/>
                  </a:cxn>
                  <a:cxn ang="0">
                    <a:pos x="11" y="3"/>
                  </a:cxn>
                  <a:cxn ang="0">
                    <a:pos x="0" y="20"/>
                  </a:cxn>
                  <a:cxn ang="0">
                    <a:pos x="17" y="31"/>
                  </a:cxn>
                  <a:cxn ang="0">
                    <a:pos x="28" y="14"/>
                  </a:cxn>
                  <a:cxn ang="0">
                    <a:pos x="24" y="0"/>
                  </a:cxn>
                  <a:cxn ang="0">
                    <a:pos x="28" y="14"/>
                  </a:cxn>
                  <a:cxn ang="0">
                    <a:pos x="34" y="4"/>
                  </a:cxn>
                  <a:cxn ang="0">
                    <a:pos x="24" y="0"/>
                  </a:cxn>
                  <a:cxn ang="0">
                    <a:pos x="15" y="17"/>
                  </a:cxn>
                </a:cxnLst>
                <a:rect l="0" t="0" r="r" b="b"/>
                <a:pathLst>
                  <a:path w="34" h="31">
                    <a:moveTo>
                      <a:pt x="15" y="17"/>
                    </a:moveTo>
                    <a:lnTo>
                      <a:pt x="11" y="3"/>
                    </a:lnTo>
                    <a:lnTo>
                      <a:pt x="0" y="20"/>
                    </a:lnTo>
                    <a:lnTo>
                      <a:pt x="17" y="31"/>
                    </a:lnTo>
                    <a:lnTo>
                      <a:pt x="28" y="14"/>
                    </a:lnTo>
                    <a:lnTo>
                      <a:pt x="24" y="0"/>
                    </a:lnTo>
                    <a:lnTo>
                      <a:pt x="28" y="14"/>
                    </a:lnTo>
                    <a:lnTo>
                      <a:pt x="34" y="4"/>
                    </a:lnTo>
                    <a:lnTo>
                      <a:pt x="24" y="0"/>
                    </a:lnTo>
                    <a:lnTo>
                      <a:pt x="15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2" name="Freeform 211"/>
              <p:cNvSpPr>
                <a:spLocks/>
              </p:cNvSpPr>
              <p:nvPr/>
            </p:nvSpPr>
            <p:spPr bwMode="auto">
              <a:xfrm>
                <a:off x="5400" y="371"/>
                <a:ext cx="14" cy="9"/>
              </a:xfrm>
              <a:custGeom>
                <a:avLst/>
                <a:gdLst/>
                <a:ahLst/>
                <a:cxnLst>
                  <a:cxn ang="0">
                    <a:pos x="1" y="17"/>
                  </a:cxn>
                  <a:cxn ang="0">
                    <a:pos x="0" y="17"/>
                  </a:cxn>
                  <a:cxn ang="0">
                    <a:pos x="7" y="20"/>
                  </a:cxn>
                  <a:cxn ang="0">
                    <a:pos x="16" y="24"/>
                  </a:cxn>
                  <a:cxn ang="0">
                    <a:pos x="24" y="29"/>
                  </a:cxn>
                  <a:cxn ang="0">
                    <a:pos x="34" y="33"/>
                  </a:cxn>
                  <a:cxn ang="0">
                    <a:pos x="43" y="16"/>
                  </a:cxn>
                  <a:cxn ang="0">
                    <a:pos x="33" y="11"/>
                  </a:cxn>
                  <a:cxn ang="0">
                    <a:pos x="24" y="7"/>
                  </a:cxn>
                  <a:cxn ang="0">
                    <a:pos x="16" y="3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1" y="17"/>
                  </a:cxn>
                </a:cxnLst>
                <a:rect l="0" t="0" r="r" b="b"/>
                <a:pathLst>
                  <a:path w="43" h="33">
                    <a:moveTo>
                      <a:pt x="1" y="17"/>
                    </a:moveTo>
                    <a:lnTo>
                      <a:pt x="0" y="17"/>
                    </a:lnTo>
                    <a:lnTo>
                      <a:pt x="7" y="20"/>
                    </a:lnTo>
                    <a:lnTo>
                      <a:pt x="16" y="24"/>
                    </a:lnTo>
                    <a:lnTo>
                      <a:pt x="24" y="29"/>
                    </a:lnTo>
                    <a:lnTo>
                      <a:pt x="34" y="33"/>
                    </a:lnTo>
                    <a:lnTo>
                      <a:pt x="43" y="16"/>
                    </a:lnTo>
                    <a:lnTo>
                      <a:pt x="33" y="11"/>
                    </a:lnTo>
                    <a:lnTo>
                      <a:pt x="24" y="7"/>
                    </a:lnTo>
                    <a:lnTo>
                      <a:pt x="16" y="3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3" name="Freeform 212"/>
              <p:cNvSpPr>
                <a:spLocks/>
              </p:cNvSpPr>
              <p:nvPr/>
            </p:nvSpPr>
            <p:spPr bwMode="auto">
              <a:xfrm>
                <a:off x="5388" y="365"/>
                <a:ext cx="15" cy="9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11" y="25"/>
                  </a:cxn>
                  <a:cxn ang="0">
                    <a:pos x="21" y="30"/>
                  </a:cxn>
                  <a:cxn ang="0">
                    <a:pos x="30" y="35"/>
                  </a:cxn>
                  <a:cxn ang="0">
                    <a:pos x="37" y="38"/>
                  </a:cxn>
                  <a:cxn ang="0">
                    <a:pos x="46" y="21"/>
                  </a:cxn>
                  <a:cxn ang="0">
                    <a:pos x="39" y="18"/>
                  </a:cxn>
                  <a:cxn ang="0">
                    <a:pos x="30" y="13"/>
                  </a:cxn>
                  <a:cxn ang="0">
                    <a:pos x="20" y="8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46" h="38">
                    <a:moveTo>
                      <a:pt x="17" y="18"/>
                    </a:moveTo>
                    <a:lnTo>
                      <a:pt x="4" y="21"/>
                    </a:lnTo>
                    <a:lnTo>
                      <a:pt x="11" y="25"/>
                    </a:lnTo>
                    <a:lnTo>
                      <a:pt x="21" y="30"/>
                    </a:lnTo>
                    <a:lnTo>
                      <a:pt x="30" y="35"/>
                    </a:lnTo>
                    <a:lnTo>
                      <a:pt x="37" y="38"/>
                    </a:lnTo>
                    <a:lnTo>
                      <a:pt x="46" y="21"/>
                    </a:lnTo>
                    <a:lnTo>
                      <a:pt x="39" y="18"/>
                    </a:lnTo>
                    <a:lnTo>
                      <a:pt x="30" y="13"/>
                    </a:lnTo>
                    <a:lnTo>
                      <a:pt x="20" y="8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4" name="Freeform 213"/>
              <p:cNvSpPr>
                <a:spLocks/>
              </p:cNvSpPr>
              <p:nvPr/>
            </p:nvSpPr>
            <p:spPr bwMode="auto">
              <a:xfrm>
                <a:off x="5414" y="323"/>
                <a:ext cx="28" cy="20"/>
              </a:xfrm>
              <a:custGeom>
                <a:avLst/>
                <a:gdLst/>
                <a:ahLst/>
                <a:cxnLst>
                  <a:cxn ang="0">
                    <a:pos x="66" y="59"/>
                  </a:cxn>
                  <a:cxn ang="0">
                    <a:pos x="83" y="32"/>
                  </a:cxn>
                  <a:cxn ang="0">
                    <a:pos x="18" y="0"/>
                  </a:cxn>
                  <a:cxn ang="0">
                    <a:pos x="0" y="27"/>
                  </a:cxn>
                  <a:cxn ang="0">
                    <a:pos x="7" y="31"/>
                  </a:cxn>
                  <a:cxn ang="0">
                    <a:pos x="15" y="35"/>
                  </a:cxn>
                  <a:cxn ang="0">
                    <a:pos x="23" y="40"/>
                  </a:cxn>
                  <a:cxn ang="0">
                    <a:pos x="30" y="44"/>
                  </a:cxn>
                  <a:cxn ang="0">
                    <a:pos x="37" y="47"/>
                  </a:cxn>
                  <a:cxn ang="0">
                    <a:pos x="47" y="51"/>
                  </a:cxn>
                  <a:cxn ang="0">
                    <a:pos x="57" y="55"/>
                  </a:cxn>
                  <a:cxn ang="0">
                    <a:pos x="66" y="59"/>
                  </a:cxn>
                </a:cxnLst>
                <a:rect l="0" t="0" r="r" b="b"/>
                <a:pathLst>
                  <a:path w="83" h="59">
                    <a:moveTo>
                      <a:pt x="66" y="59"/>
                    </a:moveTo>
                    <a:lnTo>
                      <a:pt x="83" y="32"/>
                    </a:lnTo>
                    <a:lnTo>
                      <a:pt x="18" y="0"/>
                    </a:lnTo>
                    <a:lnTo>
                      <a:pt x="0" y="27"/>
                    </a:lnTo>
                    <a:lnTo>
                      <a:pt x="7" y="31"/>
                    </a:lnTo>
                    <a:lnTo>
                      <a:pt x="15" y="35"/>
                    </a:lnTo>
                    <a:lnTo>
                      <a:pt x="23" y="40"/>
                    </a:lnTo>
                    <a:lnTo>
                      <a:pt x="30" y="44"/>
                    </a:lnTo>
                    <a:lnTo>
                      <a:pt x="37" y="47"/>
                    </a:lnTo>
                    <a:lnTo>
                      <a:pt x="47" y="51"/>
                    </a:lnTo>
                    <a:lnTo>
                      <a:pt x="57" y="55"/>
                    </a:lnTo>
                    <a:lnTo>
                      <a:pt x="66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5" name="Freeform 214"/>
              <p:cNvSpPr>
                <a:spLocks/>
              </p:cNvSpPr>
              <p:nvPr/>
            </p:nvSpPr>
            <p:spPr bwMode="auto">
              <a:xfrm>
                <a:off x="5433" y="331"/>
                <a:ext cx="13" cy="15"/>
              </a:xfrm>
              <a:custGeom>
                <a:avLst/>
                <a:gdLst/>
                <a:ahLst/>
                <a:cxnLst>
                  <a:cxn ang="0">
                    <a:pos x="22" y="17"/>
                  </a:cxn>
                  <a:cxn ang="0">
                    <a:pos x="17" y="3"/>
                  </a:cxn>
                  <a:cxn ang="0">
                    <a:pos x="0" y="30"/>
                  </a:cxn>
                  <a:cxn ang="0">
                    <a:pos x="17" y="41"/>
                  </a:cxn>
                  <a:cxn ang="0">
                    <a:pos x="35" y="14"/>
                  </a:cxn>
                  <a:cxn ang="0">
                    <a:pos x="30" y="0"/>
                  </a:cxn>
                  <a:cxn ang="0">
                    <a:pos x="35" y="14"/>
                  </a:cxn>
                  <a:cxn ang="0">
                    <a:pos x="40" y="4"/>
                  </a:cxn>
                  <a:cxn ang="0">
                    <a:pos x="30" y="0"/>
                  </a:cxn>
                  <a:cxn ang="0">
                    <a:pos x="22" y="17"/>
                  </a:cxn>
                </a:cxnLst>
                <a:rect l="0" t="0" r="r" b="b"/>
                <a:pathLst>
                  <a:path w="40" h="41">
                    <a:moveTo>
                      <a:pt x="22" y="17"/>
                    </a:moveTo>
                    <a:lnTo>
                      <a:pt x="17" y="3"/>
                    </a:lnTo>
                    <a:lnTo>
                      <a:pt x="0" y="30"/>
                    </a:lnTo>
                    <a:lnTo>
                      <a:pt x="17" y="41"/>
                    </a:lnTo>
                    <a:lnTo>
                      <a:pt x="35" y="14"/>
                    </a:lnTo>
                    <a:lnTo>
                      <a:pt x="30" y="0"/>
                    </a:lnTo>
                    <a:lnTo>
                      <a:pt x="35" y="14"/>
                    </a:lnTo>
                    <a:lnTo>
                      <a:pt x="40" y="4"/>
                    </a:lnTo>
                    <a:lnTo>
                      <a:pt x="30" y="0"/>
                    </a:lnTo>
                    <a:lnTo>
                      <a:pt x="22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6" name="Freeform 215"/>
              <p:cNvSpPr>
                <a:spLocks/>
              </p:cNvSpPr>
              <p:nvPr/>
            </p:nvSpPr>
            <p:spPr bwMode="auto">
              <a:xfrm>
                <a:off x="5417" y="319"/>
                <a:ext cx="26" cy="18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69" y="54"/>
                  </a:cxn>
                  <a:cxn ang="0">
                    <a:pos x="77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5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77" h="54">
                    <a:moveTo>
                      <a:pt x="17" y="18"/>
                    </a:moveTo>
                    <a:lnTo>
                      <a:pt x="4" y="21"/>
                    </a:lnTo>
                    <a:lnTo>
                      <a:pt x="69" y="54"/>
                    </a:lnTo>
                    <a:lnTo>
                      <a:pt x="77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5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7" name="Freeform 216"/>
              <p:cNvSpPr>
                <a:spLocks/>
              </p:cNvSpPr>
              <p:nvPr/>
            </p:nvSpPr>
            <p:spPr bwMode="auto">
              <a:xfrm>
                <a:off x="5409" y="322"/>
                <a:ext cx="14" cy="14"/>
              </a:xfrm>
              <a:custGeom>
                <a:avLst/>
                <a:gdLst/>
                <a:ahLst/>
                <a:cxnLst>
                  <a:cxn ang="0">
                    <a:pos x="19" y="24"/>
                  </a:cxn>
                  <a:cxn ang="0">
                    <a:pos x="23" y="38"/>
                  </a:cxn>
                  <a:cxn ang="0">
                    <a:pos x="42" y="11"/>
                  </a:cxn>
                  <a:cxn ang="0">
                    <a:pos x="25" y="0"/>
                  </a:cxn>
                  <a:cxn ang="0">
                    <a:pos x="6" y="27"/>
                  </a:cxn>
                  <a:cxn ang="0">
                    <a:pos x="10" y="41"/>
                  </a:cxn>
                  <a:cxn ang="0">
                    <a:pos x="6" y="27"/>
                  </a:cxn>
                  <a:cxn ang="0">
                    <a:pos x="0" y="36"/>
                  </a:cxn>
                  <a:cxn ang="0">
                    <a:pos x="10" y="41"/>
                  </a:cxn>
                  <a:cxn ang="0">
                    <a:pos x="19" y="24"/>
                  </a:cxn>
                </a:cxnLst>
                <a:rect l="0" t="0" r="r" b="b"/>
                <a:pathLst>
                  <a:path w="42" h="41">
                    <a:moveTo>
                      <a:pt x="19" y="24"/>
                    </a:moveTo>
                    <a:lnTo>
                      <a:pt x="23" y="38"/>
                    </a:lnTo>
                    <a:lnTo>
                      <a:pt x="42" y="11"/>
                    </a:lnTo>
                    <a:lnTo>
                      <a:pt x="25" y="0"/>
                    </a:lnTo>
                    <a:lnTo>
                      <a:pt x="6" y="27"/>
                    </a:lnTo>
                    <a:lnTo>
                      <a:pt x="10" y="41"/>
                    </a:lnTo>
                    <a:lnTo>
                      <a:pt x="6" y="27"/>
                    </a:lnTo>
                    <a:lnTo>
                      <a:pt x="0" y="36"/>
                    </a:lnTo>
                    <a:lnTo>
                      <a:pt x="10" y="41"/>
                    </a:lnTo>
                    <a:lnTo>
                      <a:pt x="19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8" name="Freeform 217"/>
              <p:cNvSpPr>
                <a:spLocks/>
              </p:cNvSpPr>
              <p:nvPr/>
            </p:nvSpPr>
            <p:spPr bwMode="auto">
              <a:xfrm>
                <a:off x="5412" y="329"/>
                <a:ext cx="13" cy="12"/>
              </a:xfrm>
              <a:custGeom>
                <a:avLst/>
                <a:gdLst/>
                <a:ahLst/>
                <a:cxnLst>
                  <a:cxn ang="0">
                    <a:pos x="38" y="16"/>
                  </a:cxn>
                  <a:cxn ang="0">
                    <a:pos x="39" y="17"/>
                  </a:cxn>
                  <a:cxn ang="0">
                    <a:pos x="33" y="13"/>
                  </a:cxn>
                  <a:cxn ang="0">
                    <a:pos x="25" y="9"/>
                  </a:cxn>
                  <a:cxn ang="0">
                    <a:pos x="16" y="4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7" y="22"/>
                  </a:cxn>
                  <a:cxn ang="0">
                    <a:pos x="16" y="26"/>
                  </a:cxn>
                  <a:cxn ang="0">
                    <a:pos x="22" y="30"/>
                  </a:cxn>
                  <a:cxn ang="0">
                    <a:pos x="30" y="34"/>
                  </a:cxn>
                  <a:cxn ang="0">
                    <a:pos x="32" y="36"/>
                  </a:cxn>
                  <a:cxn ang="0">
                    <a:pos x="38" y="16"/>
                  </a:cxn>
                </a:cxnLst>
                <a:rect l="0" t="0" r="r" b="b"/>
                <a:pathLst>
                  <a:path w="39" h="36">
                    <a:moveTo>
                      <a:pt x="38" y="16"/>
                    </a:moveTo>
                    <a:lnTo>
                      <a:pt x="39" y="17"/>
                    </a:lnTo>
                    <a:lnTo>
                      <a:pt x="33" y="13"/>
                    </a:lnTo>
                    <a:lnTo>
                      <a:pt x="25" y="9"/>
                    </a:lnTo>
                    <a:lnTo>
                      <a:pt x="16" y="4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7" y="22"/>
                    </a:lnTo>
                    <a:lnTo>
                      <a:pt x="16" y="26"/>
                    </a:lnTo>
                    <a:lnTo>
                      <a:pt x="22" y="30"/>
                    </a:lnTo>
                    <a:lnTo>
                      <a:pt x="30" y="34"/>
                    </a:lnTo>
                    <a:lnTo>
                      <a:pt x="32" y="36"/>
                    </a:lnTo>
                    <a:lnTo>
                      <a:pt x="38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299" name="Freeform 218"/>
              <p:cNvSpPr>
                <a:spLocks/>
              </p:cNvSpPr>
              <p:nvPr/>
            </p:nvSpPr>
            <p:spPr bwMode="auto">
              <a:xfrm>
                <a:off x="5423" y="335"/>
                <a:ext cx="16" cy="12"/>
              </a:xfrm>
              <a:custGeom>
                <a:avLst/>
                <a:gdLst/>
                <a:ahLst/>
                <a:cxnLst>
                  <a:cxn ang="0">
                    <a:pos x="30" y="20"/>
                  </a:cxn>
                  <a:cxn ang="0">
                    <a:pos x="43" y="17"/>
                  </a:cxn>
                  <a:cxn ang="0">
                    <a:pos x="34" y="13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6" y="0"/>
                  </a:cxn>
                  <a:cxn ang="0">
                    <a:pos x="0" y="20"/>
                  </a:cxn>
                  <a:cxn ang="0">
                    <a:pos x="6" y="21"/>
                  </a:cxn>
                  <a:cxn ang="0">
                    <a:pos x="16" y="25"/>
                  </a:cxn>
                  <a:cxn ang="0">
                    <a:pos x="26" y="30"/>
                  </a:cxn>
                  <a:cxn ang="0">
                    <a:pos x="34" y="34"/>
                  </a:cxn>
                  <a:cxn ang="0">
                    <a:pos x="47" y="31"/>
                  </a:cxn>
                  <a:cxn ang="0">
                    <a:pos x="34" y="34"/>
                  </a:cxn>
                  <a:cxn ang="0">
                    <a:pos x="43" y="38"/>
                  </a:cxn>
                  <a:cxn ang="0">
                    <a:pos x="47" y="31"/>
                  </a:cxn>
                  <a:cxn ang="0">
                    <a:pos x="30" y="20"/>
                  </a:cxn>
                </a:cxnLst>
                <a:rect l="0" t="0" r="r" b="b"/>
                <a:pathLst>
                  <a:path w="47" h="38">
                    <a:moveTo>
                      <a:pt x="30" y="20"/>
                    </a:moveTo>
                    <a:lnTo>
                      <a:pt x="43" y="17"/>
                    </a:lnTo>
                    <a:lnTo>
                      <a:pt x="34" y="13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6" y="0"/>
                    </a:lnTo>
                    <a:lnTo>
                      <a:pt x="0" y="20"/>
                    </a:lnTo>
                    <a:lnTo>
                      <a:pt x="6" y="21"/>
                    </a:lnTo>
                    <a:lnTo>
                      <a:pt x="16" y="25"/>
                    </a:lnTo>
                    <a:lnTo>
                      <a:pt x="26" y="30"/>
                    </a:lnTo>
                    <a:lnTo>
                      <a:pt x="34" y="34"/>
                    </a:lnTo>
                    <a:lnTo>
                      <a:pt x="47" y="31"/>
                    </a:lnTo>
                    <a:lnTo>
                      <a:pt x="34" y="34"/>
                    </a:lnTo>
                    <a:lnTo>
                      <a:pt x="43" y="38"/>
                    </a:lnTo>
                    <a:lnTo>
                      <a:pt x="47" y="31"/>
                    </a:lnTo>
                    <a:lnTo>
                      <a:pt x="3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0" name="Freeform 219"/>
              <p:cNvSpPr>
                <a:spLocks/>
              </p:cNvSpPr>
              <p:nvPr/>
            </p:nvSpPr>
            <p:spPr bwMode="auto">
              <a:xfrm>
                <a:off x="5455" y="261"/>
                <a:ext cx="31" cy="21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0" y="39"/>
                  </a:cxn>
                  <a:cxn ang="0">
                    <a:pos x="66" y="71"/>
                  </a:cxn>
                  <a:cxn ang="0">
                    <a:pos x="90" y="33"/>
                  </a:cxn>
                  <a:cxn ang="0">
                    <a:pos x="24" y="0"/>
                  </a:cxn>
                </a:cxnLst>
                <a:rect l="0" t="0" r="r" b="b"/>
                <a:pathLst>
                  <a:path w="90" h="71">
                    <a:moveTo>
                      <a:pt x="24" y="0"/>
                    </a:moveTo>
                    <a:lnTo>
                      <a:pt x="0" y="39"/>
                    </a:lnTo>
                    <a:lnTo>
                      <a:pt x="66" y="71"/>
                    </a:lnTo>
                    <a:lnTo>
                      <a:pt x="90" y="3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1" name="Freeform 220"/>
              <p:cNvSpPr>
                <a:spLocks/>
              </p:cNvSpPr>
              <p:nvPr/>
            </p:nvSpPr>
            <p:spPr bwMode="auto">
              <a:xfrm>
                <a:off x="5450" y="257"/>
                <a:ext cx="16" cy="17"/>
              </a:xfrm>
              <a:custGeom>
                <a:avLst/>
                <a:gdLst/>
                <a:ahLst/>
                <a:cxnLst>
                  <a:cxn ang="0">
                    <a:pos x="19" y="35"/>
                  </a:cxn>
                  <a:cxn ang="0">
                    <a:pos x="23" y="49"/>
                  </a:cxn>
                  <a:cxn ang="0">
                    <a:pos x="48" y="11"/>
                  </a:cxn>
                  <a:cxn ang="0">
                    <a:pos x="31" y="0"/>
                  </a:cxn>
                  <a:cxn ang="0">
                    <a:pos x="6" y="38"/>
                  </a:cxn>
                  <a:cxn ang="0">
                    <a:pos x="10" y="52"/>
                  </a:cxn>
                  <a:cxn ang="0">
                    <a:pos x="6" y="38"/>
                  </a:cxn>
                  <a:cxn ang="0">
                    <a:pos x="0" y="48"/>
                  </a:cxn>
                  <a:cxn ang="0">
                    <a:pos x="10" y="52"/>
                  </a:cxn>
                  <a:cxn ang="0">
                    <a:pos x="19" y="35"/>
                  </a:cxn>
                </a:cxnLst>
                <a:rect l="0" t="0" r="r" b="b"/>
                <a:pathLst>
                  <a:path w="48" h="52">
                    <a:moveTo>
                      <a:pt x="19" y="35"/>
                    </a:moveTo>
                    <a:lnTo>
                      <a:pt x="23" y="49"/>
                    </a:lnTo>
                    <a:lnTo>
                      <a:pt x="48" y="11"/>
                    </a:lnTo>
                    <a:lnTo>
                      <a:pt x="31" y="0"/>
                    </a:lnTo>
                    <a:lnTo>
                      <a:pt x="6" y="38"/>
                    </a:lnTo>
                    <a:lnTo>
                      <a:pt x="10" y="52"/>
                    </a:lnTo>
                    <a:lnTo>
                      <a:pt x="6" y="38"/>
                    </a:lnTo>
                    <a:lnTo>
                      <a:pt x="0" y="48"/>
                    </a:lnTo>
                    <a:lnTo>
                      <a:pt x="10" y="52"/>
                    </a:lnTo>
                    <a:lnTo>
                      <a:pt x="19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2" name="Freeform 221"/>
              <p:cNvSpPr>
                <a:spLocks/>
              </p:cNvSpPr>
              <p:nvPr/>
            </p:nvSpPr>
            <p:spPr bwMode="auto">
              <a:xfrm>
                <a:off x="5453" y="269"/>
                <a:ext cx="27" cy="18"/>
              </a:xfrm>
              <a:custGeom>
                <a:avLst/>
                <a:gdLst/>
                <a:ahLst/>
                <a:cxnLst>
                  <a:cxn ang="0">
                    <a:pos x="62" y="36"/>
                  </a:cxn>
                  <a:cxn ang="0">
                    <a:pos x="75" y="33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67" y="50"/>
                  </a:cxn>
                  <a:cxn ang="0">
                    <a:pos x="80" y="47"/>
                  </a:cxn>
                  <a:cxn ang="0">
                    <a:pos x="67" y="50"/>
                  </a:cxn>
                  <a:cxn ang="0">
                    <a:pos x="75" y="54"/>
                  </a:cxn>
                  <a:cxn ang="0">
                    <a:pos x="80" y="47"/>
                  </a:cxn>
                  <a:cxn ang="0">
                    <a:pos x="62" y="36"/>
                  </a:cxn>
                </a:cxnLst>
                <a:rect l="0" t="0" r="r" b="b"/>
                <a:pathLst>
                  <a:path w="80" h="54">
                    <a:moveTo>
                      <a:pt x="62" y="36"/>
                    </a:moveTo>
                    <a:lnTo>
                      <a:pt x="75" y="33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67" y="50"/>
                    </a:lnTo>
                    <a:lnTo>
                      <a:pt x="80" y="47"/>
                    </a:lnTo>
                    <a:lnTo>
                      <a:pt x="67" y="50"/>
                    </a:lnTo>
                    <a:lnTo>
                      <a:pt x="75" y="54"/>
                    </a:lnTo>
                    <a:lnTo>
                      <a:pt x="80" y="47"/>
                    </a:lnTo>
                    <a:lnTo>
                      <a:pt x="62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3" name="Freeform 222"/>
              <p:cNvSpPr>
                <a:spLocks/>
              </p:cNvSpPr>
              <p:nvPr/>
            </p:nvSpPr>
            <p:spPr bwMode="auto">
              <a:xfrm>
                <a:off x="5474" y="267"/>
                <a:ext cx="16" cy="17"/>
              </a:xfrm>
              <a:custGeom>
                <a:avLst/>
                <a:gdLst/>
                <a:ahLst/>
                <a:cxnLst>
                  <a:cxn ang="0">
                    <a:pos x="29" y="17"/>
                  </a:cxn>
                  <a:cxn ang="0">
                    <a:pos x="25" y="2"/>
                  </a:cxn>
                  <a:cxn ang="0">
                    <a:pos x="0" y="41"/>
                  </a:cxn>
                  <a:cxn ang="0">
                    <a:pos x="18" y="52"/>
                  </a:cxn>
                  <a:cxn ang="0">
                    <a:pos x="42" y="14"/>
                  </a:cxn>
                  <a:cxn ang="0">
                    <a:pos x="38" y="0"/>
                  </a:cxn>
                  <a:cxn ang="0">
                    <a:pos x="42" y="14"/>
                  </a:cxn>
                  <a:cxn ang="0">
                    <a:pos x="48" y="4"/>
                  </a:cxn>
                  <a:cxn ang="0">
                    <a:pos x="38" y="0"/>
                  </a:cxn>
                  <a:cxn ang="0">
                    <a:pos x="29" y="17"/>
                  </a:cxn>
                </a:cxnLst>
                <a:rect l="0" t="0" r="r" b="b"/>
                <a:pathLst>
                  <a:path w="48" h="52">
                    <a:moveTo>
                      <a:pt x="29" y="17"/>
                    </a:moveTo>
                    <a:lnTo>
                      <a:pt x="25" y="2"/>
                    </a:lnTo>
                    <a:lnTo>
                      <a:pt x="0" y="41"/>
                    </a:lnTo>
                    <a:lnTo>
                      <a:pt x="18" y="52"/>
                    </a:lnTo>
                    <a:lnTo>
                      <a:pt x="42" y="14"/>
                    </a:lnTo>
                    <a:lnTo>
                      <a:pt x="38" y="0"/>
                    </a:lnTo>
                    <a:lnTo>
                      <a:pt x="42" y="14"/>
                    </a:lnTo>
                    <a:lnTo>
                      <a:pt x="48" y="4"/>
                    </a:lnTo>
                    <a:lnTo>
                      <a:pt x="38" y="0"/>
                    </a:lnTo>
                    <a:lnTo>
                      <a:pt x="29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4" name="Freeform 223"/>
              <p:cNvSpPr>
                <a:spLocks/>
              </p:cNvSpPr>
              <p:nvPr/>
            </p:nvSpPr>
            <p:spPr bwMode="auto">
              <a:xfrm>
                <a:off x="5460" y="255"/>
                <a:ext cx="26" cy="18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70" y="54"/>
                  </a:cxn>
                  <a:cxn ang="0">
                    <a:pos x="79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79" h="54">
                    <a:moveTo>
                      <a:pt x="17" y="18"/>
                    </a:moveTo>
                    <a:lnTo>
                      <a:pt x="4" y="21"/>
                    </a:lnTo>
                    <a:lnTo>
                      <a:pt x="70" y="54"/>
                    </a:lnTo>
                    <a:lnTo>
                      <a:pt x="79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5" name="Freeform 224"/>
              <p:cNvSpPr>
                <a:spLocks/>
              </p:cNvSpPr>
              <p:nvPr/>
            </p:nvSpPr>
            <p:spPr bwMode="auto">
              <a:xfrm>
                <a:off x="5490" y="281"/>
                <a:ext cx="20" cy="66"/>
              </a:xfrm>
              <a:custGeom>
                <a:avLst/>
                <a:gdLst/>
                <a:ahLst/>
                <a:cxnLst>
                  <a:cxn ang="0">
                    <a:pos x="14" y="198"/>
                  </a:cxn>
                  <a:cxn ang="0">
                    <a:pos x="14" y="189"/>
                  </a:cxn>
                  <a:cxn ang="0">
                    <a:pos x="14" y="178"/>
                  </a:cxn>
                  <a:cxn ang="0">
                    <a:pos x="13" y="165"/>
                  </a:cxn>
                  <a:cxn ang="0">
                    <a:pos x="13" y="149"/>
                  </a:cxn>
                  <a:cxn ang="0">
                    <a:pos x="11" y="134"/>
                  </a:cxn>
                  <a:cxn ang="0">
                    <a:pos x="10" y="120"/>
                  </a:cxn>
                  <a:cxn ang="0">
                    <a:pos x="8" y="104"/>
                  </a:cxn>
                  <a:cxn ang="0">
                    <a:pos x="6" y="91"/>
                  </a:cxn>
                  <a:cxn ang="0">
                    <a:pos x="6" y="90"/>
                  </a:cxn>
                  <a:cxn ang="0">
                    <a:pos x="3" y="84"/>
                  </a:cxn>
                  <a:cxn ang="0">
                    <a:pos x="1" y="77"/>
                  </a:cxn>
                  <a:cxn ang="0">
                    <a:pos x="0" y="66"/>
                  </a:cxn>
                  <a:cxn ang="0">
                    <a:pos x="0" y="53"/>
                  </a:cxn>
                  <a:cxn ang="0">
                    <a:pos x="1" y="37"/>
                  </a:cxn>
                  <a:cxn ang="0">
                    <a:pos x="6" y="20"/>
                  </a:cxn>
                  <a:cxn ang="0">
                    <a:pos x="13" y="0"/>
                  </a:cxn>
                  <a:cxn ang="0">
                    <a:pos x="49" y="0"/>
                  </a:cxn>
                  <a:cxn ang="0">
                    <a:pos x="56" y="20"/>
                  </a:cxn>
                  <a:cxn ang="0">
                    <a:pos x="60" y="37"/>
                  </a:cxn>
                  <a:cxn ang="0">
                    <a:pos x="62" y="53"/>
                  </a:cxn>
                  <a:cxn ang="0">
                    <a:pos x="62" y="66"/>
                  </a:cxn>
                  <a:cxn ang="0">
                    <a:pos x="60" y="77"/>
                  </a:cxn>
                  <a:cxn ang="0">
                    <a:pos x="59" y="84"/>
                  </a:cxn>
                  <a:cxn ang="0">
                    <a:pos x="56" y="90"/>
                  </a:cxn>
                  <a:cxn ang="0">
                    <a:pos x="56" y="91"/>
                  </a:cxn>
                  <a:cxn ang="0">
                    <a:pos x="53" y="104"/>
                  </a:cxn>
                  <a:cxn ang="0">
                    <a:pos x="52" y="120"/>
                  </a:cxn>
                  <a:cxn ang="0">
                    <a:pos x="50" y="134"/>
                  </a:cxn>
                  <a:cxn ang="0">
                    <a:pos x="49" y="149"/>
                  </a:cxn>
                  <a:cxn ang="0">
                    <a:pos x="47" y="165"/>
                  </a:cxn>
                  <a:cxn ang="0">
                    <a:pos x="46" y="178"/>
                  </a:cxn>
                  <a:cxn ang="0">
                    <a:pos x="46" y="189"/>
                  </a:cxn>
                  <a:cxn ang="0">
                    <a:pos x="46" y="198"/>
                  </a:cxn>
                  <a:cxn ang="0">
                    <a:pos x="14" y="198"/>
                  </a:cxn>
                </a:cxnLst>
                <a:rect l="0" t="0" r="r" b="b"/>
                <a:pathLst>
                  <a:path w="62" h="198">
                    <a:moveTo>
                      <a:pt x="14" y="198"/>
                    </a:moveTo>
                    <a:lnTo>
                      <a:pt x="14" y="189"/>
                    </a:lnTo>
                    <a:lnTo>
                      <a:pt x="14" y="178"/>
                    </a:lnTo>
                    <a:lnTo>
                      <a:pt x="13" y="165"/>
                    </a:lnTo>
                    <a:lnTo>
                      <a:pt x="13" y="149"/>
                    </a:lnTo>
                    <a:lnTo>
                      <a:pt x="11" y="134"/>
                    </a:lnTo>
                    <a:lnTo>
                      <a:pt x="10" y="120"/>
                    </a:lnTo>
                    <a:lnTo>
                      <a:pt x="8" y="104"/>
                    </a:lnTo>
                    <a:lnTo>
                      <a:pt x="6" y="91"/>
                    </a:lnTo>
                    <a:lnTo>
                      <a:pt x="6" y="90"/>
                    </a:lnTo>
                    <a:lnTo>
                      <a:pt x="3" y="84"/>
                    </a:lnTo>
                    <a:lnTo>
                      <a:pt x="1" y="77"/>
                    </a:lnTo>
                    <a:lnTo>
                      <a:pt x="0" y="66"/>
                    </a:lnTo>
                    <a:lnTo>
                      <a:pt x="0" y="53"/>
                    </a:lnTo>
                    <a:lnTo>
                      <a:pt x="1" y="37"/>
                    </a:lnTo>
                    <a:lnTo>
                      <a:pt x="6" y="20"/>
                    </a:lnTo>
                    <a:lnTo>
                      <a:pt x="13" y="0"/>
                    </a:lnTo>
                    <a:lnTo>
                      <a:pt x="49" y="0"/>
                    </a:lnTo>
                    <a:lnTo>
                      <a:pt x="56" y="20"/>
                    </a:lnTo>
                    <a:lnTo>
                      <a:pt x="60" y="37"/>
                    </a:lnTo>
                    <a:lnTo>
                      <a:pt x="62" y="53"/>
                    </a:lnTo>
                    <a:lnTo>
                      <a:pt x="62" y="66"/>
                    </a:lnTo>
                    <a:lnTo>
                      <a:pt x="60" y="77"/>
                    </a:lnTo>
                    <a:lnTo>
                      <a:pt x="59" y="84"/>
                    </a:lnTo>
                    <a:lnTo>
                      <a:pt x="56" y="90"/>
                    </a:lnTo>
                    <a:lnTo>
                      <a:pt x="56" y="91"/>
                    </a:lnTo>
                    <a:lnTo>
                      <a:pt x="53" y="104"/>
                    </a:lnTo>
                    <a:lnTo>
                      <a:pt x="52" y="120"/>
                    </a:lnTo>
                    <a:lnTo>
                      <a:pt x="50" y="134"/>
                    </a:lnTo>
                    <a:lnTo>
                      <a:pt x="49" y="149"/>
                    </a:lnTo>
                    <a:lnTo>
                      <a:pt x="47" y="165"/>
                    </a:lnTo>
                    <a:lnTo>
                      <a:pt x="46" y="178"/>
                    </a:lnTo>
                    <a:lnTo>
                      <a:pt x="46" y="189"/>
                    </a:lnTo>
                    <a:lnTo>
                      <a:pt x="46" y="198"/>
                    </a:lnTo>
                    <a:lnTo>
                      <a:pt x="14" y="1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6" name="Freeform 225"/>
              <p:cNvSpPr>
                <a:spLocks/>
              </p:cNvSpPr>
              <p:nvPr/>
            </p:nvSpPr>
            <p:spPr bwMode="auto">
              <a:xfrm>
                <a:off x="5488" y="310"/>
                <a:ext cx="9" cy="37"/>
              </a:xfrm>
              <a:custGeom>
                <a:avLst/>
                <a:gdLst/>
                <a:ahLst/>
                <a:cxnLst>
                  <a:cxn ang="0">
                    <a:pos x="2" y="8"/>
                  </a:cxn>
                  <a:cxn ang="0">
                    <a:pos x="0" y="6"/>
                  </a:cxn>
                  <a:cxn ang="0">
                    <a:pos x="3" y="18"/>
                  </a:cxn>
                  <a:cxn ang="0">
                    <a:pos x="5" y="34"/>
                  </a:cxn>
                  <a:cxn ang="0">
                    <a:pos x="6" y="48"/>
                  </a:cxn>
                  <a:cxn ang="0">
                    <a:pos x="8" y="62"/>
                  </a:cxn>
                  <a:cxn ang="0">
                    <a:pos x="8" y="78"/>
                  </a:cxn>
                  <a:cxn ang="0">
                    <a:pos x="9" y="91"/>
                  </a:cxn>
                  <a:cxn ang="0">
                    <a:pos x="9" y="102"/>
                  </a:cxn>
                  <a:cxn ang="0">
                    <a:pos x="9" y="111"/>
                  </a:cxn>
                  <a:cxn ang="0">
                    <a:pos x="29" y="111"/>
                  </a:cxn>
                  <a:cxn ang="0">
                    <a:pos x="29" y="102"/>
                  </a:cxn>
                  <a:cxn ang="0">
                    <a:pos x="29" y="91"/>
                  </a:cxn>
                  <a:cxn ang="0">
                    <a:pos x="28" y="78"/>
                  </a:cxn>
                  <a:cxn ang="0">
                    <a:pos x="28" y="62"/>
                  </a:cxn>
                  <a:cxn ang="0">
                    <a:pos x="26" y="45"/>
                  </a:cxn>
                  <a:cxn ang="0">
                    <a:pos x="25" y="31"/>
                  </a:cxn>
                  <a:cxn ang="0">
                    <a:pos x="23" y="16"/>
                  </a:cxn>
                  <a:cxn ang="0">
                    <a:pos x="21" y="3"/>
                  </a:cxn>
                  <a:cxn ang="0">
                    <a:pos x="19" y="0"/>
                  </a:cxn>
                  <a:cxn ang="0">
                    <a:pos x="2" y="8"/>
                  </a:cxn>
                </a:cxnLst>
                <a:rect l="0" t="0" r="r" b="b"/>
                <a:pathLst>
                  <a:path w="29" h="111">
                    <a:moveTo>
                      <a:pt x="2" y="8"/>
                    </a:moveTo>
                    <a:lnTo>
                      <a:pt x="0" y="6"/>
                    </a:lnTo>
                    <a:lnTo>
                      <a:pt x="3" y="18"/>
                    </a:lnTo>
                    <a:lnTo>
                      <a:pt x="5" y="34"/>
                    </a:lnTo>
                    <a:lnTo>
                      <a:pt x="6" y="48"/>
                    </a:lnTo>
                    <a:lnTo>
                      <a:pt x="8" y="62"/>
                    </a:lnTo>
                    <a:lnTo>
                      <a:pt x="8" y="78"/>
                    </a:lnTo>
                    <a:lnTo>
                      <a:pt x="9" y="91"/>
                    </a:lnTo>
                    <a:lnTo>
                      <a:pt x="9" y="102"/>
                    </a:lnTo>
                    <a:lnTo>
                      <a:pt x="9" y="111"/>
                    </a:lnTo>
                    <a:lnTo>
                      <a:pt x="29" y="111"/>
                    </a:lnTo>
                    <a:lnTo>
                      <a:pt x="29" y="102"/>
                    </a:lnTo>
                    <a:lnTo>
                      <a:pt x="29" y="91"/>
                    </a:lnTo>
                    <a:lnTo>
                      <a:pt x="28" y="78"/>
                    </a:lnTo>
                    <a:lnTo>
                      <a:pt x="28" y="62"/>
                    </a:lnTo>
                    <a:lnTo>
                      <a:pt x="26" y="45"/>
                    </a:lnTo>
                    <a:lnTo>
                      <a:pt x="25" y="31"/>
                    </a:lnTo>
                    <a:lnTo>
                      <a:pt x="23" y="16"/>
                    </a:lnTo>
                    <a:lnTo>
                      <a:pt x="21" y="3"/>
                    </a:lnTo>
                    <a:lnTo>
                      <a:pt x="19" y="0"/>
                    </a:ln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7" name="Freeform 226"/>
              <p:cNvSpPr>
                <a:spLocks/>
              </p:cNvSpPr>
              <p:nvPr/>
            </p:nvSpPr>
            <p:spPr bwMode="auto">
              <a:xfrm>
                <a:off x="5486" y="279"/>
                <a:ext cx="11" cy="34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4" y="6"/>
                  </a:cxn>
                  <a:cxn ang="0">
                    <a:pos x="5" y="27"/>
                  </a:cxn>
                  <a:cxn ang="0">
                    <a:pos x="1" y="46"/>
                  </a:cxn>
                  <a:cxn ang="0">
                    <a:pos x="0" y="63"/>
                  </a:cxn>
                  <a:cxn ang="0">
                    <a:pos x="0" y="76"/>
                  </a:cxn>
                  <a:cxn ang="0">
                    <a:pos x="1" y="88"/>
                  </a:cxn>
                  <a:cxn ang="0">
                    <a:pos x="3" y="97"/>
                  </a:cxn>
                  <a:cxn ang="0">
                    <a:pos x="5" y="104"/>
                  </a:cxn>
                  <a:cxn ang="0">
                    <a:pos x="7" y="105"/>
                  </a:cxn>
                  <a:cxn ang="0">
                    <a:pos x="24" y="97"/>
                  </a:cxn>
                  <a:cxn ang="0">
                    <a:pos x="26" y="95"/>
                  </a:cxn>
                  <a:cxn ang="0">
                    <a:pos x="23" y="91"/>
                  </a:cxn>
                  <a:cxn ang="0">
                    <a:pos x="21" y="86"/>
                  </a:cxn>
                  <a:cxn ang="0">
                    <a:pos x="20" y="76"/>
                  </a:cxn>
                  <a:cxn ang="0">
                    <a:pos x="20" y="63"/>
                  </a:cxn>
                  <a:cxn ang="0">
                    <a:pos x="21" y="49"/>
                  </a:cxn>
                  <a:cxn ang="0">
                    <a:pos x="26" y="33"/>
                  </a:cxn>
                  <a:cxn ang="0">
                    <a:pos x="31" y="14"/>
                  </a:cxn>
                  <a:cxn ang="0">
                    <a:pos x="23" y="20"/>
                  </a:cxn>
                  <a:cxn ang="0">
                    <a:pos x="23" y="0"/>
                  </a:cxn>
                  <a:cxn ang="0">
                    <a:pos x="16" y="0"/>
                  </a:cxn>
                  <a:cxn ang="0">
                    <a:pos x="14" y="6"/>
                  </a:cxn>
                  <a:cxn ang="0">
                    <a:pos x="23" y="0"/>
                  </a:cxn>
                </a:cxnLst>
                <a:rect l="0" t="0" r="r" b="b"/>
                <a:pathLst>
                  <a:path w="31" h="105">
                    <a:moveTo>
                      <a:pt x="23" y="0"/>
                    </a:moveTo>
                    <a:lnTo>
                      <a:pt x="14" y="6"/>
                    </a:lnTo>
                    <a:lnTo>
                      <a:pt x="5" y="27"/>
                    </a:lnTo>
                    <a:lnTo>
                      <a:pt x="1" y="46"/>
                    </a:lnTo>
                    <a:lnTo>
                      <a:pt x="0" y="63"/>
                    </a:lnTo>
                    <a:lnTo>
                      <a:pt x="0" y="76"/>
                    </a:lnTo>
                    <a:lnTo>
                      <a:pt x="1" y="88"/>
                    </a:lnTo>
                    <a:lnTo>
                      <a:pt x="3" y="97"/>
                    </a:lnTo>
                    <a:lnTo>
                      <a:pt x="5" y="104"/>
                    </a:lnTo>
                    <a:lnTo>
                      <a:pt x="7" y="105"/>
                    </a:lnTo>
                    <a:lnTo>
                      <a:pt x="24" y="97"/>
                    </a:lnTo>
                    <a:lnTo>
                      <a:pt x="26" y="95"/>
                    </a:lnTo>
                    <a:lnTo>
                      <a:pt x="23" y="91"/>
                    </a:lnTo>
                    <a:lnTo>
                      <a:pt x="21" y="86"/>
                    </a:lnTo>
                    <a:lnTo>
                      <a:pt x="20" y="76"/>
                    </a:lnTo>
                    <a:lnTo>
                      <a:pt x="20" y="63"/>
                    </a:lnTo>
                    <a:lnTo>
                      <a:pt x="21" y="49"/>
                    </a:lnTo>
                    <a:lnTo>
                      <a:pt x="26" y="33"/>
                    </a:lnTo>
                    <a:lnTo>
                      <a:pt x="31" y="14"/>
                    </a:lnTo>
                    <a:lnTo>
                      <a:pt x="23" y="20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14" y="6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8" name="Freeform 227"/>
              <p:cNvSpPr>
                <a:spLocks/>
              </p:cNvSpPr>
              <p:nvPr/>
            </p:nvSpPr>
            <p:spPr bwMode="auto">
              <a:xfrm>
                <a:off x="5494" y="279"/>
                <a:ext cx="15" cy="6"/>
              </a:xfrm>
              <a:custGeom>
                <a:avLst/>
                <a:gdLst/>
                <a:ahLst/>
                <a:cxnLst>
                  <a:cxn ang="0">
                    <a:pos x="44" y="6"/>
                  </a:cxn>
                  <a:cxn ang="0">
                    <a:pos x="3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36" y="20"/>
                  </a:cxn>
                  <a:cxn ang="0">
                    <a:pos x="27" y="14"/>
                  </a:cxn>
                  <a:cxn ang="0">
                    <a:pos x="44" y="6"/>
                  </a:cxn>
                  <a:cxn ang="0">
                    <a:pos x="43" y="0"/>
                  </a:cxn>
                  <a:cxn ang="0">
                    <a:pos x="36" y="0"/>
                  </a:cxn>
                  <a:cxn ang="0">
                    <a:pos x="44" y="6"/>
                  </a:cxn>
                </a:cxnLst>
                <a:rect l="0" t="0" r="r" b="b"/>
                <a:pathLst>
                  <a:path w="44" h="20">
                    <a:moveTo>
                      <a:pt x="44" y="6"/>
                    </a:moveTo>
                    <a:lnTo>
                      <a:pt x="3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36" y="20"/>
                    </a:lnTo>
                    <a:lnTo>
                      <a:pt x="27" y="14"/>
                    </a:lnTo>
                    <a:lnTo>
                      <a:pt x="44" y="6"/>
                    </a:lnTo>
                    <a:lnTo>
                      <a:pt x="43" y="0"/>
                    </a:lnTo>
                    <a:lnTo>
                      <a:pt x="36" y="0"/>
                    </a:lnTo>
                    <a:lnTo>
                      <a:pt x="44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09" name="Freeform 228"/>
              <p:cNvSpPr>
                <a:spLocks/>
              </p:cNvSpPr>
              <p:nvPr/>
            </p:nvSpPr>
            <p:spPr bwMode="auto">
              <a:xfrm>
                <a:off x="5503" y="280"/>
                <a:ext cx="12" cy="33"/>
              </a:xfrm>
              <a:custGeom>
                <a:avLst/>
                <a:gdLst/>
                <a:ahLst/>
                <a:cxnLst>
                  <a:cxn ang="0">
                    <a:pos x="26" y="97"/>
                  </a:cxn>
                  <a:cxn ang="0">
                    <a:pos x="25" y="99"/>
                  </a:cxn>
                  <a:cxn ang="0">
                    <a:pos x="26" y="98"/>
                  </a:cxn>
                  <a:cxn ang="0">
                    <a:pos x="29" y="91"/>
                  </a:cxn>
                  <a:cxn ang="0">
                    <a:pos x="30" y="82"/>
                  </a:cxn>
                  <a:cxn ang="0">
                    <a:pos x="32" y="70"/>
                  </a:cxn>
                  <a:cxn ang="0">
                    <a:pos x="32" y="57"/>
                  </a:cxn>
                  <a:cxn ang="0">
                    <a:pos x="30" y="40"/>
                  </a:cxn>
                  <a:cxn ang="0">
                    <a:pos x="26" y="21"/>
                  </a:cxn>
                  <a:cxn ang="0">
                    <a:pos x="17" y="0"/>
                  </a:cxn>
                  <a:cxn ang="0">
                    <a:pos x="0" y="8"/>
                  </a:cxn>
                  <a:cxn ang="0">
                    <a:pos x="6" y="27"/>
                  </a:cxn>
                  <a:cxn ang="0">
                    <a:pos x="10" y="43"/>
                  </a:cxn>
                  <a:cxn ang="0">
                    <a:pos x="12" y="57"/>
                  </a:cxn>
                  <a:cxn ang="0">
                    <a:pos x="12" y="70"/>
                  </a:cxn>
                  <a:cxn ang="0">
                    <a:pos x="10" y="80"/>
                  </a:cxn>
                  <a:cxn ang="0">
                    <a:pos x="9" y="85"/>
                  </a:cxn>
                  <a:cxn ang="0">
                    <a:pos x="6" y="89"/>
                  </a:cxn>
                  <a:cxn ang="0">
                    <a:pos x="7" y="91"/>
                  </a:cxn>
                  <a:cxn ang="0">
                    <a:pos x="6" y="94"/>
                  </a:cxn>
                  <a:cxn ang="0">
                    <a:pos x="26" y="97"/>
                  </a:cxn>
                </a:cxnLst>
                <a:rect l="0" t="0" r="r" b="b"/>
                <a:pathLst>
                  <a:path w="32" h="99">
                    <a:moveTo>
                      <a:pt x="26" y="97"/>
                    </a:moveTo>
                    <a:lnTo>
                      <a:pt x="25" y="99"/>
                    </a:lnTo>
                    <a:lnTo>
                      <a:pt x="26" y="98"/>
                    </a:lnTo>
                    <a:lnTo>
                      <a:pt x="29" y="91"/>
                    </a:lnTo>
                    <a:lnTo>
                      <a:pt x="30" y="82"/>
                    </a:lnTo>
                    <a:lnTo>
                      <a:pt x="32" y="70"/>
                    </a:lnTo>
                    <a:lnTo>
                      <a:pt x="32" y="57"/>
                    </a:lnTo>
                    <a:lnTo>
                      <a:pt x="30" y="40"/>
                    </a:lnTo>
                    <a:lnTo>
                      <a:pt x="26" y="21"/>
                    </a:lnTo>
                    <a:lnTo>
                      <a:pt x="17" y="0"/>
                    </a:lnTo>
                    <a:lnTo>
                      <a:pt x="0" y="8"/>
                    </a:lnTo>
                    <a:lnTo>
                      <a:pt x="6" y="27"/>
                    </a:lnTo>
                    <a:lnTo>
                      <a:pt x="10" y="43"/>
                    </a:lnTo>
                    <a:lnTo>
                      <a:pt x="12" y="57"/>
                    </a:lnTo>
                    <a:lnTo>
                      <a:pt x="12" y="70"/>
                    </a:lnTo>
                    <a:lnTo>
                      <a:pt x="10" y="80"/>
                    </a:lnTo>
                    <a:lnTo>
                      <a:pt x="9" y="85"/>
                    </a:lnTo>
                    <a:lnTo>
                      <a:pt x="6" y="89"/>
                    </a:lnTo>
                    <a:lnTo>
                      <a:pt x="7" y="91"/>
                    </a:lnTo>
                    <a:lnTo>
                      <a:pt x="6" y="94"/>
                    </a:lnTo>
                    <a:lnTo>
                      <a:pt x="26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0" name="Freeform 229"/>
              <p:cNvSpPr>
                <a:spLocks/>
              </p:cNvSpPr>
              <p:nvPr/>
            </p:nvSpPr>
            <p:spPr bwMode="auto">
              <a:xfrm>
                <a:off x="5502" y="311"/>
                <a:ext cx="10" cy="39"/>
              </a:xfrm>
              <a:custGeom>
                <a:avLst/>
                <a:gdLst/>
                <a:ahLst/>
                <a:cxnLst>
                  <a:cxn ang="0">
                    <a:pos x="10" y="118"/>
                  </a:cxn>
                  <a:cxn ang="0">
                    <a:pos x="20" y="108"/>
                  </a:cxn>
                  <a:cxn ang="0">
                    <a:pos x="20" y="99"/>
                  </a:cxn>
                  <a:cxn ang="0">
                    <a:pos x="20" y="88"/>
                  </a:cxn>
                  <a:cxn ang="0">
                    <a:pos x="21" y="77"/>
                  </a:cxn>
                  <a:cxn ang="0">
                    <a:pos x="23" y="61"/>
                  </a:cxn>
                  <a:cxn ang="0">
                    <a:pos x="24" y="45"/>
                  </a:cxn>
                  <a:cxn ang="0">
                    <a:pos x="26" y="31"/>
                  </a:cxn>
                  <a:cxn ang="0">
                    <a:pos x="27" y="15"/>
                  </a:cxn>
                  <a:cxn ang="0">
                    <a:pos x="30" y="3"/>
                  </a:cxn>
                  <a:cxn ang="0">
                    <a:pos x="10" y="0"/>
                  </a:cxn>
                  <a:cxn ang="0">
                    <a:pos x="7" y="13"/>
                  </a:cxn>
                  <a:cxn ang="0">
                    <a:pos x="5" y="28"/>
                  </a:cxn>
                  <a:cxn ang="0">
                    <a:pos x="4" y="42"/>
                  </a:cxn>
                  <a:cxn ang="0">
                    <a:pos x="3" y="58"/>
                  </a:cxn>
                  <a:cxn ang="0">
                    <a:pos x="1" y="74"/>
                  </a:cxn>
                  <a:cxn ang="0">
                    <a:pos x="0" y="88"/>
                  </a:cxn>
                  <a:cxn ang="0">
                    <a:pos x="0" y="99"/>
                  </a:cxn>
                  <a:cxn ang="0">
                    <a:pos x="0" y="108"/>
                  </a:cxn>
                  <a:cxn ang="0">
                    <a:pos x="10" y="98"/>
                  </a:cxn>
                  <a:cxn ang="0">
                    <a:pos x="10" y="118"/>
                  </a:cxn>
                  <a:cxn ang="0">
                    <a:pos x="20" y="118"/>
                  </a:cxn>
                  <a:cxn ang="0">
                    <a:pos x="20" y="108"/>
                  </a:cxn>
                  <a:cxn ang="0">
                    <a:pos x="10" y="118"/>
                  </a:cxn>
                </a:cxnLst>
                <a:rect l="0" t="0" r="r" b="b"/>
                <a:pathLst>
                  <a:path w="30" h="118">
                    <a:moveTo>
                      <a:pt x="10" y="118"/>
                    </a:moveTo>
                    <a:lnTo>
                      <a:pt x="20" y="108"/>
                    </a:lnTo>
                    <a:lnTo>
                      <a:pt x="20" y="99"/>
                    </a:lnTo>
                    <a:lnTo>
                      <a:pt x="20" y="88"/>
                    </a:lnTo>
                    <a:lnTo>
                      <a:pt x="21" y="77"/>
                    </a:lnTo>
                    <a:lnTo>
                      <a:pt x="23" y="61"/>
                    </a:lnTo>
                    <a:lnTo>
                      <a:pt x="24" y="45"/>
                    </a:lnTo>
                    <a:lnTo>
                      <a:pt x="26" y="31"/>
                    </a:lnTo>
                    <a:lnTo>
                      <a:pt x="27" y="15"/>
                    </a:lnTo>
                    <a:lnTo>
                      <a:pt x="30" y="3"/>
                    </a:lnTo>
                    <a:lnTo>
                      <a:pt x="10" y="0"/>
                    </a:lnTo>
                    <a:lnTo>
                      <a:pt x="7" y="13"/>
                    </a:lnTo>
                    <a:lnTo>
                      <a:pt x="5" y="28"/>
                    </a:lnTo>
                    <a:lnTo>
                      <a:pt x="4" y="42"/>
                    </a:lnTo>
                    <a:lnTo>
                      <a:pt x="3" y="58"/>
                    </a:lnTo>
                    <a:lnTo>
                      <a:pt x="1" y="74"/>
                    </a:lnTo>
                    <a:lnTo>
                      <a:pt x="0" y="88"/>
                    </a:lnTo>
                    <a:lnTo>
                      <a:pt x="0" y="99"/>
                    </a:lnTo>
                    <a:lnTo>
                      <a:pt x="0" y="108"/>
                    </a:lnTo>
                    <a:lnTo>
                      <a:pt x="10" y="98"/>
                    </a:lnTo>
                    <a:lnTo>
                      <a:pt x="10" y="118"/>
                    </a:lnTo>
                    <a:lnTo>
                      <a:pt x="20" y="118"/>
                    </a:lnTo>
                    <a:lnTo>
                      <a:pt x="20" y="108"/>
                    </a:lnTo>
                    <a:lnTo>
                      <a:pt x="10" y="1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1" name="Freeform 230"/>
              <p:cNvSpPr>
                <a:spLocks/>
              </p:cNvSpPr>
              <p:nvPr/>
            </p:nvSpPr>
            <p:spPr bwMode="auto">
              <a:xfrm>
                <a:off x="5491" y="344"/>
                <a:ext cx="14" cy="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0" y="20"/>
                  </a:cxn>
                  <a:cxn ang="0">
                    <a:pos x="42" y="20"/>
                  </a:cxn>
                  <a:cxn ang="0">
                    <a:pos x="42" y="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10" y="20"/>
                  </a:cxn>
                  <a:cxn ang="0">
                    <a:pos x="0" y="10"/>
                  </a:cxn>
                </a:cxnLst>
                <a:rect l="0" t="0" r="r" b="b"/>
                <a:pathLst>
                  <a:path w="42" h="20">
                    <a:moveTo>
                      <a:pt x="0" y="10"/>
                    </a:moveTo>
                    <a:lnTo>
                      <a:pt x="10" y="20"/>
                    </a:lnTo>
                    <a:lnTo>
                      <a:pt x="42" y="20"/>
                    </a:lnTo>
                    <a:lnTo>
                      <a:pt x="42" y="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10" y="2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2" name="Freeform 231"/>
              <p:cNvSpPr>
                <a:spLocks/>
              </p:cNvSpPr>
              <p:nvPr/>
            </p:nvSpPr>
            <p:spPr bwMode="auto">
              <a:xfrm>
                <a:off x="5491" y="402"/>
                <a:ext cx="17" cy="4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17"/>
                  </a:cxn>
                  <a:cxn ang="0">
                    <a:pos x="7" y="33"/>
                  </a:cxn>
                  <a:cxn ang="0">
                    <a:pos x="7" y="46"/>
                  </a:cxn>
                  <a:cxn ang="0">
                    <a:pos x="5" y="57"/>
                  </a:cxn>
                  <a:cxn ang="0">
                    <a:pos x="4" y="67"/>
                  </a:cxn>
                  <a:cxn ang="0">
                    <a:pos x="3" y="74"/>
                  </a:cxn>
                  <a:cxn ang="0">
                    <a:pos x="3" y="80"/>
                  </a:cxn>
                  <a:cxn ang="0">
                    <a:pos x="1" y="84"/>
                  </a:cxn>
                  <a:cxn ang="0">
                    <a:pos x="0" y="91"/>
                  </a:cxn>
                  <a:cxn ang="0">
                    <a:pos x="0" y="98"/>
                  </a:cxn>
                  <a:cxn ang="0">
                    <a:pos x="1" y="105"/>
                  </a:cxn>
                  <a:cxn ang="0">
                    <a:pos x="4" y="112"/>
                  </a:cxn>
                  <a:cxn ang="0">
                    <a:pos x="8" y="118"/>
                  </a:cxn>
                  <a:cxn ang="0">
                    <a:pos x="13" y="122"/>
                  </a:cxn>
                  <a:cxn ang="0">
                    <a:pos x="18" y="125"/>
                  </a:cxn>
                  <a:cxn ang="0">
                    <a:pos x="26" y="127"/>
                  </a:cxn>
                  <a:cxn ang="0">
                    <a:pos x="33" y="125"/>
                  </a:cxn>
                  <a:cxn ang="0">
                    <a:pos x="38" y="122"/>
                  </a:cxn>
                  <a:cxn ang="0">
                    <a:pos x="43" y="118"/>
                  </a:cxn>
                  <a:cxn ang="0">
                    <a:pos x="47" y="112"/>
                  </a:cxn>
                  <a:cxn ang="0">
                    <a:pos x="50" y="105"/>
                  </a:cxn>
                  <a:cxn ang="0">
                    <a:pos x="51" y="98"/>
                  </a:cxn>
                  <a:cxn ang="0">
                    <a:pos x="51" y="91"/>
                  </a:cxn>
                  <a:cxn ang="0">
                    <a:pos x="50" y="84"/>
                  </a:cxn>
                  <a:cxn ang="0">
                    <a:pos x="49" y="80"/>
                  </a:cxn>
                  <a:cxn ang="0">
                    <a:pos x="49" y="74"/>
                  </a:cxn>
                  <a:cxn ang="0">
                    <a:pos x="47" y="67"/>
                  </a:cxn>
                  <a:cxn ang="0">
                    <a:pos x="46" y="57"/>
                  </a:cxn>
                  <a:cxn ang="0">
                    <a:pos x="44" y="46"/>
                  </a:cxn>
                  <a:cxn ang="0">
                    <a:pos x="44" y="33"/>
                  </a:cxn>
                  <a:cxn ang="0">
                    <a:pos x="43" y="17"/>
                  </a:cxn>
                  <a:cxn ang="0">
                    <a:pos x="43" y="0"/>
                  </a:cxn>
                  <a:cxn ang="0">
                    <a:pos x="8" y="0"/>
                  </a:cxn>
                </a:cxnLst>
                <a:rect l="0" t="0" r="r" b="b"/>
                <a:pathLst>
                  <a:path w="51" h="127">
                    <a:moveTo>
                      <a:pt x="8" y="0"/>
                    </a:moveTo>
                    <a:lnTo>
                      <a:pt x="8" y="17"/>
                    </a:lnTo>
                    <a:lnTo>
                      <a:pt x="7" y="33"/>
                    </a:lnTo>
                    <a:lnTo>
                      <a:pt x="7" y="46"/>
                    </a:lnTo>
                    <a:lnTo>
                      <a:pt x="5" y="57"/>
                    </a:lnTo>
                    <a:lnTo>
                      <a:pt x="4" y="67"/>
                    </a:lnTo>
                    <a:lnTo>
                      <a:pt x="3" y="74"/>
                    </a:lnTo>
                    <a:lnTo>
                      <a:pt x="3" y="80"/>
                    </a:lnTo>
                    <a:lnTo>
                      <a:pt x="1" y="84"/>
                    </a:lnTo>
                    <a:lnTo>
                      <a:pt x="0" y="91"/>
                    </a:lnTo>
                    <a:lnTo>
                      <a:pt x="0" y="98"/>
                    </a:lnTo>
                    <a:lnTo>
                      <a:pt x="1" y="105"/>
                    </a:lnTo>
                    <a:lnTo>
                      <a:pt x="4" y="112"/>
                    </a:lnTo>
                    <a:lnTo>
                      <a:pt x="8" y="118"/>
                    </a:lnTo>
                    <a:lnTo>
                      <a:pt x="13" y="122"/>
                    </a:lnTo>
                    <a:lnTo>
                      <a:pt x="18" y="125"/>
                    </a:lnTo>
                    <a:lnTo>
                      <a:pt x="26" y="127"/>
                    </a:lnTo>
                    <a:lnTo>
                      <a:pt x="33" y="125"/>
                    </a:lnTo>
                    <a:lnTo>
                      <a:pt x="38" y="122"/>
                    </a:lnTo>
                    <a:lnTo>
                      <a:pt x="43" y="118"/>
                    </a:lnTo>
                    <a:lnTo>
                      <a:pt x="47" y="112"/>
                    </a:lnTo>
                    <a:lnTo>
                      <a:pt x="50" y="105"/>
                    </a:lnTo>
                    <a:lnTo>
                      <a:pt x="51" y="98"/>
                    </a:lnTo>
                    <a:lnTo>
                      <a:pt x="51" y="91"/>
                    </a:lnTo>
                    <a:lnTo>
                      <a:pt x="50" y="84"/>
                    </a:lnTo>
                    <a:lnTo>
                      <a:pt x="49" y="80"/>
                    </a:lnTo>
                    <a:lnTo>
                      <a:pt x="49" y="74"/>
                    </a:lnTo>
                    <a:lnTo>
                      <a:pt x="47" y="67"/>
                    </a:lnTo>
                    <a:lnTo>
                      <a:pt x="46" y="57"/>
                    </a:lnTo>
                    <a:lnTo>
                      <a:pt x="44" y="46"/>
                    </a:lnTo>
                    <a:lnTo>
                      <a:pt x="44" y="33"/>
                    </a:lnTo>
                    <a:lnTo>
                      <a:pt x="43" y="17"/>
                    </a:lnTo>
                    <a:lnTo>
                      <a:pt x="43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3" name="Freeform 232"/>
              <p:cNvSpPr>
                <a:spLocks/>
              </p:cNvSpPr>
              <p:nvPr/>
            </p:nvSpPr>
            <p:spPr bwMode="auto">
              <a:xfrm>
                <a:off x="5488" y="402"/>
                <a:ext cx="9" cy="28"/>
              </a:xfrm>
              <a:custGeom>
                <a:avLst/>
                <a:gdLst/>
                <a:ahLst/>
                <a:cxnLst>
                  <a:cxn ang="0">
                    <a:pos x="20" y="87"/>
                  </a:cxn>
                  <a:cxn ang="0">
                    <a:pos x="20" y="85"/>
                  </a:cxn>
                  <a:cxn ang="0">
                    <a:pos x="22" y="81"/>
                  </a:cxn>
                  <a:cxn ang="0">
                    <a:pos x="22" y="75"/>
                  </a:cxn>
                  <a:cxn ang="0">
                    <a:pos x="23" y="68"/>
                  </a:cxn>
                  <a:cxn ang="0">
                    <a:pos x="24" y="58"/>
                  </a:cxn>
                  <a:cxn ang="0">
                    <a:pos x="26" y="46"/>
                  </a:cxn>
                  <a:cxn ang="0">
                    <a:pos x="26" y="33"/>
                  </a:cxn>
                  <a:cxn ang="0">
                    <a:pos x="27" y="17"/>
                  </a:cxn>
                  <a:cxn ang="0">
                    <a:pos x="27" y="0"/>
                  </a:cxn>
                  <a:cxn ang="0">
                    <a:pos x="7" y="0"/>
                  </a:cxn>
                  <a:cxn ang="0">
                    <a:pos x="7" y="17"/>
                  </a:cxn>
                  <a:cxn ang="0">
                    <a:pos x="6" y="33"/>
                  </a:cxn>
                  <a:cxn ang="0">
                    <a:pos x="6" y="46"/>
                  </a:cxn>
                  <a:cxn ang="0">
                    <a:pos x="4" y="56"/>
                  </a:cxn>
                  <a:cxn ang="0">
                    <a:pos x="3" y="65"/>
                  </a:cxn>
                  <a:cxn ang="0">
                    <a:pos x="1" y="73"/>
                  </a:cxn>
                  <a:cxn ang="0">
                    <a:pos x="1" y="78"/>
                  </a:cxn>
                  <a:cxn ang="0">
                    <a:pos x="0" y="83"/>
                  </a:cxn>
                  <a:cxn ang="0">
                    <a:pos x="0" y="81"/>
                  </a:cxn>
                  <a:cxn ang="0">
                    <a:pos x="20" y="87"/>
                  </a:cxn>
                </a:cxnLst>
                <a:rect l="0" t="0" r="r" b="b"/>
                <a:pathLst>
                  <a:path w="27" h="87">
                    <a:moveTo>
                      <a:pt x="20" y="87"/>
                    </a:moveTo>
                    <a:lnTo>
                      <a:pt x="20" y="85"/>
                    </a:lnTo>
                    <a:lnTo>
                      <a:pt x="22" y="81"/>
                    </a:lnTo>
                    <a:lnTo>
                      <a:pt x="22" y="75"/>
                    </a:lnTo>
                    <a:lnTo>
                      <a:pt x="23" y="68"/>
                    </a:lnTo>
                    <a:lnTo>
                      <a:pt x="24" y="58"/>
                    </a:lnTo>
                    <a:lnTo>
                      <a:pt x="26" y="46"/>
                    </a:lnTo>
                    <a:lnTo>
                      <a:pt x="26" y="33"/>
                    </a:lnTo>
                    <a:lnTo>
                      <a:pt x="27" y="17"/>
                    </a:lnTo>
                    <a:lnTo>
                      <a:pt x="27" y="0"/>
                    </a:lnTo>
                    <a:lnTo>
                      <a:pt x="7" y="0"/>
                    </a:lnTo>
                    <a:lnTo>
                      <a:pt x="7" y="17"/>
                    </a:lnTo>
                    <a:lnTo>
                      <a:pt x="6" y="33"/>
                    </a:lnTo>
                    <a:lnTo>
                      <a:pt x="6" y="46"/>
                    </a:lnTo>
                    <a:lnTo>
                      <a:pt x="4" y="56"/>
                    </a:lnTo>
                    <a:lnTo>
                      <a:pt x="3" y="65"/>
                    </a:lnTo>
                    <a:lnTo>
                      <a:pt x="1" y="73"/>
                    </a:lnTo>
                    <a:lnTo>
                      <a:pt x="1" y="78"/>
                    </a:lnTo>
                    <a:lnTo>
                      <a:pt x="0" y="83"/>
                    </a:lnTo>
                    <a:lnTo>
                      <a:pt x="0" y="81"/>
                    </a:lnTo>
                    <a:lnTo>
                      <a:pt x="20" y="8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4" name="Freeform 233"/>
              <p:cNvSpPr>
                <a:spLocks/>
              </p:cNvSpPr>
              <p:nvPr/>
            </p:nvSpPr>
            <p:spPr bwMode="auto">
              <a:xfrm>
                <a:off x="5487" y="427"/>
                <a:ext cx="12" cy="19"/>
              </a:xfrm>
              <a:custGeom>
                <a:avLst/>
                <a:gdLst/>
                <a:ahLst/>
                <a:cxnLst>
                  <a:cxn ang="0">
                    <a:pos x="36" y="36"/>
                  </a:cxn>
                  <a:cxn ang="0">
                    <a:pos x="36" y="36"/>
                  </a:cxn>
                  <a:cxn ang="0">
                    <a:pos x="31" y="34"/>
                  </a:cxn>
                  <a:cxn ang="0">
                    <a:pos x="28" y="33"/>
                  </a:cxn>
                  <a:cxn ang="0">
                    <a:pos x="25" y="30"/>
                  </a:cxn>
                  <a:cxn ang="0">
                    <a:pos x="23" y="27"/>
                  </a:cxn>
                  <a:cxn ang="0">
                    <a:pos x="21" y="21"/>
                  </a:cxn>
                  <a:cxn ang="0">
                    <a:pos x="20" y="16"/>
                  </a:cxn>
                  <a:cxn ang="0">
                    <a:pos x="20" y="11"/>
                  </a:cxn>
                  <a:cxn ang="0">
                    <a:pos x="21" y="6"/>
                  </a:cxn>
                  <a:cxn ang="0">
                    <a:pos x="1" y="0"/>
                  </a:cxn>
                  <a:cxn ang="0">
                    <a:pos x="0" y="9"/>
                  </a:cxn>
                  <a:cxn ang="0">
                    <a:pos x="0" y="19"/>
                  </a:cxn>
                  <a:cxn ang="0">
                    <a:pos x="1" y="27"/>
                  </a:cxn>
                  <a:cxn ang="0">
                    <a:pos x="5" y="36"/>
                  </a:cxn>
                  <a:cxn ang="0">
                    <a:pos x="11" y="44"/>
                  </a:cxn>
                  <a:cxn ang="0">
                    <a:pos x="17" y="50"/>
                  </a:cxn>
                  <a:cxn ang="0">
                    <a:pos x="25" y="54"/>
                  </a:cxn>
                  <a:cxn ang="0">
                    <a:pos x="36" y="56"/>
                  </a:cxn>
                  <a:cxn ang="0">
                    <a:pos x="36" y="56"/>
                  </a:cxn>
                  <a:cxn ang="0">
                    <a:pos x="36" y="36"/>
                  </a:cxn>
                </a:cxnLst>
                <a:rect l="0" t="0" r="r" b="b"/>
                <a:pathLst>
                  <a:path w="36" h="56">
                    <a:moveTo>
                      <a:pt x="36" y="36"/>
                    </a:moveTo>
                    <a:lnTo>
                      <a:pt x="36" y="36"/>
                    </a:lnTo>
                    <a:lnTo>
                      <a:pt x="31" y="34"/>
                    </a:lnTo>
                    <a:lnTo>
                      <a:pt x="28" y="33"/>
                    </a:lnTo>
                    <a:lnTo>
                      <a:pt x="25" y="30"/>
                    </a:lnTo>
                    <a:lnTo>
                      <a:pt x="23" y="27"/>
                    </a:lnTo>
                    <a:lnTo>
                      <a:pt x="21" y="21"/>
                    </a:lnTo>
                    <a:lnTo>
                      <a:pt x="20" y="16"/>
                    </a:lnTo>
                    <a:lnTo>
                      <a:pt x="20" y="11"/>
                    </a:lnTo>
                    <a:lnTo>
                      <a:pt x="21" y="6"/>
                    </a:lnTo>
                    <a:lnTo>
                      <a:pt x="1" y="0"/>
                    </a:lnTo>
                    <a:lnTo>
                      <a:pt x="0" y="9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5" y="36"/>
                    </a:lnTo>
                    <a:lnTo>
                      <a:pt x="11" y="44"/>
                    </a:lnTo>
                    <a:lnTo>
                      <a:pt x="17" y="50"/>
                    </a:lnTo>
                    <a:lnTo>
                      <a:pt x="25" y="54"/>
                    </a:lnTo>
                    <a:lnTo>
                      <a:pt x="36" y="56"/>
                    </a:lnTo>
                    <a:lnTo>
                      <a:pt x="36" y="56"/>
                    </a:lnTo>
                    <a:lnTo>
                      <a:pt x="3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5" name="Freeform 234"/>
              <p:cNvSpPr>
                <a:spLocks/>
              </p:cNvSpPr>
              <p:nvPr/>
            </p:nvSpPr>
            <p:spPr bwMode="auto">
              <a:xfrm>
                <a:off x="5499" y="427"/>
                <a:ext cx="12" cy="19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14" y="6"/>
                  </a:cxn>
                  <a:cxn ang="0">
                    <a:pos x="15" y="11"/>
                  </a:cxn>
                  <a:cxn ang="0">
                    <a:pos x="15" y="16"/>
                  </a:cxn>
                  <a:cxn ang="0">
                    <a:pos x="14" y="21"/>
                  </a:cxn>
                  <a:cxn ang="0">
                    <a:pos x="12" y="27"/>
                  </a:cxn>
                  <a:cxn ang="0">
                    <a:pos x="10" y="30"/>
                  </a:cxn>
                  <a:cxn ang="0">
                    <a:pos x="7" y="33"/>
                  </a:cxn>
                  <a:cxn ang="0">
                    <a:pos x="4" y="34"/>
                  </a:cxn>
                  <a:cxn ang="0">
                    <a:pos x="0" y="36"/>
                  </a:cxn>
                  <a:cxn ang="0">
                    <a:pos x="0" y="56"/>
                  </a:cxn>
                  <a:cxn ang="0">
                    <a:pos x="10" y="54"/>
                  </a:cxn>
                  <a:cxn ang="0">
                    <a:pos x="18" y="50"/>
                  </a:cxn>
                  <a:cxn ang="0">
                    <a:pos x="24" y="44"/>
                  </a:cxn>
                  <a:cxn ang="0">
                    <a:pos x="30" y="36"/>
                  </a:cxn>
                  <a:cxn ang="0">
                    <a:pos x="34" y="27"/>
                  </a:cxn>
                  <a:cxn ang="0">
                    <a:pos x="36" y="19"/>
                  </a:cxn>
                  <a:cxn ang="0">
                    <a:pos x="36" y="9"/>
                  </a:cxn>
                  <a:cxn ang="0">
                    <a:pos x="34" y="0"/>
                  </a:cxn>
                  <a:cxn ang="0">
                    <a:pos x="34" y="2"/>
                  </a:cxn>
                  <a:cxn ang="0">
                    <a:pos x="14" y="4"/>
                  </a:cxn>
                </a:cxnLst>
                <a:rect l="0" t="0" r="r" b="b"/>
                <a:pathLst>
                  <a:path w="36" h="56">
                    <a:moveTo>
                      <a:pt x="14" y="4"/>
                    </a:moveTo>
                    <a:lnTo>
                      <a:pt x="14" y="6"/>
                    </a:lnTo>
                    <a:lnTo>
                      <a:pt x="15" y="11"/>
                    </a:lnTo>
                    <a:lnTo>
                      <a:pt x="15" y="16"/>
                    </a:lnTo>
                    <a:lnTo>
                      <a:pt x="14" y="21"/>
                    </a:lnTo>
                    <a:lnTo>
                      <a:pt x="12" y="27"/>
                    </a:lnTo>
                    <a:lnTo>
                      <a:pt x="10" y="30"/>
                    </a:lnTo>
                    <a:lnTo>
                      <a:pt x="7" y="33"/>
                    </a:lnTo>
                    <a:lnTo>
                      <a:pt x="4" y="34"/>
                    </a:lnTo>
                    <a:lnTo>
                      <a:pt x="0" y="36"/>
                    </a:lnTo>
                    <a:lnTo>
                      <a:pt x="0" y="56"/>
                    </a:lnTo>
                    <a:lnTo>
                      <a:pt x="10" y="54"/>
                    </a:lnTo>
                    <a:lnTo>
                      <a:pt x="18" y="50"/>
                    </a:lnTo>
                    <a:lnTo>
                      <a:pt x="24" y="44"/>
                    </a:lnTo>
                    <a:lnTo>
                      <a:pt x="30" y="36"/>
                    </a:lnTo>
                    <a:lnTo>
                      <a:pt x="34" y="27"/>
                    </a:lnTo>
                    <a:lnTo>
                      <a:pt x="36" y="19"/>
                    </a:lnTo>
                    <a:lnTo>
                      <a:pt x="36" y="9"/>
                    </a:lnTo>
                    <a:lnTo>
                      <a:pt x="34" y="0"/>
                    </a:lnTo>
                    <a:lnTo>
                      <a:pt x="34" y="2"/>
                    </a:lnTo>
                    <a:lnTo>
                      <a:pt x="14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6" name="Freeform 235"/>
              <p:cNvSpPr>
                <a:spLocks/>
              </p:cNvSpPr>
              <p:nvPr/>
            </p:nvSpPr>
            <p:spPr bwMode="auto">
              <a:xfrm>
                <a:off x="5502" y="397"/>
                <a:ext cx="9" cy="31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27"/>
                  </a:cxn>
                  <a:cxn ang="0">
                    <a:pos x="1" y="43"/>
                  </a:cxn>
                  <a:cxn ang="0">
                    <a:pos x="1" y="56"/>
                  </a:cxn>
                  <a:cxn ang="0">
                    <a:pos x="3" y="68"/>
                  </a:cxn>
                  <a:cxn ang="0">
                    <a:pos x="4" y="78"/>
                  </a:cxn>
                  <a:cxn ang="0">
                    <a:pos x="5" y="85"/>
                  </a:cxn>
                  <a:cxn ang="0">
                    <a:pos x="5" y="91"/>
                  </a:cxn>
                  <a:cxn ang="0">
                    <a:pos x="7" y="95"/>
                  </a:cxn>
                  <a:cxn ang="0">
                    <a:pos x="27" y="93"/>
                  </a:cxn>
                  <a:cxn ang="0">
                    <a:pos x="26" y="88"/>
                  </a:cxn>
                  <a:cxn ang="0">
                    <a:pos x="26" y="83"/>
                  </a:cxn>
                  <a:cxn ang="0">
                    <a:pos x="24" y="75"/>
                  </a:cxn>
                  <a:cxn ang="0">
                    <a:pos x="23" y="66"/>
                  </a:cxn>
                  <a:cxn ang="0">
                    <a:pos x="21" y="56"/>
                  </a:cxn>
                  <a:cxn ang="0">
                    <a:pos x="21" y="43"/>
                  </a:cxn>
                  <a:cxn ang="0">
                    <a:pos x="20" y="27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7" h="95">
                    <a:moveTo>
                      <a:pt x="10" y="20"/>
                    </a:moveTo>
                    <a:lnTo>
                      <a:pt x="0" y="10"/>
                    </a:lnTo>
                    <a:lnTo>
                      <a:pt x="0" y="27"/>
                    </a:lnTo>
                    <a:lnTo>
                      <a:pt x="1" y="43"/>
                    </a:lnTo>
                    <a:lnTo>
                      <a:pt x="1" y="56"/>
                    </a:lnTo>
                    <a:lnTo>
                      <a:pt x="3" y="68"/>
                    </a:lnTo>
                    <a:lnTo>
                      <a:pt x="4" y="78"/>
                    </a:lnTo>
                    <a:lnTo>
                      <a:pt x="5" y="85"/>
                    </a:lnTo>
                    <a:lnTo>
                      <a:pt x="5" y="91"/>
                    </a:lnTo>
                    <a:lnTo>
                      <a:pt x="7" y="95"/>
                    </a:lnTo>
                    <a:lnTo>
                      <a:pt x="27" y="93"/>
                    </a:lnTo>
                    <a:lnTo>
                      <a:pt x="26" y="88"/>
                    </a:lnTo>
                    <a:lnTo>
                      <a:pt x="26" y="83"/>
                    </a:lnTo>
                    <a:lnTo>
                      <a:pt x="24" y="75"/>
                    </a:lnTo>
                    <a:lnTo>
                      <a:pt x="23" y="66"/>
                    </a:lnTo>
                    <a:lnTo>
                      <a:pt x="21" y="56"/>
                    </a:lnTo>
                    <a:lnTo>
                      <a:pt x="21" y="43"/>
                    </a:lnTo>
                    <a:lnTo>
                      <a:pt x="20" y="27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7" name="Freeform 236"/>
              <p:cNvSpPr>
                <a:spLocks/>
              </p:cNvSpPr>
              <p:nvPr/>
            </p:nvSpPr>
            <p:spPr bwMode="auto">
              <a:xfrm>
                <a:off x="5490" y="397"/>
                <a:ext cx="15" cy="6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45" y="20"/>
                  </a:cxn>
                  <a:cxn ang="0">
                    <a:pos x="45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45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45" y="20"/>
                    </a:lnTo>
                    <a:lnTo>
                      <a:pt x="45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8" name="Freeform 237"/>
              <p:cNvSpPr>
                <a:spLocks/>
              </p:cNvSpPr>
              <p:nvPr/>
            </p:nvSpPr>
            <p:spPr bwMode="auto">
              <a:xfrm>
                <a:off x="5487" y="396"/>
                <a:ext cx="26" cy="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21"/>
                  </a:cxn>
                  <a:cxn ang="0">
                    <a:pos x="76" y="21"/>
                  </a:cxn>
                  <a:cxn ang="0">
                    <a:pos x="76" y="0"/>
                  </a:cxn>
                  <a:cxn ang="0">
                    <a:pos x="64" y="1"/>
                  </a:cxn>
                  <a:cxn ang="0">
                    <a:pos x="53" y="1"/>
                  </a:cxn>
                  <a:cxn ang="0">
                    <a:pos x="43" y="1"/>
                  </a:cxn>
                  <a:cxn ang="0">
                    <a:pos x="34" y="1"/>
                  </a:cxn>
                  <a:cxn ang="0">
                    <a:pos x="27" y="1"/>
                  </a:cxn>
                  <a:cxn ang="0">
                    <a:pos x="17" y="1"/>
                  </a:cxn>
                  <a:cxn ang="0">
                    <a:pos x="7" y="1"/>
                  </a:cxn>
                  <a:cxn ang="0">
                    <a:pos x="0" y="1"/>
                  </a:cxn>
                </a:cxnLst>
                <a:rect l="0" t="0" r="r" b="b"/>
                <a:pathLst>
                  <a:path w="76" h="21">
                    <a:moveTo>
                      <a:pt x="0" y="1"/>
                    </a:moveTo>
                    <a:lnTo>
                      <a:pt x="0" y="21"/>
                    </a:lnTo>
                    <a:lnTo>
                      <a:pt x="76" y="21"/>
                    </a:lnTo>
                    <a:lnTo>
                      <a:pt x="76" y="0"/>
                    </a:lnTo>
                    <a:lnTo>
                      <a:pt x="64" y="1"/>
                    </a:lnTo>
                    <a:lnTo>
                      <a:pt x="53" y="1"/>
                    </a:lnTo>
                    <a:lnTo>
                      <a:pt x="43" y="1"/>
                    </a:lnTo>
                    <a:lnTo>
                      <a:pt x="34" y="1"/>
                    </a:lnTo>
                    <a:lnTo>
                      <a:pt x="27" y="1"/>
                    </a:lnTo>
                    <a:lnTo>
                      <a:pt x="17" y="1"/>
                    </a:lnTo>
                    <a:lnTo>
                      <a:pt x="7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19" name="Freeform 238"/>
              <p:cNvSpPr>
                <a:spLocks/>
              </p:cNvSpPr>
              <p:nvPr/>
            </p:nvSpPr>
            <p:spPr bwMode="auto">
              <a:xfrm>
                <a:off x="5484" y="396"/>
                <a:ext cx="7" cy="9"/>
              </a:xfrm>
              <a:custGeom>
                <a:avLst/>
                <a:gdLst/>
                <a:ahLst/>
                <a:cxnLst>
                  <a:cxn ang="0">
                    <a:pos x="10" y="10"/>
                  </a:cxn>
                  <a:cxn ang="0">
                    <a:pos x="20" y="20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10" y="30"/>
                  </a:cxn>
                  <a:cxn ang="0">
                    <a:pos x="0" y="20"/>
                  </a:cxn>
                  <a:cxn ang="0">
                    <a:pos x="0" y="30"/>
                  </a:cxn>
                  <a:cxn ang="0">
                    <a:pos x="10" y="30"/>
                  </a:cxn>
                  <a:cxn ang="0">
                    <a:pos x="10" y="10"/>
                  </a:cxn>
                </a:cxnLst>
                <a:rect l="0" t="0" r="r" b="b"/>
                <a:pathLst>
                  <a:path w="20" h="30">
                    <a:moveTo>
                      <a:pt x="10" y="10"/>
                    </a:moveTo>
                    <a:lnTo>
                      <a:pt x="20" y="2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10" y="30"/>
                    </a:lnTo>
                    <a:lnTo>
                      <a:pt x="0" y="20"/>
                    </a:lnTo>
                    <a:lnTo>
                      <a:pt x="0" y="30"/>
                    </a:lnTo>
                    <a:lnTo>
                      <a:pt x="10" y="30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0" name="Freeform 239"/>
              <p:cNvSpPr>
                <a:spLocks/>
              </p:cNvSpPr>
              <p:nvPr/>
            </p:nvSpPr>
            <p:spPr bwMode="auto">
              <a:xfrm>
                <a:off x="5487" y="398"/>
                <a:ext cx="29" cy="7"/>
              </a:xfrm>
              <a:custGeom>
                <a:avLst/>
                <a:gdLst/>
                <a:ahLst/>
                <a:cxnLst>
                  <a:cxn ang="0">
                    <a:pos x="66" y="10"/>
                  </a:cxn>
                  <a:cxn ang="0">
                    <a:pos x="7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76" y="20"/>
                  </a:cxn>
                  <a:cxn ang="0">
                    <a:pos x="86" y="10"/>
                  </a:cxn>
                  <a:cxn ang="0">
                    <a:pos x="76" y="20"/>
                  </a:cxn>
                  <a:cxn ang="0">
                    <a:pos x="86" y="20"/>
                  </a:cxn>
                  <a:cxn ang="0">
                    <a:pos x="86" y="10"/>
                  </a:cxn>
                  <a:cxn ang="0">
                    <a:pos x="66" y="10"/>
                  </a:cxn>
                </a:cxnLst>
                <a:rect l="0" t="0" r="r" b="b"/>
                <a:pathLst>
                  <a:path w="86" h="20">
                    <a:moveTo>
                      <a:pt x="66" y="10"/>
                    </a:moveTo>
                    <a:lnTo>
                      <a:pt x="7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76" y="20"/>
                    </a:lnTo>
                    <a:lnTo>
                      <a:pt x="86" y="10"/>
                    </a:lnTo>
                    <a:lnTo>
                      <a:pt x="76" y="20"/>
                    </a:lnTo>
                    <a:lnTo>
                      <a:pt x="86" y="20"/>
                    </a:lnTo>
                    <a:lnTo>
                      <a:pt x="86" y="10"/>
                    </a:lnTo>
                    <a:lnTo>
                      <a:pt x="6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1" name="Freeform 240"/>
              <p:cNvSpPr>
                <a:spLocks/>
              </p:cNvSpPr>
              <p:nvPr/>
            </p:nvSpPr>
            <p:spPr bwMode="auto">
              <a:xfrm>
                <a:off x="5509" y="391"/>
                <a:ext cx="7" cy="10"/>
              </a:xfrm>
              <a:custGeom>
                <a:avLst/>
                <a:gdLst/>
                <a:ahLst/>
                <a:cxnLst>
                  <a:cxn ang="0">
                    <a:pos x="11" y="21"/>
                  </a:cxn>
                  <a:cxn ang="0">
                    <a:pos x="0" y="11"/>
                  </a:cxn>
                  <a:cxn ang="0">
                    <a:pos x="0" y="32"/>
                  </a:cxn>
                  <a:cxn ang="0">
                    <a:pos x="20" y="32"/>
                  </a:cxn>
                  <a:cxn ang="0">
                    <a:pos x="20" y="11"/>
                  </a:cxn>
                  <a:cxn ang="0">
                    <a:pos x="8" y="1"/>
                  </a:cxn>
                  <a:cxn ang="0">
                    <a:pos x="20" y="11"/>
                  </a:cxn>
                  <a:cxn ang="0">
                    <a:pos x="20" y="0"/>
                  </a:cxn>
                  <a:cxn ang="0">
                    <a:pos x="8" y="1"/>
                  </a:cxn>
                  <a:cxn ang="0">
                    <a:pos x="11" y="21"/>
                  </a:cxn>
                </a:cxnLst>
                <a:rect l="0" t="0" r="r" b="b"/>
                <a:pathLst>
                  <a:path w="20" h="32">
                    <a:moveTo>
                      <a:pt x="11" y="21"/>
                    </a:moveTo>
                    <a:lnTo>
                      <a:pt x="0" y="11"/>
                    </a:lnTo>
                    <a:lnTo>
                      <a:pt x="0" y="32"/>
                    </a:lnTo>
                    <a:lnTo>
                      <a:pt x="20" y="32"/>
                    </a:lnTo>
                    <a:lnTo>
                      <a:pt x="20" y="11"/>
                    </a:lnTo>
                    <a:lnTo>
                      <a:pt x="8" y="1"/>
                    </a:lnTo>
                    <a:lnTo>
                      <a:pt x="20" y="11"/>
                    </a:lnTo>
                    <a:lnTo>
                      <a:pt x="20" y="0"/>
                    </a:lnTo>
                    <a:lnTo>
                      <a:pt x="8" y="1"/>
                    </a:lnTo>
                    <a:lnTo>
                      <a:pt x="11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2" name="Freeform 241"/>
              <p:cNvSpPr>
                <a:spLocks/>
              </p:cNvSpPr>
              <p:nvPr/>
            </p:nvSpPr>
            <p:spPr bwMode="auto">
              <a:xfrm>
                <a:off x="5499" y="391"/>
                <a:ext cx="14" cy="7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0" y="21"/>
                  </a:cxn>
                  <a:cxn ang="0">
                    <a:pos x="9" y="21"/>
                  </a:cxn>
                  <a:cxn ang="0">
                    <a:pos x="19" y="21"/>
                  </a:cxn>
                  <a:cxn ang="0">
                    <a:pos x="30" y="21"/>
                  </a:cxn>
                  <a:cxn ang="0">
                    <a:pos x="43" y="20"/>
                  </a:cxn>
                  <a:cxn ang="0">
                    <a:pos x="40" y="0"/>
                  </a:cxn>
                  <a:cxn ang="0">
                    <a:pos x="30" y="1"/>
                  </a:cxn>
                  <a:cxn ang="0">
                    <a:pos x="19" y="1"/>
                  </a:cxn>
                  <a:cxn ang="0">
                    <a:pos x="9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1"/>
                  </a:cxn>
                </a:cxnLst>
                <a:rect l="0" t="0" r="r" b="b"/>
                <a:pathLst>
                  <a:path w="43" h="21">
                    <a:moveTo>
                      <a:pt x="0" y="21"/>
                    </a:moveTo>
                    <a:lnTo>
                      <a:pt x="0" y="21"/>
                    </a:lnTo>
                    <a:lnTo>
                      <a:pt x="9" y="21"/>
                    </a:lnTo>
                    <a:lnTo>
                      <a:pt x="19" y="21"/>
                    </a:lnTo>
                    <a:lnTo>
                      <a:pt x="30" y="21"/>
                    </a:lnTo>
                    <a:lnTo>
                      <a:pt x="43" y="20"/>
                    </a:lnTo>
                    <a:lnTo>
                      <a:pt x="40" y="0"/>
                    </a:lnTo>
                    <a:lnTo>
                      <a:pt x="30" y="1"/>
                    </a:lnTo>
                    <a:lnTo>
                      <a:pt x="19" y="1"/>
                    </a:lnTo>
                    <a:lnTo>
                      <a:pt x="9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3" name="Freeform 242"/>
              <p:cNvSpPr>
                <a:spLocks/>
              </p:cNvSpPr>
              <p:nvPr/>
            </p:nvSpPr>
            <p:spPr bwMode="auto">
              <a:xfrm>
                <a:off x="5484" y="391"/>
                <a:ext cx="15" cy="7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17" y="20"/>
                  </a:cxn>
                  <a:cxn ang="0">
                    <a:pos x="27" y="20"/>
                  </a:cxn>
                  <a:cxn ang="0">
                    <a:pos x="37" y="20"/>
                  </a:cxn>
                  <a:cxn ang="0">
                    <a:pos x="44" y="20"/>
                  </a:cxn>
                  <a:cxn ang="0">
                    <a:pos x="44" y="0"/>
                  </a:cxn>
                  <a:cxn ang="0">
                    <a:pos x="37" y="0"/>
                  </a:cxn>
                  <a:cxn ang="0">
                    <a:pos x="27" y="0"/>
                  </a:cxn>
                  <a:cxn ang="0">
                    <a:pos x="17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44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17" y="20"/>
                    </a:lnTo>
                    <a:lnTo>
                      <a:pt x="27" y="20"/>
                    </a:lnTo>
                    <a:lnTo>
                      <a:pt x="37" y="20"/>
                    </a:lnTo>
                    <a:lnTo>
                      <a:pt x="44" y="20"/>
                    </a:lnTo>
                    <a:lnTo>
                      <a:pt x="44" y="0"/>
                    </a:lnTo>
                    <a:lnTo>
                      <a:pt x="37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4" name="Freeform 243"/>
              <p:cNvSpPr>
                <a:spLocks/>
              </p:cNvSpPr>
              <p:nvPr/>
            </p:nvSpPr>
            <p:spPr bwMode="auto">
              <a:xfrm>
                <a:off x="5487" y="347"/>
                <a:ext cx="26" cy="9"/>
              </a:xfrm>
              <a:custGeom>
                <a:avLst/>
                <a:gdLst/>
                <a:ahLst/>
                <a:cxnLst>
                  <a:cxn ang="0">
                    <a:pos x="76" y="30"/>
                  </a:cxn>
                  <a:cxn ang="0">
                    <a:pos x="76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8" y="31"/>
                  </a:cxn>
                  <a:cxn ang="0">
                    <a:pos x="18" y="31"/>
                  </a:cxn>
                  <a:cxn ang="0">
                    <a:pos x="28" y="31"/>
                  </a:cxn>
                  <a:cxn ang="0">
                    <a:pos x="34" y="31"/>
                  </a:cxn>
                  <a:cxn ang="0">
                    <a:pos x="41" y="31"/>
                  </a:cxn>
                  <a:cxn ang="0">
                    <a:pos x="53" y="31"/>
                  </a:cxn>
                  <a:cxn ang="0">
                    <a:pos x="66" y="31"/>
                  </a:cxn>
                  <a:cxn ang="0">
                    <a:pos x="76" y="30"/>
                  </a:cxn>
                </a:cxnLst>
                <a:rect l="0" t="0" r="r" b="b"/>
                <a:pathLst>
                  <a:path w="76" h="31">
                    <a:moveTo>
                      <a:pt x="76" y="30"/>
                    </a:moveTo>
                    <a:lnTo>
                      <a:pt x="76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8" y="31"/>
                    </a:lnTo>
                    <a:lnTo>
                      <a:pt x="18" y="31"/>
                    </a:lnTo>
                    <a:lnTo>
                      <a:pt x="28" y="31"/>
                    </a:lnTo>
                    <a:lnTo>
                      <a:pt x="34" y="31"/>
                    </a:lnTo>
                    <a:lnTo>
                      <a:pt x="41" y="31"/>
                    </a:lnTo>
                    <a:lnTo>
                      <a:pt x="53" y="31"/>
                    </a:lnTo>
                    <a:lnTo>
                      <a:pt x="66" y="31"/>
                    </a:lnTo>
                    <a:lnTo>
                      <a:pt x="7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5" name="Freeform 244"/>
              <p:cNvSpPr>
                <a:spLocks/>
              </p:cNvSpPr>
              <p:nvPr/>
            </p:nvSpPr>
            <p:spPr bwMode="auto">
              <a:xfrm>
                <a:off x="5509" y="341"/>
                <a:ext cx="7" cy="14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40"/>
                  </a:cxn>
                  <a:cxn ang="0">
                    <a:pos x="20" y="40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0" h="40">
                    <a:moveTo>
                      <a:pt x="10" y="20"/>
                    </a:moveTo>
                    <a:lnTo>
                      <a:pt x="0" y="10"/>
                    </a:lnTo>
                    <a:lnTo>
                      <a:pt x="0" y="40"/>
                    </a:lnTo>
                    <a:lnTo>
                      <a:pt x="20" y="40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6" name="Freeform 245"/>
              <p:cNvSpPr>
                <a:spLocks/>
              </p:cNvSpPr>
              <p:nvPr/>
            </p:nvSpPr>
            <p:spPr bwMode="auto">
              <a:xfrm>
                <a:off x="5484" y="341"/>
                <a:ext cx="29" cy="7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86" y="20"/>
                  </a:cxn>
                  <a:cxn ang="0">
                    <a:pos x="86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86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86" y="20"/>
                    </a:lnTo>
                    <a:lnTo>
                      <a:pt x="86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7" name="Freeform 246"/>
              <p:cNvSpPr>
                <a:spLocks/>
              </p:cNvSpPr>
              <p:nvPr/>
            </p:nvSpPr>
            <p:spPr bwMode="auto">
              <a:xfrm>
                <a:off x="5484" y="347"/>
                <a:ext cx="7" cy="13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20" y="31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10" y="41"/>
                  </a:cxn>
                  <a:cxn ang="0">
                    <a:pos x="0" y="31"/>
                  </a:cxn>
                  <a:cxn ang="0">
                    <a:pos x="0" y="41"/>
                  </a:cxn>
                  <a:cxn ang="0">
                    <a:pos x="10" y="41"/>
                  </a:cxn>
                  <a:cxn ang="0">
                    <a:pos x="10" y="21"/>
                  </a:cxn>
                </a:cxnLst>
                <a:rect l="0" t="0" r="r" b="b"/>
                <a:pathLst>
                  <a:path w="20" h="41">
                    <a:moveTo>
                      <a:pt x="10" y="21"/>
                    </a:moveTo>
                    <a:lnTo>
                      <a:pt x="20" y="31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10" y="4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10" y="4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8" name="Freeform 247"/>
              <p:cNvSpPr>
                <a:spLocks/>
              </p:cNvSpPr>
              <p:nvPr/>
            </p:nvSpPr>
            <p:spPr bwMode="auto">
              <a:xfrm>
                <a:off x="5487" y="353"/>
                <a:ext cx="12" cy="6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8" y="0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  <a:cxn ang="0">
                    <a:pos x="18" y="20"/>
                  </a:cxn>
                  <a:cxn ang="0">
                    <a:pos x="28" y="20"/>
                  </a:cxn>
                  <a:cxn ang="0">
                    <a:pos x="34" y="20"/>
                  </a:cxn>
                  <a:cxn ang="0">
                    <a:pos x="34" y="20"/>
                  </a:cxn>
                  <a:cxn ang="0">
                    <a:pos x="34" y="0"/>
                  </a:cxn>
                </a:cxnLst>
                <a:rect l="0" t="0" r="r" b="b"/>
                <a:pathLst>
                  <a:path w="34" h="20">
                    <a:moveTo>
                      <a:pt x="34" y="0"/>
                    </a:moveTo>
                    <a:lnTo>
                      <a:pt x="34" y="0"/>
                    </a:lnTo>
                    <a:lnTo>
                      <a:pt x="28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8" y="20"/>
                    </a:lnTo>
                    <a:lnTo>
                      <a:pt x="18" y="20"/>
                    </a:lnTo>
                    <a:lnTo>
                      <a:pt x="28" y="20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29" name="Freeform 248"/>
              <p:cNvSpPr>
                <a:spLocks/>
              </p:cNvSpPr>
              <p:nvPr/>
            </p:nvSpPr>
            <p:spPr bwMode="auto">
              <a:xfrm>
                <a:off x="5499" y="353"/>
                <a:ext cx="17" cy="7"/>
              </a:xfrm>
              <a:custGeom>
                <a:avLst/>
                <a:gdLst/>
                <a:ahLst/>
                <a:cxnLst>
                  <a:cxn ang="0">
                    <a:pos x="32" y="10"/>
                  </a:cxn>
                  <a:cxn ang="0">
                    <a:pos x="40" y="0"/>
                  </a:cxn>
                  <a:cxn ang="0">
                    <a:pos x="32" y="1"/>
                  </a:cxn>
                  <a:cxn ang="0">
                    <a:pos x="19" y="1"/>
                  </a:cxn>
                  <a:cxn ang="0">
                    <a:pos x="7" y="1"/>
                  </a:cxn>
                  <a:cxn ang="0">
                    <a:pos x="0" y="1"/>
                  </a:cxn>
                  <a:cxn ang="0">
                    <a:pos x="0" y="21"/>
                  </a:cxn>
                  <a:cxn ang="0">
                    <a:pos x="7" y="21"/>
                  </a:cxn>
                  <a:cxn ang="0">
                    <a:pos x="19" y="21"/>
                  </a:cxn>
                  <a:cxn ang="0">
                    <a:pos x="32" y="21"/>
                  </a:cxn>
                  <a:cxn ang="0">
                    <a:pos x="43" y="20"/>
                  </a:cxn>
                  <a:cxn ang="0">
                    <a:pos x="52" y="10"/>
                  </a:cxn>
                  <a:cxn ang="0">
                    <a:pos x="43" y="20"/>
                  </a:cxn>
                  <a:cxn ang="0">
                    <a:pos x="52" y="18"/>
                  </a:cxn>
                  <a:cxn ang="0">
                    <a:pos x="52" y="10"/>
                  </a:cxn>
                  <a:cxn ang="0">
                    <a:pos x="32" y="10"/>
                  </a:cxn>
                </a:cxnLst>
                <a:rect l="0" t="0" r="r" b="b"/>
                <a:pathLst>
                  <a:path w="52" h="21">
                    <a:moveTo>
                      <a:pt x="32" y="10"/>
                    </a:moveTo>
                    <a:lnTo>
                      <a:pt x="40" y="0"/>
                    </a:lnTo>
                    <a:lnTo>
                      <a:pt x="32" y="1"/>
                    </a:lnTo>
                    <a:lnTo>
                      <a:pt x="19" y="1"/>
                    </a:lnTo>
                    <a:lnTo>
                      <a:pt x="7" y="1"/>
                    </a:lnTo>
                    <a:lnTo>
                      <a:pt x="0" y="1"/>
                    </a:lnTo>
                    <a:lnTo>
                      <a:pt x="0" y="21"/>
                    </a:lnTo>
                    <a:lnTo>
                      <a:pt x="7" y="21"/>
                    </a:lnTo>
                    <a:lnTo>
                      <a:pt x="19" y="21"/>
                    </a:lnTo>
                    <a:lnTo>
                      <a:pt x="32" y="21"/>
                    </a:lnTo>
                    <a:lnTo>
                      <a:pt x="43" y="20"/>
                    </a:lnTo>
                    <a:lnTo>
                      <a:pt x="52" y="10"/>
                    </a:lnTo>
                    <a:lnTo>
                      <a:pt x="43" y="20"/>
                    </a:lnTo>
                    <a:lnTo>
                      <a:pt x="52" y="18"/>
                    </a:lnTo>
                    <a:lnTo>
                      <a:pt x="52" y="10"/>
                    </a:lnTo>
                    <a:lnTo>
                      <a:pt x="3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0" name="Rectangle 249"/>
              <p:cNvSpPr>
                <a:spLocks noChangeArrowheads="1"/>
              </p:cNvSpPr>
              <p:nvPr/>
            </p:nvSpPr>
            <p:spPr bwMode="auto">
              <a:xfrm>
                <a:off x="5487" y="270"/>
                <a:ext cx="26" cy="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1" name="Freeform 250"/>
              <p:cNvSpPr>
                <a:spLocks/>
              </p:cNvSpPr>
              <p:nvPr/>
            </p:nvSpPr>
            <p:spPr bwMode="auto">
              <a:xfrm>
                <a:off x="5484" y="270"/>
                <a:ext cx="7" cy="18"/>
              </a:xfrm>
              <a:custGeom>
                <a:avLst/>
                <a:gdLst/>
                <a:ahLst/>
                <a:cxnLst>
                  <a:cxn ang="0">
                    <a:pos x="10" y="33"/>
                  </a:cxn>
                  <a:cxn ang="0">
                    <a:pos x="20" y="43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10" y="53"/>
                  </a:cxn>
                  <a:cxn ang="0">
                    <a:pos x="0" y="43"/>
                  </a:cxn>
                  <a:cxn ang="0">
                    <a:pos x="0" y="53"/>
                  </a:cxn>
                  <a:cxn ang="0">
                    <a:pos x="10" y="53"/>
                  </a:cxn>
                  <a:cxn ang="0">
                    <a:pos x="10" y="33"/>
                  </a:cxn>
                </a:cxnLst>
                <a:rect l="0" t="0" r="r" b="b"/>
                <a:pathLst>
                  <a:path w="20" h="53">
                    <a:moveTo>
                      <a:pt x="10" y="33"/>
                    </a:moveTo>
                    <a:lnTo>
                      <a:pt x="20" y="43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43"/>
                    </a:lnTo>
                    <a:lnTo>
                      <a:pt x="10" y="53"/>
                    </a:lnTo>
                    <a:lnTo>
                      <a:pt x="0" y="43"/>
                    </a:lnTo>
                    <a:lnTo>
                      <a:pt x="0" y="53"/>
                    </a:lnTo>
                    <a:lnTo>
                      <a:pt x="10" y="53"/>
                    </a:lnTo>
                    <a:lnTo>
                      <a:pt x="1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2" name="Freeform 251"/>
              <p:cNvSpPr>
                <a:spLocks/>
              </p:cNvSpPr>
              <p:nvPr/>
            </p:nvSpPr>
            <p:spPr bwMode="auto">
              <a:xfrm>
                <a:off x="5487" y="281"/>
                <a:ext cx="29" cy="7"/>
              </a:xfrm>
              <a:custGeom>
                <a:avLst/>
                <a:gdLst/>
                <a:ahLst/>
                <a:cxnLst>
                  <a:cxn ang="0">
                    <a:pos x="66" y="10"/>
                  </a:cxn>
                  <a:cxn ang="0">
                    <a:pos x="7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76" y="20"/>
                  </a:cxn>
                  <a:cxn ang="0">
                    <a:pos x="86" y="10"/>
                  </a:cxn>
                  <a:cxn ang="0">
                    <a:pos x="76" y="20"/>
                  </a:cxn>
                  <a:cxn ang="0">
                    <a:pos x="86" y="20"/>
                  </a:cxn>
                  <a:cxn ang="0">
                    <a:pos x="86" y="10"/>
                  </a:cxn>
                  <a:cxn ang="0">
                    <a:pos x="66" y="10"/>
                  </a:cxn>
                </a:cxnLst>
                <a:rect l="0" t="0" r="r" b="b"/>
                <a:pathLst>
                  <a:path w="86" h="20">
                    <a:moveTo>
                      <a:pt x="66" y="10"/>
                    </a:moveTo>
                    <a:lnTo>
                      <a:pt x="7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76" y="20"/>
                    </a:lnTo>
                    <a:lnTo>
                      <a:pt x="86" y="10"/>
                    </a:lnTo>
                    <a:lnTo>
                      <a:pt x="76" y="20"/>
                    </a:lnTo>
                    <a:lnTo>
                      <a:pt x="86" y="20"/>
                    </a:lnTo>
                    <a:lnTo>
                      <a:pt x="86" y="10"/>
                    </a:lnTo>
                    <a:lnTo>
                      <a:pt x="6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3" name="Freeform 252"/>
              <p:cNvSpPr>
                <a:spLocks/>
              </p:cNvSpPr>
              <p:nvPr/>
            </p:nvSpPr>
            <p:spPr bwMode="auto">
              <a:xfrm>
                <a:off x="5509" y="267"/>
                <a:ext cx="7" cy="17"/>
              </a:xfrm>
              <a:custGeom>
                <a:avLst/>
                <a:gdLst/>
                <a:ahLst/>
                <a:cxnLst>
                  <a:cxn ang="0">
                    <a:pos x="10" y="19"/>
                  </a:cxn>
                  <a:cxn ang="0">
                    <a:pos x="0" y="9"/>
                  </a:cxn>
                  <a:cxn ang="0">
                    <a:pos x="0" y="52"/>
                  </a:cxn>
                  <a:cxn ang="0">
                    <a:pos x="20" y="52"/>
                  </a:cxn>
                  <a:cxn ang="0">
                    <a:pos x="20" y="9"/>
                  </a:cxn>
                  <a:cxn ang="0">
                    <a:pos x="10" y="0"/>
                  </a:cxn>
                  <a:cxn ang="0">
                    <a:pos x="20" y="9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19"/>
                  </a:cxn>
                </a:cxnLst>
                <a:rect l="0" t="0" r="r" b="b"/>
                <a:pathLst>
                  <a:path w="20" h="52">
                    <a:moveTo>
                      <a:pt x="10" y="19"/>
                    </a:moveTo>
                    <a:lnTo>
                      <a:pt x="0" y="9"/>
                    </a:lnTo>
                    <a:lnTo>
                      <a:pt x="0" y="52"/>
                    </a:lnTo>
                    <a:lnTo>
                      <a:pt x="20" y="52"/>
                    </a:lnTo>
                    <a:lnTo>
                      <a:pt x="20" y="9"/>
                    </a:lnTo>
                    <a:lnTo>
                      <a:pt x="10" y="0"/>
                    </a:lnTo>
                    <a:lnTo>
                      <a:pt x="20" y="9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4" name="Freeform 253"/>
              <p:cNvSpPr>
                <a:spLocks/>
              </p:cNvSpPr>
              <p:nvPr/>
            </p:nvSpPr>
            <p:spPr bwMode="auto">
              <a:xfrm>
                <a:off x="5484" y="267"/>
                <a:ext cx="29" cy="6"/>
              </a:xfrm>
              <a:custGeom>
                <a:avLst/>
                <a:gdLst/>
                <a:ahLst/>
                <a:cxnLst>
                  <a:cxn ang="0">
                    <a:pos x="20" y="9"/>
                  </a:cxn>
                  <a:cxn ang="0">
                    <a:pos x="10" y="19"/>
                  </a:cxn>
                  <a:cxn ang="0">
                    <a:pos x="86" y="19"/>
                  </a:cxn>
                  <a:cxn ang="0">
                    <a:pos x="86" y="0"/>
                  </a:cxn>
                  <a:cxn ang="0">
                    <a:pos x="10" y="0"/>
                  </a:cxn>
                  <a:cxn ang="0">
                    <a:pos x="0" y="9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20" y="9"/>
                  </a:cxn>
                </a:cxnLst>
                <a:rect l="0" t="0" r="r" b="b"/>
                <a:pathLst>
                  <a:path w="86" h="19">
                    <a:moveTo>
                      <a:pt x="20" y="9"/>
                    </a:moveTo>
                    <a:lnTo>
                      <a:pt x="10" y="19"/>
                    </a:lnTo>
                    <a:lnTo>
                      <a:pt x="86" y="19"/>
                    </a:lnTo>
                    <a:lnTo>
                      <a:pt x="86" y="0"/>
                    </a:lnTo>
                    <a:lnTo>
                      <a:pt x="10" y="0"/>
                    </a:lnTo>
                    <a:lnTo>
                      <a:pt x="0" y="9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2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5" name="Freeform 254"/>
              <p:cNvSpPr>
                <a:spLocks/>
              </p:cNvSpPr>
              <p:nvPr/>
            </p:nvSpPr>
            <p:spPr bwMode="auto">
              <a:xfrm>
                <a:off x="5527" y="273"/>
                <a:ext cx="47" cy="62"/>
              </a:xfrm>
              <a:custGeom>
                <a:avLst/>
                <a:gdLst/>
                <a:ahLst/>
                <a:cxnLst>
                  <a:cxn ang="0">
                    <a:pos x="117" y="186"/>
                  </a:cxn>
                  <a:cxn ang="0">
                    <a:pos x="112" y="179"/>
                  </a:cxn>
                  <a:cxn ang="0">
                    <a:pos x="105" y="169"/>
                  </a:cxn>
                  <a:cxn ang="0">
                    <a:pos x="96" y="158"/>
                  </a:cxn>
                  <a:cxn ang="0">
                    <a:pos x="87" y="146"/>
                  </a:cxn>
                  <a:cxn ang="0">
                    <a:pos x="77" y="134"/>
                  </a:cxn>
                  <a:cxn ang="0">
                    <a:pos x="67" y="121"/>
                  </a:cxn>
                  <a:cxn ang="0">
                    <a:pos x="57" y="108"/>
                  </a:cxn>
                  <a:cxn ang="0">
                    <a:pos x="47" y="98"/>
                  </a:cxn>
                  <a:cxn ang="0">
                    <a:pos x="46" y="97"/>
                  </a:cxn>
                  <a:cxn ang="0">
                    <a:pos x="41" y="94"/>
                  </a:cxn>
                  <a:cxn ang="0">
                    <a:pos x="34" y="87"/>
                  </a:cxn>
                  <a:cxn ang="0">
                    <a:pos x="27" y="78"/>
                  </a:cxn>
                  <a:cxn ang="0">
                    <a:pos x="20" y="67"/>
                  </a:cxn>
                  <a:cxn ang="0">
                    <a:pos x="11" y="53"/>
                  </a:cxn>
                  <a:cxn ang="0">
                    <a:pos x="4" y="35"/>
                  </a:cxn>
                  <a:cxn ang="0">
                    <a:pos x="0" y="16"/>
                  </a:cxn>
                  <a:cxn ang="0">
                    <a:pos x="31" y="0"/>
                  </a:cxn>
                  <a:cxn ang="0">
                    <a:pos x="48" y="14"/>
                  </a:cxn>
                  <a:cxn ang="0">
                    <a:pos x="63" y="27"/>
                  </a:cxn>
                  <a:cxn ang="0">
                    <a:pos x="73" y="41"/>
                  </a:cxn>
                  <a:cxn ang="0">
                    <a:pos x="80" y="53"/>
                  </a:cxn>
                  <a:cxn ang="0">
                    <a:pos x="86" y="62"/>
                  </a:cxn>
                  <a:cxn ang="0">
                    <a:pos x="89" y="70"/>
                  </a:cxn>
                  <a:cxn ang="0">
                    <a:pos x="90" y="75"/>
                  </a:cxn>
                  <a:cxn ang="0">
                    <a:pos x="90" y="77"/>
                  </a:cxn>
                  <a:cxn ang="0">
                    <a:pos x="96" y="89"/>
                  </a:cxn>
                  <a:cxn ang="0">
                    <a:pos x="103" y="102"/>
                  </a:cxn>
                  <a:cxn ang="0">
                    <a:pos x="110" y="116"/>
                  </a:cxn>
                  <a:cxn ang="0">
                    <a:pos x="117" y="131"/>
                  </a:cxn>
                  <a:cxn ang="0">
                    <a:pos x="126" y="144"/>
                  </a:cxn>
                  <a:cxn ang="0">
                    <a:pos x="133" y="156"/>
                  </a:cxn>
                  <a:cxn ang="0">
                    <a:pos x="139" y="166"/>
                  </a:cxn>
                  <a:cxn ang="0">
                    <a:pos x="143" y="173"/>
                  </a:cxn>
                  <a:cxn ang="0">
                    <a:pos x="117" y="186"/>
                  </a:cxn>
                </a:cxnLst>
                <a:rect l="0" t="0" r="r" b="b"/>
                <a:pathLst>
                  <a:path w="143" h="186">
                    <a:moveTo>
                      <a:pt x="117" y="186"/>
                    </a:moveTo>
                    <a:lnTo>
                      <a:pt x="112" y="179"/>
                    </a:lnTo>
                    <a:lnTo>
                      <a:pt x="105" y="169"/>
                    </a:lnTo>
                    <a:lnTo>
                      <a:pt x="96" y="158"/>
                    </a:lnTo>
                    <a:lnTo>
                      <a:pt x="87" y="146"/>
                    </a:lnTo>
                    <a:lnTo>
                      <a:pt x="77" y="134"/>
                    </a:lnTo>
                    <a:lnTo>
                      <a:pt x="67" y="121"/>
                    </a:lnTo>
                    <a:lnTo>
                      <a:pt x="57" y="108"/>
                    </a:lnTo>
                    <a:lnTo>
                      <a:pt x="47" y="98"/>
                    </a:lnTo>
                    <a:lnTo>
                      <a:pt x="46" y="97"/>
                    </a:lnTo>
                    <a:lnTo>
                      <a:pt x="41" y="94"/>
                    </a:lnTo>
                    <a:lnTo>
                      <a:pt x="34" y="87"/>
                    </a:lnTo>
                    <a:lnTo>
                      <a:pt x="27" y="78"/>
                    </a:lnTo>
                    <a:lnTo>
                      <a:pt x="20" y="67"/>
                    </a:lnTo>
                    <a:lnTo>
                      <a:pt x="11" y="53"/>
                    </a:lnTo>
                    <a:lnTo>
                      <a:pt x="4" y="35"/>
                    </a:lnTo>
                    <a:lnTo>
                      <a:pt x="0" y="16"/>
                    </a:lnTo>
                    <a:lnTo>
                      <a:pt x="31" y="0"/>
                    </a:lnTo>
                    <a:lnTo>
                      <a:pt x="48" y="14"/>
                    </a:lnTo>
                    <a:lnTo>
                      <a:pt x="63" y="27"/>
                    </a:lnTo>
                    <a:lnTo>
                      <a:pt x="73" y="41"/>
                    </a:lnTo>
                    <a:lnTo>
                      <a:pt x="80" y="53"/>
                    </a:lnTo>
                    <a:lnTo>
                      <a:pt x="86" y="62"/>
                    </a:lnTo>
                    <a:lnTo>
                      <a:pt x="89" y="70"/>
                    </a:lnTo>
                    <a:lnTo>
                      <a:pt x="90" y="75"/>
                    </a:lnTo>
                    <a:lnTo>
                      <a:pt x="90" y="77"/>
                    </a:lnTo>
                    <a:lnTo>
                      <a:pt x="96" y="89"/>
                    </a:lnTo>
                    <a:lnTo>
                      <a:pt x="103" y="102"/>
                    </a:lnTo>
                    <a:lnTo>
                      <a:pt x="110" y="116"/>
                    </a:lnTo>
                    <a:lnTo>
                      <a:pt x="117" y="131"/>
                    </a:lnTo>
                    <a:lnTo>
                      <a:pt x="126" y="144"/>
                    </a:lnTo>
                    <a:lnTo>
                      <a:pt x="133" y="156"/>
                    </a:lnTo>
                    <a:lnTo>
                      <a:pt x="139" y="166"/>
                    </a:lnTo>
                    <a:lnTo>
                      <a:pt x="143" y="173"/>
                    </a:lnTo>
                    <a:lnTo>
                      <a:pt x="117" y="18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6" name="Freeform 255"/>
              <p:cNvSpPr>
                <a:spLocks/>
              </p:cNvSpPr>
              <p:nvPr/>
            </p:nvSpPr>
            <p:spPr bwMode="auto">
              <a:xfrm>
                <a:off x="5540" y="300"/>
                <a:ext cx="29" cy="35"/>
              </a:xfrm>
              <a:custGeom>
                <a:avLst/>
                <a:gdLst/>
                <a:ahLst/>
                <a:cxnLst>
                  <a:cxn ang="0">
                    <a:pos x="1" y="18"/>
                  </a:cxn>
                  <a:cxn ang="0">
                    <a:pos x="0" y="16"/>
                  </a:cxn>
                  <a:cxn ang="0">
                    <a:pos x="10" y="26"/>
                  </a:cxn>
                  <a:cxn ang="0">
                    <a:pos x="20" y="37"/>
                  </a:cxn>
                  <a:cxn ang="0">
                    <a:pos x="30" y="50"/>
                  </a:cxn>
                  <a:cxn ang="0">
                    <a:pos x="39" y="63"/>
                  </a:cxn>
                  <a:cxn ang="0">
                    <a:pos x="47" y="74"/>
                  </a:cxn>
                  <a:cxn ang="0">
                    <a:pos x="56" y="86"/>
                  </a:cxn>
                  <a:cxn ang="0">
                    <a:pos x="63" y="96"/>
                  </a:cxn>
                  <a:cxn ang="0">
                    <a:pos x="69" y="103"/>
                  </a:cxn>
                  <a:cxn ang="0">
                    <a:pos x="86" y="91"/>
                  </a:cxn>
                  <a:cxn ang="0">
                    <a:pos x="80" y="84"/>
                  </a:cxn>
                  <a:cxn ang="0">
                    <a:pos x="73" y="74"/>
                  </a:cxn>
                  <a:cxn ang="0">
                    <a:pos x="65" y="63"/>
                  </a:cxn>
                  <a:cxn ang="0">
                    <a:pos x="56" y="52"/>
                  </a:cxn>
                  <a:cxn ang="0">
                    <a:pos x="44" y="39"/>
                  </a:cxn>
                  <a:cxn ang="0">
                    <a:pos x="34" y="26"/>
                  </a:cxn>
                  <a:cxn ang="0">
                    <a:pos x="24" y="12"/>
                  </a:cxn>
                  <a:cxn ang="0">
                    <a:pos x="14" y="2"/>
                  </a:cxn>
                  <a:cxn ang="0">
                    <a:pos x="13" y="0"/>
                  </a:cxn>
                  <a:cxn ang="0">
                    <a:pos x="1" y="18"/>
                  </a:cxn>
                </a:cxnLst>
                <a:rect l="0" t="0" r="r" b="b"/>
                <a:pathLst>
                  <a:path w="86" h="103">
                    <a:moveTo>
                      <a:pt x="1" y="18"/>
                    </a:moveTo>
                    <a:lnTo>
                      <a:pt x="0" y="16"/>
                    </a:lnTo>
                    <a:lnTo>
                      <a:pt x="10" y="26"/>
                    </a:lnTo>
                    <a:lnTo>
                      <a:pt x="20" y="37"/>
                    </a:lnTo>
                    <a:lnTo>
                      <a:pt x="30" y="50"/>
                    </a:lnTo>
                    <a:lnTo>
                      <a:pt x="39" y="63"/>
                    </a:lnTo>
                    <a:lnTo>
                      <a:pt x="47" y="74"/>
                    </a:lnTo>
                    <a:lnTo>
                      <a:pt x="56" y="86"/>
                    </a:lnTo>
                    <a:lnTo>
                      <a:pt x="63" y="96"/>
                    </a:lnTo>
                    <a:lnTo>
                      <a:pt x="69" y="103"/>
                    </a:lnTo>
                    <a:lnTo>
                      <a:pt x="86" y="91"/>
                    </a:lnTo>
                    <a:lnTo>
                      <a:pt x="80" y="84"/>
                    </a:lnTo>
                    <a:lnTo>
                      <a:pt x="73" y="74"/>
                    </a:lnTo>
                    <a:lnTo>
                      <a:pt x="65" y="63"/>
                    </a:lnTo>
                    <a:lnTo>
                      <a:pt x="56" y="52"/>
                    </a:lnTo>
                    <a:lnTo>
                      <a:pt x="44" y="39"/>
                    </a:lnTo>
                    <a:lnTo>
                      <a:pt x="34" y="26"/>
                    </a:lnTo>
                    <a:lnTo>
                      <a:pt x="24" y="12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7" name="Freeform 256"/>
              <p:cNvSpPr>
                <a:spLocks/>
              </p:cNvSpPr>
              <p:nvPr/>
            </p:nvSpPr>
            <p:spPr bwMode="auto">
              <a:xfrm>
                <a:off x="5523" y="273"/>
                <a:ext cx="21" cy="3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" y="10"/>
                  </a:cxn>
                  <a:cxn ang="0">
                    <a:pos x="6" y="31"/>
                  </a:cxn>
                  <a:cxn ang="0">
                    <a:pos x="14" y="50"/>
                  </a:cxn>
                  <a:cxn ang="0">
                    <a:pos x="23" y="65"/>
                  </a:cxn>
                  <a:cxn ang="0">
                    <a:pos x="30" y="77"/>
                  </a:cxn>
                  <a:cxn ang="0">
                    <a:pos x="39" y="87"/>
                  </a:cxn>
                  <a:cxn ang="0">
                    <a:pos x="46" y="94"/>
                  </a:cxn>
                  <a:cxn ang="0">
                    <a:pos x="52" y="98"/>
                  </a:cxn>
                  <a:cxn ang="0">
                    <a:pos x="53" y="100"/>
                  </a:cxn>
                  <a:cxn ang="0">
                    <a:pos x="65" y="82"/>
                  </a:cxn>
                  <a:cxn ang="0">
                    <a:pos x="63" y="81"/>
                  </a:cxn>
                  <a:cxn ang="0">
                    <a:pos x="60" y="80"/>
                  </a:cxn>
                  <a:cxn ang="0">
                    <a:pos x="53" y="73"/>
                  </a:cxn>
                  <a:cxn ang="0">
                    <a:pos x="47" y="65"/>
                  </a:cxn>
                  <a:cxn ang="0">
                    <a:pos x="40" y="54"/>
                  </a:cxn>
                  <a:cxn ang="0">
                    <a:pos x="32" y="41"/>
                  </a:cxn>
                  <a:cxn ang="0">
                    <a:pos x="26" y="26"/>
                  </a:cxn>
                  <a:cxn ang="0">
                    <a:pos x="22" y="7"/>
                  </a:cxn>
                  <a:cxn ang="0">
                    <a:pos x="16" y="17"/>
                  </a:cxn>
                  <a:cxn ang="0">
                    <a:pos x="7" y="0"/>
                  </a:cxn>
                  <a:cxn ang="0">
                    <a:pos x="0" y="3"/>
                  </a:cxn>
                  <a:cxn ang="0">
                    <a:pos x="1" y="10"/>
                  </a:cxn>
                  <a:cxn ang="0">
                    <a:pos x="7" y="0"/>
                  </a:cxn>
                </a:cxnLst>
                <a:rect l="0" t="0" r="r" b="b"/>
                <a:pathLst>
                  <a:path w="65" h="100">
                    <a:moveTo>
                      <a:pt x="7" y="0"/>
                    </a:moveTo>
                    <a:lnTo>
                      <a:pt x="1" y="10"/>
                    </a:lnTo>
                    <a:lnTo>
                      <a:pt x="6" y="31"/>
                    </a:lnTo>
                    <a:lnTo>
                      <a:pt x="14" y="50"/>
                    </a:lnTo>
                    <a:lnTo>
                      <a:pt x="23" y="65"/>
                    </a:lnTo>
                    <a:lnTo>
                      <a:pt x="30" y="77"/>
                    </a:lnTo>
                    <a:lnTo>
                      <a:pt x="39" y="87"/>
                    </a:lnTo>
                    <a:lnTo>
                      <a:pt x="46" y="94"/>
                    </a:lnTo>
                    <a:lnTo>
                      <a:pt x="52" y="98"/>
                    </a:lnTo>
                    <a:lnTo>
                      <a:pt x="53" y="100"/>
                    </a:lnTo>
                    <a:lnTo>
                      <a:pt x="65" y="82"/>
                    </a:lnTo>
                    <a:lnTo>
                      <a:pt x="63" y="81"/>
                    </a:lnTo>
                    <a:lnTo>
                      <a:pt x="60" y="80"/>
                    </a:lnTo>
                    <a:lnTo>
                      <a:pt x="53" y="73"/>
                    </a:lnTo>
                    <a:lnTo>
                      <a:pt x="47" y="65"/>
                    </a:lnTo>
                    <a:lnTo>
                      <a:pt x="40" y="54"/>
                    </a:lnTo>
                    <a:lnTo>
                      <a:pt x="32" y="41"/>
                    </a:lnTo>
                    <a:lnTo>
                      <a:pt x="26" y="26"/>
                    </a:lnTo>
                    <a:lnTo>
                      <a:pt x="22" y="7"/>
                    </a:lnTo>
                    <a:lnTo>
                      <a:pt x="16" y="17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1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8" name="Freeform 257"/>
              <p:cNvSpPr>
                <a:spLocks/>
              </p:cNvSpPr>
              <p:nvPr/>
            </p:nvSpPr>
            <p:spPr bwMode="auto">
              <a:xfrm>
                <a:off x="5525" y="267"/>
                <a:ext cx="14" cy="12"/>
              </a:xfrm>
              <a:custGeom>
                <a:avLst/>
                <a:gdLst/>
                <a:ahLst/>
                <a:cxnLst>
                  <a:cxn ang="0">
                    <a:pos x="42" y="2"/>
                  </a:cxn>
                  <a:cxn ang="0">
                    <a:pos x="32" y="2"/>
                  </a:cxn>
                  <a:cxn ang="0">
                    <a:pos x="0" y="18"/>
                  </a:cxn>
                  <a:cxn ang="0">
                    <a:pos x="9" y="35"/>
                  </a:cxn>
                  <a:cxn ang="0">
                    <a:pos x="40" y="19"/>
                  </a:cxn>
                  <a:cxn ang="0">
                    <a:pos x="30" y="19"/>
                  </a:cxn>
                  <a:cxn ang="0">
                    <a:pos x="42" y="2"/>
                  </a:cxn>
                  <a:cxn ang="0">
                    <a:pos x="38" y="0"/>
                  </a:cxn>
                  <a:cxn ang="0">
                    <a:pos x="32" y="2"/>
                  </a:cxn>
                  <a:cxn ang="0">
                    <a:pos x="42" y="2"/>
                  </a:cxn>
                </a:cxnLst>
                <a:rect l="0" t="0" r="r" b="b"/>
                <a:pathLst>
                  <a:path w="42" h="35">
                    <a:moveTo>
                      <a:pt x="42" y="2"/>
                    </a:moveTo>
                    <a:lnTo>
                      <a:pt x="32" y="2"/>
                    </a:lnTo>
                    <a:lnTo>
                      <a:pt x="0" y="18"/>
                    </a:lnTo>
                    <a:lnTo>
                      <a:pt x="9" y="35"/>
                    </a:lnTo>
                    <a:lnTo>
                      <a:pt x="40" y="19"/>
                    </a:lnTo>
                    <a:lnTo>
                      <a:pt x="30" y="19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2"/>
                    </a:lnTo>
                    <a:lnTo>
                      <a:pt x="4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39" name="Freeform 258"/>
              <p:cNvSpPr>
                <a:spLocks/>
              </p:cNvSpPr>
              <p:nvPr/>
            </p:nvSpPr>
            <p:spPr bwMode="auto">
              <a:xfrm>
                <a:off x="5535" y="268"/>
                <a:ext cx="25" cy="30"/>
              </a:xfrm>
              <a:custGeom>
                <a:avLst/>
                <a:gdLst/>
                <a:ahLst/>
                <a:cxnLst>
                  <a:cxn ang="0">
                    <a:pos x="74" y="81"/>
                  </a:cxn>
                  <a:cxn ang="0">
                    <a:pos x="75" y="84"/>
                  </a:cxn>
                  <a:cxn ang="0">
                    <a:pos x="75" y="83"/>
                  </a:cxn>
                  <a:cxn ang="0">
                    <a:pos x="74" y="76"/>
                  </a:cxn>
                  <a:cxn ang="0">
                    <a:pos x="69" y="67"/>
                  </a:cxn>
                  <a:cxn ang="0">
                    <a:pos x="64" y="56"/>
                  </a:cxn>
                  <a:cxn ang="0">
                    <a:pos x="57" y="44"/>
                  </a:cxn>
                  <a:cxn ang="0">
                    <a:pos x="45" y="29"/>
                  </a:cxn>
                  <a:cxn ang="0">
                    <a:pos x="31" y="16"/>
                  </a:cxn>
                  <a:cxn ang="0">
                    <a:pos x="12" y="0"/>
                  </a:cxn>
                  <a:cxn ang="0">
                    <a:pos x="0" y="17"/>
                  </a:cxn>
                  <a:cxn ang="0">
                    <a:pos x="16" y="30"/>
                  </a:cxn>
                  <a:cxn ang="0">
                    <a:pos x="31" y="43"/>
                  </a:cxn>
                  <a:cxn ang="0">
                    <a:pos x="39" y="56"/>
                  </a:cxn>
                  <a:cxn ang="0">
                    <a:pos x="46" y="67"/>
                  </a:cxn>
                  <a:cxn ang="0">
                    <a:pos x="52" y="76"/>
                  </a:cxn>
                  <a:cxn ang="0">
                    <a:pos x="54" y="81"/>
                  </a:cxn>
                  <a:cxn ang="0">
                    <a:pos x="55" y="86"/>
                  </a:cxn>
                  <a:cxn ang="0">
                    <a:pos x="55" y="87"/>
                  </a:cxn>
                  <a:cxn ang="0">
                    <a:pos x="57" y="90"/>
                  </a:cxn>
                  <a:cxn ang="0">
                    <a:pos x="74" y="81"/>
                  </a:cxn>
                </a:cxnLst>
                <a:rect l="0" t="0" r="r" b="b"/>
                <a:pathLst>
                  <a:path w="75" h="90">
                    <a:moveTo>
                      <a:pt x="74" y="81"/>
                    </a:moveTo>
                    <a:lnTo>
                      <a:pt x="75" y="84"/>
                    </a:lnTo>
                    <a:lnTo>
                      <a:pt x="75" y="83"/>
                    </a:lnTo>
                    <a:lnTo>
                      <a:pt x="74" y="76"/>
                    </a:lnTo>
                    <a:lnTo>
                      <a:pt x="69" y="67"/>
                    </a:lnTo>
                    <a:lnTo>
                      <a:pt x="64" y="56"/>
                    </a:lnTo>
                    <a:lnTo>
                      <a:pt x="57" y="44"/>
                    </a:lnTo>
                    <a:lnTo>
                      <a:pt x="45" y="29"/>
                    </a:lnTo>
                    <a:lnTo>
                      <a:pt x="31" y="16"/>
                    </a:lnTo>
                    <a:lnTo>
                      <a:pt x="12" y="0"/>
                    </a:lnTo>
                    <a:lnTo>
                      <a:pt x="0" y="17"/>
                    </a:lnTo>
                    <a:lnTo>
                      <a:pt x="16" y="30"/>
                    </a:lnTo>
                    <a:lnTo>
                      <a:pt x="31" y="43"/>
                    </a:lnTo>
                    <a:lnTo>
                      <a:pt x="39" y="56"/>
                    </a:lnTo>
                    <a:lnTo>
                      <a:pt x="46" y="67"/>
                    </a:lnTo>
                    <a:lnTo>
                      <a:pt x="52" y="76"/>
                    </a:lnTo>
                    <a:lnTo>
                      <a:pt x="54" y="81"/>
                    </a:lnTo>
                    <a:lnTo>
                      <a:pt x="55" y="86"/>
                    </a:lnTo>
                    <a:lnTo>
                      <a:pt x="55" y="87"/>
                    </a:lnTo>
                    <a:lnTo>
                      <a:pt x="57" y="90"/>
                    </a:lnTo>
                    <a:lnTo>
                      <a:pt x="74" y="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0" name="Freeform 259"/>
              <p:cNvSpPr>
                <a:spLocks/>
              </p:cNvSpPr>
              <p:nvPr/>
            </p:nvSpPr>
            <p:spPr bwMode="auto">
              <a:xfrm>
                <a:off x="5554" y="295"/>
                <a:ext cx="25" cy="36"/>
              </a:xfrm>
              <a:custGeom>
                <a:avLst/>
                <a:gdLst/>
                <a:ahLst/>
                <a:cxnLst>
                  <a:cxn ang="0">
                    <a:pos x="66" y="110"/>
                  </a:cxn>
                  <a:cxn ang="0">
                    <a:pos x="70" y="96"/>
                  </a:cxn>
                  <a:cxn ang="0">
                    <a:pos x="66" y="89"/>
                  </a:cxn>
                  <a:cxn ang="0">
                    <a:pos x="60" y="80"/>
                  </a:cxn>
                  <a:cxn ang="0">
                    <a:pos x="53" y="66"/>
                  </a:cxn>
                  <a:cxn ang="0">
                    <a:pos x="44" y="53"/>
                  </a:cxn>
                  <a:cxn ang="0">
                    <a:pos x="37" y="40"/>
                  </a:cxn>
                  <a:cxn ang="0">
                    <a:pos x="30" y="26"/>
                  </a:cxn>
                  <a:cxn ang="0">
                    <a:pos x="23" y="13"/>
                  </a:cxn>
                  <a:cxn ang="0">
                    <a:pos x="17" y="0"/>
                  </a:cxn>
                  <a:cxn ang="0">
                    <a:pos x="0" y="9"/>
                  </a:cxn>
                  <a:cxn ang="0">
                    <a:pos x="5" y="22"/>
                  </a:cxn>
                  <a:cxn ang="0">
                    <a:pos x="12" y="35"/>
                  </a:cxn>
                  <a:cxn ang="0">
                    <a:pos x="20" y="49"/>
                  </a:cxn>
                  <a:cxn ang="0">
                    <a:pos x="27" y="64"/>
                  </a:cxn>
                  <a:cxn ang="0">
                    <a:pos x="35" y="77"/>
                  </a:cxn>
                  <a:cxn ang="0">
                    <a:pos x="43" y="89"/>
                  </a:cxn>
                  <a:cxn ang="0">
                    <a:pos x="48" y="100"/>
                  </a:cxn>
                  <a:cxn ang="0">
                    <a:pos x="53" y="107"/>
                  </a:cxn>
                  <a:cxn ang="0">
                    <a:pos x="57" y="93"/>
                  </a:cxn>
                  <a:cxn ang="0">
                    <a:pos x="66" y="110"/>
                  </a:cxn>
                  <a:cxn ang="0">
                    <a:pos x="76" y="106"/>
                  </a:cxn>
                  <a:cxn ang="0">
                    <a:pos x="70" y="96"/>
                  </a:cxn>
                  <a:cxn ang="0">
                    <a:pos x="66" y="110"/>
                  </a:cxn>
                </a:cxnLst>
                <a:rect l="0" t="0" r="r" b="b"/>
                <a:pathLst>
                  <a:path w="76" h="110">
                    <a:moveTo>
                      <a:pt x="66" y="110"/>
                    </a:moveTo>
                    <a:lnTo>
                      <a:pt x="70" y="96"/>
                    </a:lnTo>
                    <a:lnTo>
                      <a:pt x="66" y="89"/>
                    </a:lnTo>
                    <a:lnTo>
                      <a:pt x="60" y="80"/>
                    </a:lnTo>
                    <a:lnTo>
                      <a:pt x="53" y="66"/>
                    </a:lnTo>
                    <a:lnTo>
                      <a:pt x="44" y="53"/>
                    </a:lnTo>
                    <a:lnTo>
                      <a:pt x="37" y="40"/>
                    </a:lnTo>
                    <a:lnTo>
                      <a:pt x="30" y="26"/>
                    </a:lnTo>
                    <a:lnTo>
                      <a:pt x="23" y="13"/>
                    </a:lnTo>
                    <a:lnTo>
                      <a:pt x="17" y="0"/>
                    </a:lnTo>
                    <a:lnTo>
                      <a:pt x="0" y="9"/>
                    </a:lnTo>
                    <a:lnTo>
                      <a:pt x="5" y="22"/>
                    </a:lnTo>
                    <a:lnTo>
                      <a:pt x="12" y="35"/>
                    </a:lnTo>
                    <a:lnTo>
                      <a:pt x="20" y="49"/>
                    </a:lnTo>
                    <a:lnTo>
                      <a:pt x="27" y="64"/>
                    </a:lnTo>
                    <a:lnTo>
                      <a:pt x="35" y="77"/>
                    </a:lnTo>
                    <a:lnTo>
                      <a:pt x="43" y="89"/>
                    </a:lnTo>
                    <a:lnTo>
                      <a:pt x="48" y="100"/>
                    </a:lnTo>
                    <a:lnTo>
                      <a:pt x="53" y="107"/>
                    </a:lnTo>
                    <a:lnTo>
                      <a:pt x="57" y="93"/>
                    </a:lnTo>
                    <a:lnTo>
                      <a:pt x="66" y="110"/>
                    </a:lnTo>
                    <a:lnTo>
                      <a:pt x="76" y="106"/>
                    </a:lnTo>
                    <a:lnTo>
                      <a:pt x="70" y="96"/>
                    </a:lnTo>
                    <a:lnTo>
                      <a:pt x="66" y="1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1" name="Freeform 260"/>
              <p:cNvSpPr>
                <a:spLocks/>
              </p:cNvSpPr>
              <p:nvPr/>
            </p:nvSpPr>
            <p:spPr bwMode="auto">
              <a:xfrm>
                <a:off x="5563" y="326"/>
                <a:ext cx="13" cy="11"/>
              </a:xfrm>
              <a:custGeom>
                <a:avLst/>
                <a:gdLst/>
                <a:ahLst/>
                <a:cxnLst>
                  <a:cxn ang="0">
                    <a:pos x="0" y="27"/>
                  </a:cxn>
                  <a:cxn ang="0">
                    <a:pos x="13" y="30"/>
                  </a:cxn>
                  <a:cxn ang="0">
                    <a:pos x="39" y="17"/>
                  </a:cxn>
                  <a:cxn ang="0">
                    <a:pos x="30" y="0"/>
                  </a:cxn>
                  <a:cxn ang="0">
                    <a:pos x="4" y="13"/>
                  </a:cxn>
                  <a:cxn ang="0">
                    <a:pos x="17" y="15"/>
                  </a:cxn>
                  <a:cxn ang="0">
                    <a:pos x="0" y="27"/>
                  </a:cxn>
                  <a:cxn ang="0">
                    <a:pos x="6" y="34"/>
                  </a:cxn>
                  <a:cxn ang="0">
                    <a:pos x="13" y="30"/>
                  </a:cxn>
                  <a:cxn ang="0">
                    <a:pos x="0" y="27"/>
                  </a:cxn>
                </a:cxnLst>
                <a:rect l="0" t="0" r="r" b="b"/>
                <a:pathLst>
                  <a:path w="39" h="34">
                    <a:moveTo>
                      <a:pt x="0" y="27"/>
                    </a:moveTo>
                    <a:lnTo>
                      <a:pt x="13" y="30"/>
                    </a:lnTo>
                    <a:lnTo>
                      <a:pt x="39" y="17"/>
                    </a:lnTo>
                    <a:lnTo>
                      <a:pt x="30" y="0"/>
                    </a:lnTo>
                    <a:lnTo>
                      <a:pt x="4" y="13"/>
                    </a:lnTo>
                    <a:lnTo>
                      <a:pt x="17" y="15"/>
                    </a:lnTo>
                    <a:lnTo>
                      <a:pt x="0" y="27"/>
                    </a:lnTo>
                    <a:lnTo>
                      <a:pt x="6" y="34"/>
                    </a:lnTo>
                    <a:lnTo>
                      <a:pt x="13" y="3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2" name="Freeform 261"/>
              <p:cNvSpPr>
                <a:spLocks/>
              </p:cNvSpPr>
              <p:nvPr/>
            </p:nvSpPr>
            <p:spPr bwMode="auto">
              <a:xfrm>
                <a:off x="5595" y="374"/>
                <a:ext cx="33" cy="4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0" y="32"/>
                  </a:cxn>
                  <a:cxn ang="0">
                    <a:pos x="19" y="44"/>
                  </a:cxn>
                  <a:cxn ang="0">
                    <a:pos x="25" y="56"/>
                  </a:cxn>
                  <a:cxn ang="0">
                    <a:pos x="30" y="66"/>
                  </a:cxn>
                  <a:cxn ang="0">
                    <a:pos x="35" y="74"/>
                  </a:cxn>
                  <a:cxn ang="0">
                    <a:pos x="39" y="81"/>
                  </a:cxn>
                  <a:cxn ang="0">
                    <a:pos x="42" y="87"/>
                  </a:cxn>
                  <a:cxn ang="0">
                    <a:pos x="43" y="91"/>
                  </a:cxn>
                  <a:cxn ang="0">
                    <a:pos x="46" y="97"/>
                  </a:cxn>
                  <a:cxn ang="0">
                    <a:pos x="51" y="104"/>
                  </a:cxn>
                  <a:cxn ang="0">
                    <a:pos x="56" y="110"/>
                  </a:cxn>
                  <a:cxn ang="0">
                    <a:pos x="62" y="114"/>
                  </a:cxn>
                  <a:cxn ang="0">
                    <a:pos x="69" y="117"/>
                  </a:cxn>
                  <a:cxn ang="0">
                    <a:pos x="76" y="118"/>
                  </a:cxn>
                  <a:cxn ang="0">
                    <a:pos x="82" y="118"/>
                  </a:cxn>
                  <a:cxn ang="0">
                    <a:pos x="89" y="117"/>
                  </a:cxn>
                  <a:cxn ang="0">
                    <a:pos x="95" y="113"/>
                  </a:cxn>
                  <a:cxn ang="0">
                    <a:pos x="98" y="108"/>
                  </a:cxn>
                  <a:cxn ang="0">
                    <a:pos x="99" y="101"/>
                  </a:cxn>
                  <a:cxn ang="0">
                    <a:pos x="99" y="96"/>
                  </a:cxn>
                  <a:cxn ang="0">
                    <a:pos x="98" y="88"/>
                  </a:cxn>
                  <a:cxn ang="0">
                    <a:pos x="94" y="81"/>
                  </a:cxn>
                  <a:cxn ang="0">
                    <a:pos x="89" y="76"/>
                  </a:cxn>
                  <a:cxn ang="0">
                    <a:pos x="85" y="70"/>
                  </a:cxn>
                  <a:cxn ang="0">
                    <a:pos x="82" y="67"/>
                  </a:cxn>
                  <a:cxn ang="0">
                    <a:pos x="78" y="61"/>
                  </a:cxn>
                  <a:cxn ang="0">
                    <a:pos x="72" y="56"/>
                  </a:cxn>
                  <a:cxn ang="0">
                    <a:pos x="66" y="49"/>
                  </a:cxn>
                  <a:cxn ang="0">
                    <a:pos x="59" y="39"/>
                  </a:cxn>
                  <a:cxn ang="0">
                    <a:pos x="51" y="29"/>
                  </a:cxn>
                  <a:cxn ang="0">
                    <a:pos x="42" y="16"/>
                  </a:cxn>
                  <a:cxn ang="0">
                    <a:pos x="32" y="0"/>
                  </a:cxn>
                  <a:cxn ang="0">
                    <a:pos x="0" y="16"/>
                  </a:cxn>
                </a:cxnLst>
                <a:rect l="0" t="0" r="r" b="b"/>
                <a:pathLst>
                  <a:path w="99" h="118">
                    <a:moveTo>
                      <a:pt x="0" y="16"/>
                    </a:moveTo>
                    <a:lnTo>
                      <a:pt x="10" y="32"/>
                    </a:lnTo>
                    <a:lnTo>
                      <a:pt x="19" y="44"/>
                    </a:lnTo>
                    <a:lnTo>
                      <a:pt x="25" y="56"/>
                    </a:lnTo>
                    <a:lnTo>
                      <a:pt x="30" y="66"/>
                    </a:lnTo>
                    <a:lnTo>
                      <a:pt x="35" y="74"/>
                    </a:lnTo>
                    <a:lnTo>
                      <a:pt x="39" y="81"/>
                    </a:lnTo>
                    <a:lnTo>
                      <a:pt x="42" y="87"/>
                    </a:lnTo>
                    <a:lnTo>
                      <a:pt x="43" y="91"/>
                    </a:lnTo>
                    <a:lnTo>
                      <a:pt x="46" y="97"/>
                    </a:lnTo>
                    <a:lnTo>
                      <a:pt x="51" y="104"/>
                    </a:lnTo>
                    <a:lnTo>
                      <a:pt x="56" y="110"/>
                    </a:lnTo>
                    <a:lnTo>
                      <a:pt x="62" y="114"/>
                    </a:lnTo>
                    <a:lnTo>
                      <a:pt x="69" y="117"/>
                    </a:lnTo>
                    <a:lnTo>
                      <a:pt x="76" y="118"/>
                    </a:lnTo>
                    <a:lnTo>
                      <a:pt x="82" y="118"/>
                    </a:lnTo>
                    <a:lnTo>
                      <a:pt x="89" y="117"/>
                    </a:lnTo>
                    <a:lnTo>
                      <a:pt x="95" y="113"/>
                    </a:lnTo>
                    <a:lnTo>
                      <a:pt x="98" y="108"/>
                    </a:lnTo>
                    <a:lnTo>
                      <a:pt x="99" y="101"/>
                    </a:lnTo>
                    <a:lnTo>
                      <a:pt x="99" y="96"/>
                    </a:lnTo>
                    <a:lnTo>
                      <a:pt x="98" y="88"/>
                    </a:lnTo>
                    <a:lnTo>
                      <a:pt x="94" y="81"/>
                    </a:lnTo>
                    <a:lnTo>
                      <a:pt x="89" y="76"/>
                    </a:lnTo>
                    <a:lnTo>
                      <a:pt x="85" y="70"/>
                    </a:lnTo>
                    <a:lnTo>
                      <a:pt x="82" y="67"/>
                    </a:lnTo>
                    <a:lnTo>
                      <a:pt x="78" y="61"/>
                    </a:lnTo>
                    <a:lnTo>
                      <a:pt x="72" y="56"/>
                    </a:lnTo>
                    <a:lnTo>
                      <a:pt x="66" y="49"/>
                    </a:lnTo>
                    <a:lnTo>
                      <a:pt x="59" y="39"/>
                    </a:lnTo>
                    <a:lnTo>
                      <a:pt x="51" y="29"/>
                    </a:lnTo>
                    <a:lnTo>
                      <a:pt x="42" y="16"/>
                    </a:lnTo>
                    <a:lnTo>
                      <a:pt x="32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3" name="Freeform 262"/>
              <p:cNvSpPr>
                <a:spLocks/>
              </p:cNvSpPr>
              <p:nvPr/>
            </p:nvSpPr>
            <p:spPr bwMode="auto">
              <a:xfrm>
                <a:off x="5592" y="378"/>
                <a:ext cx="21" cy="28"/>
              </a:xfrm>
              <a:custGeom>
                <a:avLst/>
                <a:gdLst/>
                <a:ahLst/>
                <a:cxnLst>
                  <a:cxn ang="0">
                    <a:pos x="61" y="78"/>
                  </a:cxn>
                  <a:cxn ang="0">
                    <a:pos x="60" y="77"/>
                  </a:cxn>
                  <a:cxn ang="0">
                    <a:pos x="59" y="73"/>
                  </a:cxn>
                  <a:cxn ang="0">
                    <a:pos x="56" y="67"/>
                  </a:cxn>
                  <a:cxn ang="0">
                    <a:pos x="51" y="60"/>
                  </a:cxn>
                  <a:cxn ang="0">
                    <a:pos x="47" y="51"/>
                  </a:cxn>
                  <a:cxn ang="0">
                    <a:pos x="41" y="41"/>
                  </a:cxn>
                  <a:cxn ang="0">
                    <a:pos x="36" y="29"/>
                  </a:cxn>
                  <a:cxn ang="0">
                    <a:pos x="27" y="16"/>
                  </a:cxn>
                  <a:cxn ang="0">
                    <a:pos x="17" y="0"/>
                  </a:cxn>
                  <a:cxn ang="0">
                    <a:pos x="0" y="12"/>
                  </a:cxn>
                  <a:cxn ang="0">
                    <a:pos x="10" y="27"/>
                  </a:cxn>
                  <a:cxn ang="0">
                    <a:pos x="18" y="40"/>
                  </a:cxn>
                  <a:cxn ang="0">
                    <a:pos x="24" y="50"/>
                  </a:cxn>
                  <a:cxn ang="0">
                    <a:pos x="30" y="60"/>
                  </a:cxn>
                  <a:cxn ang="0">
                    <a:pos x="34" y="68"/>
                  </a:cxn>
                  <a:cxn ang="0">
                    <a:pos x="38" y="76"/>
                  </a:cxn>
                  <a:cxn ang="0">
                    <a:pos x="41" y="81"/>
                  </a:cxn>
                  <a:cxn ang="0">
                    <a:pos x="43" y="86"/>
                  </a:cxn>
                  <a:cxn ang="0">
                    <a:pos x="41" y="84"/>
                  </a:cxn>
                  <a:cxn ang="0">
                    <a:pos x="61" y="78"/>
                  </a:cxn>
                </a:cxnLst>
                <a:rect l="0" t="0" r="r" b="b"/>
                <a:pathLst>
                  <a:path w="61" h="86">
                    <a:moveTo>
                      <a:pt x="61" y="78"/>
                    </a:moveTo>
                    <a:lnTo>
                      <a:pt x="60" y="77"/>
                    </a:lnTo>
                    <a:lnTo>
                      <a:pt x="59" y="73"/>
                    </a:lnTo>
                    <a:lnTo>
                      <a:pt x="56" y="67"/>
                    </a:lnTo>
                    <a:lnTo>
                      <a:pt x="51" y="60"/>
                    </a:lnTo>
                    <a:lnTo>
                      <a:pt x="47" y="51"/>
                    </a:lnTo>
                    <a:lnTo>
                      <a:pt x="41" y="41"/>
                    </a:lnTo>
                    <a:lnTo>
                      <a:pt x="36" y="29"/>
                    </a:lnTo>
                    <a:lnTo>
                      <a:pt x="27" y="16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10" y="27"/>
                    </a:lnTo>
                    <a:lnTo>
                      <a:pt x="18" y="40"/>
                    </a:lnTo>
                    <a:lnTo>
                      <a:pt x="24" y="50"/>
                    </a:lnTo>
                    <a:lnTo>
                      <a:pt x="30" y="60"/>
                    </a:lnTo>
                    <a:lnTo>
                      <a:pt x="34" y="68"/>
                    </a:lnTo>
                    <a:lnTo>
                      <a:pt x="38" y="76"/>
                    </a:lnTo>
                    <a:lnTo>
                      <a:pt x="41" y="81"/>
                    </a:lnTo>
                    <a:lnTo>
                      <a:pt x="43" y="86"/>
                    </a:lnTo>
                    <a:lnTo>
                      <a:pt x="41" y="84"/>
                    </a:lnTo>
                    <a:lnTo>
                      <a:pt x="61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4" name="Freeform 263"/>
              <p:cNvSpPr>
                <a:spLocks/>
              </p:cNvSpPr>
              <p:nvPr/>
            </p:nvSpPr>
            <p:spPr bwMode="auto">
              <a:xfrm>
                <a:off x="5606" y="404"/>
                <a:ext cx="20" cy="13"/>
              </a:xfrm>
              <a:custGeom>
                <a:avLst/>
                <a:gdLst/>
                <a:ahLst/>
                <a:cxnLst>
                  <a:cxn ang="0">
                    <a:pos x="52" y="20"/>
                  </a:cxn>
                  <a:cxn ang="0">
                    <a:pos x="52" y="20"/>
                  </a:cxn>
                  <a:cxn ang="0">
                    <a:pos x="48" y="20"/>
                  </a:cxn>
                  <a:cxn ang="0">
                    <a:pos x="45" y="20"/>
                  </a:cxn>
                  <a:cxn ang="0">
                    <a:pos x="39" y="19"/>
                  </a:cxn>
                  <a:cxn ang="0">
                    <a:pos x="33" y="18"/>
                  </a:cxn>
                  <a:cxn ang="0">
                    <a:pos x="31" y="15"/>
                  </a:cxn>
                  <a:cxn ang="0">
                    <a:pos x="26" y="10"/>
                  </a:cxn>
                  <a:cxn ang="0">
                    <a:pos x="22" y="5"/>
                  </a:cxn>
                  <a:cxn ang="0">
                    <a:pos x="20" y="0"/>
                  </a:cxn>
                  <a:cxn ang="0">
                    <a:pos x="0" y="6"/>
                  </a:cxn>
                  <a:cxn ang="0">
                    <a:pos x="5" y="13"/>
                  </a:cxn>
                  <a:cxn ang="0">
                    <a:pos x="9" y="22"/>
                  </a:cxn>
                  <a:cxn ang="0">
                    <a:pos x="16" y="29"/>
                  </a:cxn>
                  <a:cxn ang="0">
                    <a:pos x="25" y="35"/>
                  </a:cxn>
                  <a:cxn ang="0">
                    <a:pos x="33" y="39"/>
                  </a:cxn>
                  <a:cxn ang="0">
                    <a:pos x="42" y="40"/>
                  </a:cxn>
                  <a:cxn ang="0">
                    <a:pos x="51" y="40"/>
                  </a:cxn>
                  <a:cxn ang="0">
                    <a:pos x="61" y="37"/>
                  </a:cxn>
                  <a:cxn ang="0">
                    <a:pos x="61" y="37"/>
                  </a:cxn>
                  <a:cxn ang="0">
                    <a:pos x="52" y="20"/>
                  </a:cxn>
                </a:cxnLst>
                <a:rect l="0" t="0" r="r" b="b"/>
                <a:pathLst>
                  <a:path w="61" h="40">
                    <a:moveTo>
                      <a:pt x="52" y="20"/>
                    </a:moveTo>
                    <a:lnTo>
                      <a:pt x="52" y="20"/>
                    </a:lnTo>
                    <a:lnTo>
                      <a:pt x="48" y="20"/>
                    </a:lnTo>
                    <a:lnTo>
                      <a:pt x="45" y="20"/>
                    </a:lnTo>
                    <a:lnTo>
                      <a:pt x="39" y="19"/>
                    </a:lnTo>
                    <a:lnTo>
                      <a:pt x="33" y="18"/>
                    </a:lnTo>
                    <a:lnTo>
                      <a:pt x="31" y="15"/>
                    </a:lnTo>
                    <a:lnTo>
                      <a:pt x="26" y="10"/>
                    </a:lnTo>
                    <a:lnTo>
                      <a:pt x="22" y="5"/>
                    </a:lnTo>
                    <a:lnTo>
                      <a:pt x="20" y="0"/>
                    </a:lnTo>
                    <a:lnTo>
                      <a:pt x="0" y="6"/>
                    </a:lnTo>
                    <a:lnTo>
                      <a:pt x="5" y="13"/>
                    </a:lnTo>
                    <a:lnTo>
                      <a:pt x="9" y="22"/>
                    </a:lnTo>
                    <a:lnTo>
                      <a:pt x="16" y="29"/>
                    </a:lnTo>
                    <a:lnTo>
                      <a:pt x="25" y="35"/>
                    </a:lnTo>
                    <a:lnTo>
                      <a:pt x="33" y="39"/>
                    </a:lnTo>
                    <a:lnTo>
                      <a:pt x="42" y="40"/>
                    </a:lnTo>
                    <a:lnTo>
                      <a:pt x="51" y="40"/>
                    </a:lnTo>
                    <a:lnTo>
                      <a:pt x="61" y="37"/>
                    </a:lnTo>
                    <a:lnTo>
                      <a:pt x="61" y="37"/>
                    </a:lnTo>
                    <a:lnTo>
                      <a:pt x="52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5" name="Freeform 264"/>
              <p:cNvSpPr>
                <a:spLocks/>
              </p:cNvSpPr>
              <p:nvPr/>
            </p:nvSpPr>
            <p:spPr bwMode="auto">
              <a:xfrm>
                <a:off x="5621" y="396"/>
                <a:ext cx="11" cy="21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7" y="24"/>
                  </a:cxn>
                  <a:cxn ang="0">
                    <a:pos x="10" y="30"/>
                  </a:cxn>
                  <a:cxn ang="0">
                    <a:pos x="11" y="34"/>
                  </a:cxn>
                  <a:cxn ang="0">
                    <a:pos x="11" y="37"/>
                  </a:cxn>
                  <a:cxn ang="0">
                    <a:pos x="10" y="43"/>
                  </a:cxn>
                  <a:cxn ang="0">
                    <a:pos x="10" y="43"/>
                  </a:cxn>
                  <a:cxn ang="0">
                    <a:pos x="7" y="45"/>
                  </a:cxn>
                  <a:cxn ang="0">
                    <a:pos x="16" y="62"/>
                  </a:cxn>
                  <a:cxn ang="0">
                    <a:pos x="24" y="57"/>
                  </a:cxn>
                  <a:cxn ang="0">
                    <a:pos x="30" y="48"/>
                  </a:cxn>
                  <a:cxn ang="0">
                    <a:pos x="32" y="40"/>
                  </a:cxn>
                  <a:cxn ang="0">
                    <a:pos x="32" y="31"/>
                  </a:cxn>
                  <a:cxn ang="0">
                    <a:pos x="30" y="21"/>
                  </a:cxn>
                  <a:cxn ang="0">
                    <a:pos x="24" y="13"/>
                  </a:cxn>
                  <a:cxn ang="0">
                    <a:pos x="20" y="7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0" y="14"/>
                  </a:cxn>
                </a:cxnLst>
                <a:rect l="0" t="0" r="r" b="b"/>
                <a:pathLst>
                  <a:path w="32" h="62">
                    <a:moveTo>
                      <a:pt x="0" y="14"/>
                    </a:moveTo>
                    <a:lnTo>
                      <a:pt x="0" y="14"/>
                    </a:lnTo>
                    <a:lnTo>
                      <a:pt x="3" y="18"/>
                    </a:lnTo>
                    <a:lnTo>
                      <a:pt x="7" y="24"/>
                    </a:lnTo>
                    <a:lnTo>
                      <a:pt x="10" y="30"/>
                    </a:lnTo>
                    <a:lnTo>
                      <a:pt x="11" y="34"/>
                    </a:lnTo>
                    <a:lnTo>
                      <a:pt x="11" y="37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7" y="45"/>
                    </a:lnTo>
                    <a:lnTo>
                      <a:pt x="16" y="62"/>
                    </a:lnTo>
                    <a:lnTo>
                      <a:pt x="24" y="57"/>
                    </a:lnTo>
                    <a:lnTo>
                      <a:pt x="30" y="48"/>
                    </a:lnTo>
                    <a:lnTo>
                      <a:pt x="32" y="40"/>
                    </a:lnTo>
                    <a:lnTo>
                      <a:pt x="32" y="31"/>
                    </a:lnTo>
                    <a:lnTo>
                      <a:pt x="30" y="21"/>
                    </a:lnTo>
                    <a:lnTo>
                      <a:pt x="24" y="13"/>
                    </a:lnTo>
                    <a:lnTo>
                      <a:pt x="20" y="7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6" name="Freeform 265"/>
              <p:cNvSpPr>
                <a:spLocks/>
              </p:cNvSpPr>
              <p:nvPr/>
            </p:nvSpPr>
            <p:spPr bwMode="auto">
              <a:xfrm>
                <a:off x="5603" y="371"/>
                <a:ext cx="23" cy="30"/>
              </a:xfrm>
              <a:custGeom>
                <a:avLst/>
                <a:gdLst/>
                <a:ahLst/>
                <a:cxnLst>
                  <a:cxn ang="0">
                    <a:pos x="13" y="22"/>
                  </a:cxn>
                  <a:cxn ang="0">
                    <a:pos x="0" y="19"/>
                  </a:cxn>
                  <a:cxn ang="0">
                    <a:pos x="10" y="35"/>
                  </a:cxn>
                  <a:cxn ang="0">
                    <a:pos x="19" y="47"/>
                  </a:cxn>
                  <a:cxn ang="0">
                    <a:pos x="29" y="57"/>
                  </a:cxn>
                  <a:cxn ang="0">
                    <a:pos x="35" y="67"/>
                  </a:cxn>
                  <a:cxn ang="0">
                    <a:pos x="42" y="76"/>
                  </a:cxn>
                  <a:cxn ang="0">
                    <a:pos x="48" y="82"/>
                  </a:cxn>
                  <a:cxn ang="0">
                    <a:pos x="52" y="86"/>
                  </a:cxn>
                  <a:cxn ang="0">
                    <a:pos x="55" y="90"/>
                  </a:cxn>
                  <a:cxn ang="0">
                    <a:pos x="69" y="76"/>
                  </a:cxn>
                  <a:cxn ang="0">
                    <a:pos x="66" y="74"/>
                  </a:cxn>
                  <a:cxn ang="0">
                    <a:pos x="62" y="67"/>
                  </a:cxn>
                  <a:cxn ang="0">
                    <a:pos x="56" y="62"/>
                  </a:cxn>
                  <a:cxn ang="0">
                    <a:pos x="52" y="56"/>
                  </a:cxn>
                  <a:cxn ang="0">
                    <a:pos x="43" y="46"/>
                  </a:cxn>
                  <a:cxn ang="0">
                    <a:pos x="36" y="36"/>
                  </a:cxn>
                  <a:cxn ang="0">
                    <a:pos x="28" y="23"/>
                  </a:cxn>
                  <a:cxn ang="0">
                    <a:pos x="17" y="8"/>
                  </a:cxn>
                  <a:cxn ang="0">
                    <a:pos x="5" y="5"/>
                  </a:cxn>
                  <a:cxn ang="0">
                    <a:pos x="17" y="8"/>
                  </a:cxn>
                  <a:cxn ang="0">
                    <a:pos x="13" y="0"/>
                  </a:cxn>
                  <a:cxn ang="0">
                    <a:pos x="5" y="5"/>
                  </a:cxn>
                  <a:cxn ang="0">
                    <a:pos x="13" y="22"/>
                  </a:cxn>
                </a:cxnLst>
                <a:rect l="0" t="0" r="r" b="b"/>
                <a:pathLst>
                  <a:path w="69" h="90">
                    <a:moveTo>
                      <a:pt x="13" y="22"/>
                    </a:moveTo>
                    <a:lnTo>
                      <a:pt x="0" y="19"/>
                    </a:lnTo>
                    <a:lnTo>
                      <a:pt x="10" y="35"/>
                    </a:lnTo>
                    <a:lnTo>
                      <a:pt x="19" y="47"/>
                    </a:lnTo>
                    <a:lnTo>
                      <a:pt x="29" y="57"/>
                    </a:lnTo>
                    <a:lnTo>
                      <a:pt x="35" y="67"/>
                    </a:lnTo>
                    <a:lnTo>
                      <a:pt x="42" y="76"/>
                    </a:lnTo>
                    <a:lnTo>
                      <a:pt x="48" y="82"/>
                    </a:lnTo>
                    <a:lnTo>
                      <a:pt x="52" y="86"/>
                    </a:lnTo>
                    <a:lnTo>
                      <a:pt x="55" y="90"/>
                    </a:lnTo>
                    <a:lnTo>
                      <a:pt x="69" y="76"/>
                    </a:lnTo>
                    <a:lnTo>
                      <a:pt x="66" y="74"/>
                    </a:lnTo>
                    <a:lnTo>
                      <a:pt x="62" y="67"/>
                    </a:lnTo>
                    <a:lnTo>
                      <a:pt x="56" y="62"/>
                    </a:lnTo>
                    <a:lnTo>
                      <a:pt x="52" y="56"/>
                    </a:lnTo>
                    <a:lnTo>
                      <a:pt x="43" y="46"/>
                    </a:lnTo>
                    <a:lnTo>
                      <a:pt x="36" y="36"/>
                    </a:lnTo>
                    <a:lnTo>
                      <a:pt x="28" y="23"/>
                    </a:lnTo>
                    <a:lnTo>
                      <a:pt x="17" y="8"/>
                    </a:lnTo>
                    <a:lnTo>
                      <a:pt x="5" y="5"/>
                    </a:lnTo>
                    <a:lnTo>
                      <a:pt x="17" y="8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13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7" name="Freeform 266"/>
              <p:cNvSpPr>
                <a:spLocks/>
              </p:cNvSpPr>
              <p:nvPr/>
            </p:nvSpPr>
            <p:spPr bwMode="auto">
              <a:xfrm>
                <a:off x="5590" y="372"/>
                <a:ext cx="17" cy="10"/>
              </a:xfrm>
              <a:custGeom>
                <a:avLst/>
                <a:gdLst/>
                <a:ahLst/>
                <a:cxnLst>
                  <a:cxn ang="0">
                    <a:pos x="23" y="18"/>
                  </a:cxn>
                  <a:cxn ang="0">
                    <a:pos x="19" y="32"/>
                  </a:cxn>
                  <a:cxn ang="0">
                    <a:pos x="50" y="17"/>
                  </a:cxn>
                  <a:cxn ang="0">
                    <a:pos x="42" y="0"/>
                  </a:cxn>
                  <a:cxn ang="0">
                    <a:pos x="10" y="15"/>
                  </a:cxn>
                  <a:cxn ang="0">
                    <a:pos x="6" y="30"/>
                  </a:cxn>
                  <a:cxn ang="0">
                    <a:pos x="10" y="15"/>
                  </a:cxn>
                  <a:cxn ang="0">
                    <a:pos x="0" y="20"/>
                  </a:cxn>
                  <a:cxn ang="0">
                    <a:pos x="6" y="30"/>
                  </a:cxn>
                  <a:cxn ang="0">
                    <a:pos x="23" y="18"/>
                  </a:cxn>
                </a:cxnLst>
                <a:rect l="0" t="0" r="r" b="b"/>
                <a:pathLst>
                  <a:path w="50" h="32">
                    <a:moveTo>
                      <a:pt x="23" y="18"/>
                    </a:moveTo>
                    <a:lnTo>
                      <a:pt x="19" y="32"/>
                    </a:lnTo>
                    <a:lnTo>
                      <a:pt x="50" y="17"/>
                    </a:lnTo>
                    <a:lnTo>
                      <a:pt x="42" y="0"/>
                    </a:lnTo>
                    <a:lnTo>
                      <a:pt x="10" y="15"/>
                    </a:lnTo>
                    <a:lnTo>
                      <a:pt x="6" y="30"/>
                    </a:lnTo>
                    <a:lnTo>
                      <a:pt x="10" y="15"/>
                    </a:lnTo>
                    <a:lnTo>
                      <a:pt x="0" y="20"/>
                    </a:lnTo>
                    <a:lnTo>
                      <a:pt x="6" y="30"/>
                    </a:lnTo>
                    <a:lnTo>
                      <a:pt x="23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8" name="Freeform 267"/>
              <p:cNvSpPr>
                <a:spLocks/>
              </p:cNvSpPr>
              <p:nvPr/>
            </p:nvSpPr>
            <p:spPr bwMode="auto">
              <a:xfrm>
                <a:off x="5586" y="366"/>
                <a:ext cx="25" cy="17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78" y="18"/>
                  </a:cxn>
                  <a:cxn ang="0">
                    <a:pos x="13" y="51"/>
                  </a:cxn>
                  <a:cxn ang="0">
                    <a:pos x="0" y="32"/>
                  </a:cxn>
                  <a:cxn ang="0">
                    <a:pos x="8" y="30"/>
                  </a:cxn>
                  <a:cxn ang="0">
                    <a:pos x="16" y="27"/>
                  </a:cxn>
                  <a:cxn ang="0">
                    <a:pos x="25" y="22"/>
                  </a:cxn>
                  <a:cxn ang="0">
                    <a:pos x="33" y="18"/>
                  </a:cxn>
                  <a:cxn ang="0">
                    <a:pos x="41" y="14"/>
                  </a:cxn>
                  <a:cxn ang="0">
                    <a:pos x="49" y="10"/>
                  </a:cxn>
                  <a:cxn ang="0">
                    <a:pos x="58" y="5"/>
                  </a:cxn>
                  <a:cxn ang="0">
                    <a:pos x="66" y="0"/>
                  </a:cxn>
                </a:cxnLst>
                <a:rect l="0" t="0" r="r" b="b"/>
                <a:pathLst>
                  <a:path w="78" h="51">
                    <a:moveTo>
                      <a:pt x="66" y="0"/>
                    </a:moveTo>
                    <a:lnTo>
                      <a:pt x="78" y="18"/>
                    </a:lnTo>
                    <a:lnTo>
                      <a:pt x="13" y="51"/>
                    </a:lnTo>
                    <a:lnTo>
                      <a:pt x="0" y="32"/>
                    </a:lnTo>
                    <a:lnTo>
                      <a:pt x="8" y="30"/>
                    </a:lnTo>
                    <a:lnTo>
                      <a:pt x="16" y="27"/>
                    </a:lnTo>
                    <a:lnTo>
                      <a:pt x="25" y="22"/>
                    </a:lnTo>
                    <a:lnTo>
                      <a:pt x="33" y="18"/>
                    </a:lnTo>
                    <a:lnTo>
                      <a:pt x="41" y="14"/>
                    </a:lnTo>
                    <a:lnTo>
                      <a:pt x="49" y="10"/>
                    </a:lnTo>
                    <a:lnTo>
                      <a:pt x="58" y="5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49" name="Freeform 268"/>
              <p:cNvSpPr>
                <a:spLocks/>
              </p:cNvSpPr>
              <p:nvPr/>
            </p:nvSpPr>
            <p:spPr bwMode="auto">
              <a:xfrm>
                <a:off x="5606" y="365"/>
                <a:ext cx="11" cy="9"/>
              </a:xfrm>
              <a:custGeom>
                <a:avLst/>
                <a:gdLst/>
                <a:ahLst/>
                <a:cxnLst>
                  <a:cxn ang="0">
                    <a:pos x="24" y="33"/>
                  </a:cxn>
                  <a:cxn ang="0">
                    <a:pos x="29" y="18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11" y="30"/>
                  </a:cxn>
                  <a:cxn ang="0">
                    <a:pos x="16" y="16"/>
                  </a:cxn>
                  <a:cxn ang="0">
                    <a:pos x="24" y="33"/>
                  </a:cxn>
                  <a:cxn ang="0">
                    <a:pos x="34" y="28"/>
                  </a:cxn>
                  <a:cxn ang="0">
                    <a:pos x="29" y="18"/>
                  </a:cxn>
                  <a:cxn ang="0">
                    <a:pos x="24" y="33"/>
                  </a:cxn>
                </a:cxnLst>
                <a:rect l="0" t="0" r="r" b="b"/>
                <a:pathLst>
                  <a:path w="34" h="33">
                    <a:moveTo>
                      <a:pt x="24" y="33"/>
                    </a:moveTo>
                    <a:lnTo>
                      <a:pt x="29" y="18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11" y="30"/>
                    </a:lnTo>
                    <a:lnTo>
                      <a:pt x="16" y="16"/>
                    </a:lnTo>
                    <a:lnTo>
                      <a:pt x="24" y="33"/>
                    </a:lnTo>
                    <a:lnTo>
                      <a:pt x="34" y="28"/>
                    </a:lnTo>
                    <a:lnTo>
                      <a:pt x="29" y="18"/>
                    </a:lnTo>
                    <a:lnTo>
                      <a:pt x="24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0" name="Freeform 269"/>
              <p:cNvSpPr>
                <a:spLocks/>
              </p:cNvSpPr>
              <p:nvPr/>
            </p:nvSpPr>
            <p:spPr bwMode="auto">
              <a:xfrm>
                <a:off x="5588" y="369"/>
                <a:ext cx="26" cy="18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13" y="49"/>
                  </a:cxn>
                  <a:cxn ang="0">
                    <a:pos x="77" y="17"/>
                  </a:cxn>
                  <a:cxn ang="0">
                    <a:pos x="69" y="0"/>
                  </a:cxn>
                  <a:cxn ang="0">
                    <a:pos x="4" y="32"/>
                  </a:cxn>
                  <a:cxn ang="0">
                    <a:pos x="17" y="35"/>
                  </a:cxn>
                  <a:cxn ang="0">
                    <a:pos x="0" y="47"/>
                  </a:cxn>
                  <a:cxn ang="0">
                    <a:pos x="5" y="54"/>
                  </a:cxn>
                  <a:cxn ang="0">
                    <a:pos x="13" y="49"/>
                  </a:cxn>
                  <a:cxn ang="0">
                    <a:pos x="0" y="47"/>
                  </a:cxn>
                </a:cxnLst>
                <a:rect l="0" t="0" r="r" b="b"/>
                <a:pathLst>
                  <a:path w="77" h="54">
                    <a:moveTo>
                      <a:pt x="0" y="47"/>
                    </a:moveTo>
                    <a:lnTo>
                      <a:pt x="13" y="49"/>
                    </a:lnTo>
                    <a:lnTo>
                      <a:pt x="77" y="17"/>
                    </a:lnTo>
                    <a:lnTo>
                      <a:pt x="69" y="0"/>
                    </a:lnTo>
                    <a:lnTo>
                      <a:pt x="4" y="32"/>
                    </a:lnTo>
                    <a:lnTo>
                      <a:pt x="17" y="35"/>
                    </a:lnTo>
                    <a:lnTo>
                      <a:pt x="0" y="47"/>
                    </a:lnTo>
                    <a:lnTo>
                      <a:pt x="5" y="54"/>
                    </a:lnTo>
                    <a:lnTo>
                      <a:pt x="13" y="49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1" name="Freeform 270"/>
              <p:cNvSpPr>
                <a:spLocks/>
              </p:cNvSpPr>
              <p:nvPr/>
            </p:nvSpPr>
            <p:spPr bwMode="auto">
              <a:xfrm>
                <a:off x="5581" y="373"/>
                <a:ext cx="13" cy="1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7" y="16"/>
                  </a:cxn>
                  <a:cxn ang="0">
                    <a:pos x="20" y="35"/>
                  </a:cxn>
                  <a:cxn ang="0">
                    <a:pos x="37" y="23"/>
                  </a:cxn>
                  <a:cxn ang="0">
                    <a:pos x="24" y="5"/>
                  </a:cxn>
                  <a:cxn ang="0">
                    <a:pos x="18" y="20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7" y="16"/>
                  </a:cxn>
                  <a:cxn ang="0">
                    <a:pos x="12" y="0"/>
                  </a:cxn>
                </a:cxnLst>
                <a:rect l="0" t="0" r="r" b="b"/>
                <a:pathLst>
                  <a:path w="37" h="35">
                    <a:moveTo>
                      <a:pt x="12" y="0"/>
                    </a:moveTo>
                    <a:lnTo>
                      <a:pt x="7" y="16"/>
                    </a:lnTo>
                    <a:lnTo>
                      <a:pt x="20" y="35"/>
                    </a:lnTo>
                    <a:lnTo>
                      <a:pt x="37" y="23"/>
                    </a:lnTo>
                    <a:lnTo>
                      <a:pt x="24" y="5"/>
                    </a:lnTo>
                    <a:lnTo>
                      <a:pt x="18" y="20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7" y="1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2" name="Freeform 271"/>
              <p:cNvSpPr>
                <a:spLocks/>
              </p:cNvSpPr>
              <p:nvPr/>
            </p:nvSpPr>
            <p:spPr bwMode="auto">
              <a:xfrm>
                <a:off x="5585" y="369"/>
                <a:ext cx="15" cy="1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2" y="0"/>
                  </a:cxn>
                  <a:cxn ang="0">
                    <a:pos x="23" y="4"/>
                  </a:cxn>
                  <a:cxn ang="0">
                    <a:pos x="15" y="8"/>
                  </a:cxn>
                  <a:cxn ang="0">
                    <a:pos x="8" y="10"/>
                  </a:cxn>
                  <a:cxn ang="0">
                    <a:pos x="0" y="12"/>
                  </a:cxn>
                  <a:cxn ang="0">
                    <a:pos x="6" y="32"/>
                  </a:cxn>
                  <a:cxn ang="0">
                    <a:pos x="13" y="30"/>
                  </a:cxn>
                  <a:cxn ang="0">
                    <a:pos x="23" y="25"/>
                  </a:cxn>
                  <a:cxn ang="0">
                    <a:pos x="32" y="21"/>
                  </a:cxn>
                  <a:cxn ang="0">
                    <a:pos x="41" y="17"/>
                  </a:cxn>
                  <a:cxn ang="0">
                    <a:pos x="41" y="17"/>
                  </a:cxn>
                  <a:cxn ang="0">
                    <a:pos x="32" y="0"/>
                  </a:cxn>
                </a:cxnLst>
                <a:rect l="0" t="0" r="r" b="b"/>
                <a:pathLst>
                  <a:path w="41" h="32">
                    <a:moveTo>
                      <a:pt x="32" y="0"/>
                    </a:moveTo>
                    <a:lnTo>
                      <a:pt x="32" y="0"/>
                    </a:lnTo>
                    <a:lnTo>
                      <a:pt x="23" y="4"/>
                    </a:lnTo>
                    <a:lnTo>
                      <a:pt x="15" y="8"/>
                    </a:lnTo>
                    <a:lnTo>
                      <a:pt x="8" y="10"/>
                    </a:lnTo>
                    <a:lnTo>
                      <a:pt x="0" y="12"/>
                    </a:lnTo>
                    <a:lnTo>
                      <a:pt x="6" y="32"/>
                    </a:lnTo>
                    <a:lnTo>
                      <a:pt x="13" y="30"/>
                    </a:lnTo>
                    <a:lnTo>
                      <a:pt x="23" y="25"/>
                    </a:lnTo>
                    <a:lnTo>
                      <a:pt x="32" y="21"/>
                    </a:lnTo>
                    <a:lnTo>
                      <a:pt x="41" y="17"/>
                    </a:lnTo>
                    <a:lnTo>
                      <a:pt x="41" y="17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3" name="Freeform 272"/>
              <p:cNvSpPr>
                <a:spLocks/>
              </p:cNvSpPr>
              <p:nvPr/>
            </p:nvSpPr>
            <p:spPr bwMode="auto">
              <a:xfrm>
                <a:off x="5596" y="362"/>
                <a:ext cx="15" cy="13"/>
              </a:xfrm>
              <a:custGeom>
                <a:avLst/>
                <a:gdLst/>
                <a:ahLst/>
                <a:cxnLst>
                  <a:cxn ang="0">
                    <a:pos x="46" y="7"/>
                  </a:cxn>
                  <a:cxn ang="0">
                    <a:pos x="33" y="4"/>
                  </a:cxn>
                  <a:cxn ang="0">
                    <a:pos x="23" y="10"/>
                  </a:cxn>
                  <a:cxn ang="0">
                    <a:pos x="16" y="14"/>
                  </a:cxn>
                  <a:cxn ang="0">
                    <a:pos x="7" y="18"/>
                  </a:cxn>
                  <a:cxn ang="0">
                    <a:pos x="0" y="23"/>
                  </a:cxn>
                  <a:cxn ang="0">
                    <a:pos x="9" y="40"/>
                  </a:cxn>
                  <a:cxn ang="0">
                    <a:pos x="16" y="35"/>
                  </a:cxn>
                  <a:cxn ang="0">
                    <a:pos x="25" y="31"/>
                  </a:cxn>
                  <a:cxn ang="0">
                    <a:pos x="35" y="27"/>
                  </a:cxn>
                  <a:cxn ang="0">
                    <a:pos x="42" y="21"/>
                  </a:cxn>
                  <a:cxn ang="0">
                    <a:pos x="29" y="18"/>
                  </a:cxn>
                  <a:cxn ang="0">
                    <a:pos x="46" y="7"/>
                  </a:cxn>
                  <a:cxn ang="0">
                    <a:pos x="40" y="0"/>
                  </a:cxn>
                  <a:cxn ang="0">
                    <a:pos x="33" y="4"/>
                  </a:cxn>
                  <a:cxn ang="0">
                    <a:pos x="46" y="7"/>
                  </a:cxn>
                </a:cxnLst>
                <a:rect l="0" t="0" r="r" b="b"/>
                <a:pathLst>
                  <a:path w="46" h="40">
                    <a:moveTo>
                      <a:pt x="46" y="7"/>
                    </a:moveTo>
                    <a:lnTo>
                      <a:pt x="33" y="4"/>
                    </a:lnTo>
                    <a:lnTo>
                      <a:pt x="23" y="10"/>
                    </a:lnTo>
                    <a:lnTo>
                      <a:pt x="16" y="14"/>
                    </a:lnTo>
                    <a:lnTo>
                      <a:pt x="7" y="18"/>
                    </a:lnTo>
                    <a:lnTo>
                      <a:pt x="0" y="23"/>
                    </a:lnTo>
                    <a:lnTo>
                      <a:pt x="9" y="40"/>
                    </a:lnTo>
                    <a:lnTo>
                      <a:pt x="16" y="35"/>
                    </a:lnTo>
                    <a:lnTo>
                      <a:pt x="25" y="31"/>
                    </a:lnTo>
                    <a:lnTo>
                      <a:pt x="35" y="27"/>
                    </a:lnTo>
                    <a:lnTo>
                      <a:pt x="42" y="21"/>
                    </a:lnTo>
                    <a:lnTo>
                      <a:pt x="29" y="18"/>
                    </a:lnTo>
                    <a:lnTo>
                      <a:pt x="46" y="7"/>
                    </a:lnTo>
                    <a:lnTo>
                      <a:pt x="40" y="0"/>
                    </a:lnTo>
                    <a:lnTo>
                      <a:pt x="33" y="4"/>
                    </a:lnTo>
                    <a:lnTo>
                      <a:pt x="46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4" name="Freeform 273"/>
              <p:cNvSpPr>
                <a:spLocks/>
              </p:cNvSpPr>
              <p:nvPr/>
            </p:nvSpPr>
            <p:spPr bwMode="auto">
              <a:xfrm>
                <a:off x="5558" y="323"/>
                <a:ext cx="27" cy="19"/>
              </a:xfrm>
              <a:custGeom>
                <a:avLst/>
                <a:gdLst/>
                <a:ahLst/>
                <a:cxnLst>
                  <a:cxn ang="0">
                    <a:pos x="83" y="24"/>
                  </a:cxn>
                  <a:cxn ang="0">
                    <a:pos x="66" y="0"/>
                  </a:cxn>
                  <a:cxn ang="0">
                    <a:pos x="0" y="31"/>
                  </a:cxn>
                  <a:cxn ang="0">
                    <a:pos x="17" y="57"/>
                  </a:cxn>
                  <a:cxn ang="0">
                    <a:pos x="24" y="54"/>
                  </a:cxn>
                  <a:cxn ang="0">
                    <a:pos x="33" y="51"/>
                  </a:cxn>
                  <a:cxn ang="0">
                    <a:pos x="40" y="48"/>
                  </a:cxn>
                  <a:cxn ang="0">
                    <a:pos x="49" y="44"/>
                  </a:cxn>
                  <a:cxn ang="0">
                    <a:pos x="59" y="38"/>
                  </a:cxn>
                  <a:cxn ang="0">
                    <a:pos x="68" y="34"/>
                  </a:cxn>
                  <a:cxn ang="0">
                    <a:pos x="76" y="28"/>
                  </a:cxn>
                  <a:cxn ang="0">
                    <a:pos x="83" y="24"/>
                  </a:cxn>
                </a:cxnLst>
                <a:rect l="0" t="0" r="r" b="b"/>
                <a:pathLst>
                  <a:path w="83" h="57">
                    <a:moveTo>
                      <a:pt x="83" y="24"/>
                    </a:moveTo>
                    <a:lnTo>
                      <a:pt x="66" y="0"/>
                    </a:lnTo>
                    <a:lnTo>
                      <a:pt x="0" y="31"/>
                    </a:lnTo>
                    <a:lnTo>
                      <a:pt x="17" y="57"/>
                    </a:lnTo>
                    <a:lnTo>
                      <a:pt x="24" y="54"/>
                    </a:lnTo>
                    <a:lnTo>
                      <a:pt x="33" y="51"/>
                    </a:lnTo>
                    <a:lnTo>
                      <a:pt x="40" y="48"/>
                    </a:lnTo>
                    <a:lnTo>
                      <a:pt x="49" y="44"/>
                    </a:lnTo>
                    <a:lnTo>
                      <a:pt x="59" y="38"/>
                    </a:lnTo>
                    <a:lnTo>
                      <a:pt x="68" y="34"/>
                    </a:lnTo>
                    <a:lnTo>
                      <a:pt x="76" y="28"/>
                    </a:lnTo>
                    <a:lnTo>
                      <a:pt x="83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5" name="Freeform 274"/>
              <p:cNvSpPr>
                <a:spLocks/>
              </p:cNvSpPr>
              <p:nvPr/>
            </p:nvSpPr>
            <p:spPr bwMode="auto">
              <a:xfrm>
                <a:off x="5577" y="319"/>
                <a:ext cx="11" cy="15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8"/>
                  </a:cxn>
                  <a:cxn ang="0">
                    <a:pos x="17" y="43"/>
                  </a:cxn>
                  <a:cxn ang="0">
                    <a:pos x="34" y="31"/>
                  </a:cxn>
                  <a:cxn ang="0">
                    <a:pos x="17" y="7"/>
                  </a:cxn>
                  <a:cxn ang="0">
                    <a:pos x="4" y="4"/>
                  </a:cxn>
                  <a:cxn ang="0">
                    <a:pos x="17" y="7"/>
                  </a:cxn>
                  <a:cxn ang="0">
                    <a:pos x="11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34" h="43">
                    <a:moveTo>
                      <a:pt x="13" y="21"/>
                    </a:moveTo>
                    <a:lnTo>
                      <a:pt x="0" y="18"/>
                    </a:lnTo>
                    <a:lnTo>
                      <a:pt x="17" y="43"/>
                    </a:lnTo>
                    <a:lnTo>
                      <a:pt x="34" y="31"/>
                    </a:lnTo>
                    <a:lnTo>
                      <a:pt x="17" y="7"/>
                    </a:lnTo>
                    <a:lnTo>
                      <a:pt x="4" y="4"/>
                    </a:lnTo>
                    <a:lnTo>
                      <a:pt x="17" y="7"/>
                    </a:lnTo>
                    <a:lnTo>
                      <a:pt x="11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6" name="Freeform 275"/>
              <p:cNvSpPr>
                <a:spLocks/>
              </p:cNvSpPr>
              <p:nvPr/>
            </p:nvSpPr>
            <p:spPr bwMode="auto">
              <a:xfrm>
                <a:off x="5553" y="322"/>
                <a:ext cx="28" cy="15"/>
              </a:xfrm>
              <a:custGeom>
                <a:avLst/>
                <a:gdLst/>
                <a:ahLst/>
                <a:cxnLst>
                  <a:cxn ang="0">
                    <a:pos x="23" y="34"/>
                  </a:cxn>
                  <a:cxn ang="0">
                    <a:pos x="18" y="49"/>
                  </a:cxn>
                  <a:cxn ang="0">
                    <a:pos x="85" y="17"/>
                  </a:cxn>
                  <a:cxn ang="0">
                    <a:pos x="76" y="0"/>
                  </a:cxn>
                  <a:cxn ang="0">
                    <a:pos x="10" y="31"/>
                  </a:cxn>
                  <a:cxn ang="0">
                    <a:pos x="5" y="46"/>
                  </a:cxn>
                  <a:cxn ang="0">
                    <a:pos x="10" y="31"/>
                  </a:cxn>
                  <a:cxn ang="0">
                    <a:pos x="0" y="36"/>
                  </a:cxn>
                  <a:cxn ang="0">
                    <a:pos x="5" y="46"/>
                  </a:cxn>
                  <a:cxn ang="0">
                    <a:pos x="23" y="34"/>
                  </a:cxn>
                </a:cxnLst>
                <a:rect l="0" t="0" r="r" b="b"/>
                <a:pathLst>
                  <a:path w="85" h="49">
                    <a:moveTo>
                      <a:pt x="23" y="34"/>
                    </a:moveTo>
                    <a:lnTo>
                      <a:pt x="18" y="49"/>
                    </a:lnTo>
                    <a:lnTo>
                      <a:pt x="85" y="17"/>
                    </a:lnTo>
                    <a:lnTo>
                      <a:pt x="76" y="0"/>
                    </a:lnTo>
                    <a:lnTo>
                      <a:pt x="10" y="31"/>
                    </a:lnTo>
                    <a:lnTo>
                      <a:pt x="5" y="46"/>
                    </a:lnTo>
                    <a:lnTo>
                      <a:pt x="10" y="31"/>
                    </a:lnTo>
                    <a:lnTo>
                      <a:pt x="0" y="36"/>
                    </a:lnTo>
                    <a:lnTo>
                      <a:pt x="5" y="46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7" name="Freeform 276"/>
              <p:cNvSpPr>
                <a:spLocks/>
              </p:cNvSpPr>
              <p:nvPr/>
            </p:nvSpPr>
            <p:spPr bwMode="auto">
              <a:xfrm>
                <a:off x="5555" y="332"/>
                <a:ext cx="11" cy="15"/>
              </a:xfrm>
              <a:custGeom>
                <a:avLst/>
                <a:gdLst/>
                <a:ahLst/>
                <a:cxnLst>
                  <a:cxn ang="0">
                    <a:pos x="22" y="23"/>
                  </a:cxn>
                  <a:cxn ang="0">
                    <a:pos x="35" y="26"/>
                  </a:cxn>
                  <a:cxn ang="0">
                    <a:pos x="18" y="0"/>
                  </a:cxn>
                  <a:cxn ang="0">
                    <a:pos x="0" y="12"/>
                  </a:cxn>
                  <a:cxn ang="0">
                    <a:pos x="18" y="37"/>
                  </a:cxn>
                  <a:cxn ang="0">
                    <a:pos x="31" y="40"/>
                  </a:cxn>
                  <a:cxn ang="0">
                    <a:pos x="18" y="37"/>
                  </a:cxn>
                  <a:cxn ang="0">
                    <a:pos x="22" y="44"/>
                  </a:cxn>
                  <a:cxn ang="0">
                    <a:pos x="31" y="40"/>
                  </a:cxn>
                  <a:cxn ang="0">
                    <a:pos x="22" y="23"/>
                  </a:cxn>
                </a:cxnLst>
                <a:rect l="0" t="0" r="r" b="b"/>
                <a:pathLst>
                  <a:path w="35" h="44">
                    <a:moveTo>
                      <a:pt x="22" y="23"/>
                    </a:moveTo>
                    <a:lnTo>
                      <a:pt x="35" y="26"/>
                    </a:lnTo>
                    <a:lnTo>
                      <a:pt x="18" y="0"/>
                    </a:lnTo>
                    <a:lnTo>
                      <a:pt x="0" y="12"/>
                    </a:lnTo>
                    <a:lnTo>
                      <a:pt x="18" y="37"/>
                    </a:lnTo>
                    <a:lnTo>
                      <a:pt x="31" y="40"/>
                    </a:lnTo>
                    <a:lnTo>
                      <a:pt x="18" y="37"/>
                    </a:lnTo>
                    <a:lnTo>
                      <a:pt x="22" y="44"/>
                    </a:lnTo>
                    <a:lnTo>
                      <a:pt x="31" y="40"/>
                    </a:lnTo>
                    <a:lnTo>
                      <a:pt x="22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8" name="Freeform 277"/>
              <p:cNvSpPr>
                <a:spLocks/>
              </p:cNvSpPr>
              <p:nvPr/>
            </p:nvSpPr>
            <p:spPr bwMode="auto">
              <a:xfrm>
                <a:off x="5562" y="335"/>
                <a:ext cx="13" cy="10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2" y="0"/>
                  </a:cxn>
                  <a:cxn ang="0">
                    <a:pos x="23" y="5"/>
                  </a:cxn>
                  <a:cxn ang="0">
                    <a:pos x="17" y="6"/>
                  </a:cxn>
                  <a:cxn ang="0">
                    <a:pos x="9" y="9"/>
                  </a:cxn>
                  <a:cxn ang="0">
                    <a:pos x="0" y="13"/>
                  </a:cxn>
                  <a:cxn ang="0">
                    <a:pos x="9" y="30"/>
                  </a:cxn>
                  <a:cxn ang="0">
                    <a:pos x="14" y="29"/>
                  </a:cxn>
                  <a:cxn ang="0">
                    <a:pos x="23" y="26"/>
                  </a:cxn>
                  <a:cxn ang="0">
                    <a:pos x="32" y="22"/>
                  </a:cxn>
                  <a:cxn ang="0">
                    <a:pos x="40" y="17"/>
                  </a:cxn>
                  <a:cxn ang="0">
                    <a:pos x="40" y="17"/>
                  </a:cxn>
                  <a:cxn ang="0">
                    <a:pos x="32" y="0"/>
                  </a:cxn>
                </a:cxnLst>
                <a:rect l="0" t="0" r="r" b="b"/>
                <a:pathLst>
                  <a:path w="40" h="30">
                    <a:moveTo>
                      <a:pt x="32" y="0"/>
                    </a:moveTo>
                    <a:lnTo>
                      <a:pt x="32" y="0"/>
                    </a:lnTo>
                    <a:lnTo>
                      <a:pt x="23" y="5"/>
                    </a:lnTo>
                    <a:lnTo>
                      <a:pt x="17" y="6"/>
                    </a:lnTo>
                    <a:lnTo>
                      <a:pt x="9" y="9"/>
                    </a:lnTo>
                    <a:lnTo>
                      <a:pt x="0" y="13"/>
                    </a:lnTo>
                    <a:lnTo>
                      <a:pt x="9" y="30"/>
                    </a:lnTo>
                    <a:lnTo>
                      <a:pt x="14" y="29"/>
                    </a:lnTo>
                    <a:lnTo>
                      <a:pt x="23" y="26"/>
                    </a:lnTo>
                    <a:lnTo>
                      <a:pt x="32" y="22"/>
                    </a:lnTo>
                    <a:lnTo>
                      <a:pt x="40" y="17"/>
                    </a:lnTo>
                    <a:lnTo>
                      <a:pt x="40" y="17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59" name="Freeform 278"/>
              <p:cNvSpPr>
                <a:spLocks/>
              </p:cNvSpPr>
              <p:nvPr/>
            </p:nvSpPr>
            <p:spPr bwMode="auto">
              <a:xfrm>
                <a:off x="5573" y="328"/>
                <a:ext cx="17" cy="13"/>
              </a:xfrm>
              <a:custGeom>
                <a:avLst/>
                <a:gdLst/>
                <a:ahLst/>
                <a:cxnLst>
                  <a:cxn ang="0">
                    <a:pos x="30" y="15"/>
                  </a:cxn>
                  <a:cxn ang="0">
                    <a:pos x="34" y="0"/>
                  </a:cxn>
                  <a:cxn ang="0">
                    <a:pos x="26" y="5"/>
                  </a:cxn>
                  <a:cxn ang="0">
                    <a:pos x="17" y="10"/>
                  </a:cxn>
                  <a:cxn ang="0">
                    <a:pos x="10" y="15"/>
                  </a:cxn>
                  <a:cxn ang="0">
                    <a:pos x="0" y="20"/>
                  </a:cxn>
                  <a:cxn ang="0">
                    <a:pos x="8" y="37"/>
                  </a:cxn>
                  <a:cxn ang="0">
                    <a:pos x="18" y="32"/>
                  </a:cxn>
                  <a:cxn ang="0">
                    <a:pos x="28" y="27"/>
                  </a:cxn>
                  <a:cxn ang="0">
                    <a:pos x="37" y="22"/>
                  </a:cxn>
                  <a:cxn ang="0">
                    <a:pos x="43" y="17"/>
                  </a:cxn>
                  <a:cxn ang="0">
                    <a:pos x="47" y="3"/>
                  </a:cxn>
                  <a:cxn ang="0">
                    <a:pos x="43" y="17"/>
                  </a:cxn>
                  <a:cxn ang="0">
                    <a:pos x="53" y="12"/>
                  </a:cxn>
                  <a:cxn ang="0">
                    <a:pos x="47" y="3"/>
                  </a:cxn>
                  <a:cxn ang="0">
                    <a:pos x="30" y="15"/>
                  </a:cxn>
                </a:cxnLst>
                <a:rect l="0" t="0" r="r" b="b"/>
                <a:pathLst>
                  <a:path w="53" h="37">
                    <a:moveTo>
                      <a:pt x="30" y="15"/>
                    </a:moveTo>
                    <a:lnTo>
                      <a:pt x="34" y="0"/>
                    </a:lnTo>
                    <a:lnTo>
                      <a:pt x="26" y="5"/>
                    </a:lnTo>
                    <a:lnTo>
                      <a:pt x="17" y="10"/>
                    </a:lnTo>
                    <a:lnTo>
                      <a:pt x="10" y="15"/>
                    </a:lnTo>
                    <a:lnTo>
                      <a:pt x="0" y="20"/>
                    </a:lnTo>
                    <a:lnTo>
                      <a:pt x="8" y="37"/>
                    </a:lnTo>
                    <a:lnTo>
                      <a:pt x="18" y="32"/>
                    </a:lnTo>
                    <a:lnTo>
                      <a:pt x="28" y="27"/>
                    </a:lnTo>
                    <a:lnTo>
                      <a:pt x="37" y="22"/>
                    </a:lnTo>
                    <a:lnTo>
                      <a:pt x="43" y="17"/>
                    </a:lnTo>
                    <a:lnTo>
                      <a:pt x="47" y="3"/>
                    </a:lnTo>
                    <a:lnTo>
                      <a:pt x="43" y="17"/>
                    </a:lnTo>
                    <a:lnTo>
                      <a:pt x="53" y="12"/>
                    </a:lnTo>
                    <a:lnTo>
                      <a:pt x="47" y="3"/>
                    </a:lnTo>
                    <a:lnTo>
                      <a:pt x="3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0" name="Freeform 279"/>
              <p:cNvSpPr>
                <a:spLocks/>
              </p:cNvSpPr>
              <p:nvPr/>
            </p:nvSpPr>
            <p:spPr bwMode="auto">
              <a:xfrm>
                <a:off x="5515" y="258"/>
                <a:ext cx="30" cy="24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25" y="71"/>
                  </a:cxn>
                  <a:cxn ang="0">
                    <a:pos x="92" y="38"/>
                  </a:cxn>
                  <a:cxn ang="0">
                    <a:pos x="66" y="0"/>
                  </a:cxn>
                  <a:cxn ang="0">
                    <a:pos x="0" y="33"/>
                  </a:cxn>
                </a:cxnLst>
                <a:rect l="0" t="0" r="r" b="b"/>
                <a:pathLst>
                  <a:path w="92" h="71">
                    <a:moveTo>
                      <a:pt x="0" y="33"/>
                    </a:moveTo>
                    <a:lnTo>
                      <a:pt x="25" y="71"/>
                    </a:lnTo>
                    <a:lnTo>
                      <a:pt x="92" y="38"/>
                    </a:lnTo>
                    <a:lnTo>
                      <a:pt x="66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1" name="Freeform 280"/>
              <p:cNvSpPr>
                <a:spLocks/>
              </p:cNvSpPr>
              <p:nvPr/>
            </p:nvSpPr>
            <p:spPr bwMode="auto">
              <a:xfrm>
                <a:off x="5512" y="267"/>
                <a:ext cx="14" cy="19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43" y="38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26" y="50"/>
                  </a:cxn>
                  <a:cxn ang="0">
                    <a:pos x="39" y="53"/>
                  </a:cxn>
                  <a:cxn ang="0">
                    <a:pos x="26" y="50"/>
                  </a:cxn>
                  <a:cxn ang="0">
                    <a:pos x="32" y="57"/>
                  </a:cxn>
                  <a:cxn ang="0">
                    <a:pos x="39" y="53"/>
                  </a:cxn>
                  <a:cxn ang="0">
                    <a:pos x="30" y="35"/>
                  </a:cxn>
                </a:cxnLst>
                <a:rect l="0" t="0" r="r" b="b"/>
                <a:pathLst>
                  <a:path w="43" h="57">
                    <a:moveTo>
                      <a:pt x="30" y="35"/>
                    </a:moveTo>
                    <a:lnTo>
                      <a:pt x="43" y="38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26" y="50"/>
                    </a:lnTo>
                    <a:lnTo>
                      <a:pt x="39" y="53"/>
                    </a:lnTo>
                    <a:lnTo>
                      <a:pt x="26" y="50"/>
                    </a:lnTo>
                    <a:lnTo>
                      <a:pt x="32" y="57"/>
                    </a:lnTo>
                    <a:lnTo>
                      <a:pt x="39" y="53"/>
                    </a:lnTo>
                    <a:lnTo>
                      <a:pt x="30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2" name="Freeform 281"/>
              <p:cNvSpPr>
                <a:spLocks/>
              </p:cNvSpPr>
              <p:nvPr/>
            </p:nvSpPr>
            <p:spPr bwMode="auto">
              <a:xfrm>
                <a:off x="5522" y="268"/>
                <a:ext cx="28" cy="17"/>
              </a:xfrm>
              <a:custGeom>
                <a:avLst/>
                <a:gdLst/>
                <a:ahLst/>
                <a:cxnLst>
                  <a:cxn ang="0">
                    <a:pos x="62" y="14"/>
                  </a:cxn>
                  <a:cxn ang="0">
                    <a:pos x="66" y="0"/>
                  </a:cxn>
                  <a:cxn ang="0">
                    <a:pos x="0" y="32"/>
                  </a:cxn>
                  <a:cxn ang="0">
                    <a:pos x="9" y="50"/>
                  </a:cxn>
                  <a:cxn ang="0">
                    <a:pos x="75" y="17"/>
                  </a:cxn>
                  <a:cxn ang="0">
                    <a:pos x="79" y="3"/>
                  </a:cxn>
                  <a:cxn ang="0">
                    <a:pos x="75" y="17"/>
                  </a:cxn>
                  <a:cxn ang="0">
                    <a:pos x="85" y="13"/>
                  </a:cxn>
                  <a:cxn ang="0">
                    <a:pos x="79" y="3"/>
                  </a:cxn>
                  <a:cxn ang="0">
                    <a:pos x="62" y="14"/>
                  </a:cxn>
                </a:cxnLst>
                <a:rect l="0" t="0" r="r" b="b"/>
                <a:pathLst>
                  <a:path w="85" h="50">
                    <a:moveTo>
                      <a:pt x="62" y="14"/>
                    </a:moveTo>
                    <a:lnTo>
                      <a:pt x="66" y="0"/>
                    </a:lnTo>
                    <a:lnTo>
                      <a:pt x="0" y="32"/>
                    </a:lnTo>
                    <a:lnTo>
                      <a:pt x="9" y="50"/>
                    </a:lnTo>
                    <a:lnTo>
                      <a:pt x="75" y="17"/>
                    </a:lnTo>
                    <a:lnTo>
                      <a:pt x="79" y="3"/>
                    </a:lnTo>
                    <a:lnTo>
                      <a:pt x="75" y="17"/>
                    </a:lnTo>
                    <a:lnTo>
                      <a:pt x="85" y="13"/>
                    </a:lnTo>
                    <a:lnTo>
                      <a:pt x="79" y="3"/>
                    </a:lnTo>
                    <a:lnTo>
                      <a:pt x="62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3" name="Freeform 282"/>
              <p:cNvSpPr>
                <a:spLocks/>
              </p:cNvSpPr>
              <p:nvPr/>
            </p:nvSpPr>
            <p:spPr bwMode="auto">
              <a:xfrm>
                <a:off x="5534" y="255"/>
                <a:ext cx="14" cy="19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9"/>
                  </a:cxn>
                  <a:cxn ang="0">
                    <a:pos x="26" y="57"/>
                  </a:cxn>
                  <a:cxn ang="0">
                    <a:pos x="43" y="46"/>
                  </a:cxn>
                  <a:cxn ang="0">
                    <a:pos x="17" y="7"/>
                  </a:cxn>
                  <a:cxn ang="0">
                    <a:pos x="4" y="4"/>
                  </a:cxn>
                  <a:cxn ang="0">
                    <a:pos x="17" y="7"/>
                  </a:cxn>
                  <a:cxn ang="0">
                    <a:pos x="12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43" h="57">
                    <a:moveTo>
                      <a:pt x="13" y="21"/>
                    </a:moveTo>
                    <a:lnTo>
                      <a:pt x="0" y="19"/>
                    </a:lnTo>
                    <a:lnTo>
                      <a:pt x="26" y="57"/>
                    </a:lnTo>
                    <a:lnTo>
                      <a:pt x="43" y="46"/>
                    </a:lnTo>
                    <a:lnTo>
                      <a:pt x="17" y="7"/>
                    </a:lnTo>
                    <a:lnTo>
                      <a:pt x="4" y="4"/>
                    </a:lnTo>
                    <a:lnTo>
                      <a:pt x="17" y="7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4" name="Freeform 283"/>
              <p:cNvSpPr>
                <a:spLocks/>
              </p:cNvSpPr>
              <p:nvPr/>
            </p:nvSpPr>
            <p:spPr bwMode="auto">
              <a:xfrm>
                <a:off x="5510" y="255"/>
                <a:ext cx="28" cy="17"/>
              </a:xfrm>
              <a:custGeom>
                <a:avLst/>
                <a:gdLst/>
                <a:ahLst/>
                <a:cxnLst>
                  <a:cxn ang="0">
                    <a:pos x="23" y="36"/>
                  </a:cxn>
                  <a:cxn ang="0">
                    <a:pos x="19" y="50"/>
                  </a:cxn>
                  <a:cxn ang="0">
                    <a:pos x="85" y="17"/>
                  </a:cxn>
                  <a:cxn ang="0">
                    <a:pos x="76" y="0"/>
                  </a:cxn>
                  <a:cxn ang="0">
                    <a:pos x="10" y="33"/>
                  </a:cxn>
                  <a:cxn ang="0">
                    <a:pos x="6" y="47"/>
                  </a:cxn>
                  <a:cxn ang="0">
                    <a:pos x="10" y="33"/>
                  </a:cxn>
                  <a:cxn ang="0">
                    <a:pos x="0" y="37"/>
                  </a:cxn>
                  <a:cxn ang="0">
                    <a:pos x="6" y="47"/>
                  </a:cxn>
                  <a:cxn ang="0">
                    <a:pos x="23" y="36"/>
                  </a:cxn>
                </a:cxnLst>
                <a:rect l="0" t="0" r="r" b="b"/>
                <a:pathLst>
                  <a:path w="85" h="50">
                    <a:moveTo>
                      <a:pt x="23" y="36"/>
                    </a:moveTo>
                    <a:lnTo>
                      <a:pt x="19" y="50"/>
                    </a:lnTo>
                    <a:lnTo>
                      <a:pt x="85" y="17"/>
                    </a:lnTo>
                    <a:lnTo>
                      <a:pt x="76" y="0"/>
                    </a:lnTo>
                    <a:lnTo>
                      <a:pt x="10" y="33"/>
                    </a:lnTo>
                    <a:lnTo>
                      <a:pt x="6" y="47"/>
                    </a:lnTo>
                    <a:lnTo>
                      <a:pt x="10" y="33"/>
                    </a:lnTo>
                    <a:lnTo>
                      <a:pt x="0" y="37"/>
                    </a:lnTo>
                    <a:lnTo>
                      <a:pt x="6" y="47"/>
                    </a:lnTo>
                    <a:lnTo>
                      <a:pt x="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5" name="Freeform 284"/>
              <p:cNvSpPr>
                <a:spLocks/>
              </p:cNvSpPr>
              <p:nvPr/>
            </p:nvSpPr>
            <p:spPr bwMode="auto">
              <a:xfrm>
                <a:off x="5552" y="248"/>
                <a:ext cx="72" cy="42"/>
              </a:xfrm>
              <a:custGeom>
                <a:avLst/>
                <a:gdLst/>
                <a:ahLst/>
                <a:cxnLst>
                  <a:cxn ang="0">
                    <a:pos x="201" y="124"/>
                  </a:cxn>
                  <a:cxn ang="0">
                    <a:pos x="193" y="120"/>
                  </a:cxn>
                  <a:cxn ang="0">
                    <a:pos x="181" y="115"/>
                  </a:cxn>
                  <a:cxn ang="0">
                    <a:pos x="167" y="108"/>
                  </a:cxn>
                  <a:cxn ang="0">
                    <a:pos x="152" y="102"/>
                  </a:cxn>
                  <a:cxn ang="0">
                    <a:pos x="135" y="95"/>
                  </a:cxn>
                  <a:cxn ang="0">
                    <a:pos x="119" y="90"/>
                  </a:cxn>
                  <a:cxn ang="0">
                    <a:pos x="103" y="83"/>
                  </a:cxn>
                  <a:cxn ang="0">
                    <a:pos x="89" y="78"/>
                  </a:cxn>
                  <a:cxn ang="0">
                    <a:pos x="88" y="78"/>
                  </a:cxn>
                  <a:cxn ang="0">
                    <a:pos x="82" y="77"/>
                  </a:cxn>
                  <a:cxn ang="0">
                    <a:pos x="72" y="74"/>
                  </a:cxn>
                  <a:cxn ang="0">
                    <a:pos x="60" y="70"/>
                  </a:cxn>
                  <a:cxn ang="0">
                    <a:pos x="47" y="63"/>
                  </a:cxn>
                  <a:cxn ang="0">
                    <a:pos x="31" y="54"/>
                  </a:cxn>
                  <a:cxn ang="0">
                    <a:pos x="16" y="43"/>
                  </a:cxn>
                  <a:cxn ang="0">
                    <a:pos x="0" y="27"/>
                  </a:cxn>
                  <a:cxn ang="0">
                    <a:pos x="18" y="0"/>
                  </a:cxn>
                  <a:cxn ang="0">
                    <a:pos x="41" y="4"/>
                  </a:cxn>
                  <a:cxn ang="0">
                    <a:pos x="62" y="10"/>
                  </a:cxn>
                  <a:cxn ang="0">
                    <a:pos x="77" y="16"/>
                  </a:cxn>
                  <a:cxn ang="0">
                    <a:pos x="90" y="23"/>
                  </a:cxn>
                  <a:cxn ang="0">
                    <a:pos x="100" y="30"/>
                  </a:cxn>
                  <a:cxn ang="0">
                    <a:pos x="108" y="34"/>
                  </a:cxn>
                  <a:cxn ang="0">
                    <a:pos x="112" y="38"/>
                  </a:cxn>
                  <a:cxn ang="0">
                    <a:pos x="113" y="40"/>
                  </a:cxn>
                  <a:cxn ang="0">
                    <a:pos x="126" y="48"/>
                  </a:cxn>
                  <a:cxn ang="0">
                    <a:pos x="139" y="57"/>
                  </a:cxn>
                  <a:cxn ang="0">
                    <a:pos x="155" y="67"/>
                  </a:cxn>
                  <a:cxn ang="0">
                    <a:pos x="169" y="75"/>
                  </a:cxn>
                  <a:cxn ang="0">
                    <a:pos x="184" y="84"/>
                  </a:cxn>
                  <a:cxn ang="0">
                    <a:pos x="197" y="91"/>
                  </a:cxn>
                  <a:cxn ang="0">
                    <a:pos x="207" y="97"/>
                  </a:cxn>
                  <a:cxn ang="0">
                    <a:pos x="216" y="101"/>
                  </a:cxn>
                  <a:cxn ang="0">
                    <a:pos x="201" y="124"/>
                  </a:cxn>
                </a:cxnLst>
                <a:rect l="0" t="0" r="r" b="b"/>
                <a:pathLst>
                  <a:path w="216" h="124">
                    <a:moveTo>
                      <a:pt x="201" y="124"/>
                    </a:moveTo>
                    <a:lnTo>
                      <a:pt x="193" y="120"/>
                    </a:lnTo>
                    <a:lnTo>
                      <a:pt x="181" y="115"/>
                    </a:lnTo>
                    <a:lnTo>
                      <a:pt x="167" y="108"/>
                    </a:lnTo>
                    <a:lnTo>
                      <a:pt x="152" y="102"/>
                    </a:lnTo>
                    <a:lnTo>
                      <a:pt x="135" y="95"/>
                    </a:lnTo>
                    <a:lnTo>
                      <a:pt x="119" y="90"/>
                    </a:lnTo>
                    <a:lnTo>
                      <a:pt x="103" y="83"/>
                    </a:lnTo>
                    <a:lnTo>
                      <a:pt x="89" y="78"/>
                    </a:lnTo>
                    <a:lnTo>
                      <a:pt x="88" y="78"/>
                    </a:lnTo>
                    <a:lnTo>
                      <a:pt x="82" y="77"/>
                    </a:lnTo>
                    <a:lnTo>
                      <a:pt x="72" y="74"/>
                    </a:lnTo>
                    <a:lnTo>
                      <a:pt x="60" y="70"/>
                    </a:lnTo>
                    <a:lnTo>
                      <a:pt x="47" y="63"/>
                    </a:lnTo>
                    <a:lnTo>
                      <a:pt x="31" y="54"/>
                    </a:lnTo>
                    <a:lnTo>
                      <a:pt x="16" y="43"/>
                    </a:lnTo>
                    <a:lnTo>
                      <a:pt x="0" y="27"/>
                    </a:lnTo>
                    <a:lnTo>
                      <a:pt x="18" y="0"/>
                    </a:lnTo>
                    <a:lnTo>
                      <a:pt x="41" y="4"/>
                    </a:lnTo>
                    <a:lnTo>
                      <a:pt x="62" y="10"/>
                    </a:lnTo>
                    <a:lnTo>
                      <a:pt x="77" y="16"/>
                    </a:lnTo>
                    <a:lnTo>
                      <a:pt x="90" y="23"/>
                    </a:lnTo>
                    <a:lnTo>
                      <a:pt x="100" y="30"/>
                    </a:lnTo>
                    <a:lnTo>
                      <a:pt x="108" y="34"/>
                    </a:lnTo>
                    <a:lnTo>
                      <a:pt x="112" y="38"/>
                    </a:lnTo>
                    <a:lnTo>
                      <a:pt x="113" y="40"/>
                    </a:lnTo>
                    <a:lnTo>
                      <a:pt x="126" y="48"/>
                    </a:lnTo>
                    <a:lnTo>
                      <a:pt x="139" y="57"/>
                    </a:lnTo>
                    <a:lnTo>
                      <a:pt x="155" y="67"/>
                    </a:lnTo>
                    <a:lnTo>
                      <a:pt x="169" y="75"/>
                    </a:lnTo>
                    <a:lnTo>
                      <a:pt x="184" y="84"/>
                    </a:lnTo>
                    <a:lnTo>
                      <a:pt x="197" y="91"/>
                    </a:lnTo>
                    <a:lnTo>
                      <a:pt x="207" y="97"/>
                    </a:lnTo>
                    <a:lnTo>
                      <a:pt x="216" y="101"/>
                    </a:lnTo>
                    <a:lnTo>
                      <a:pt x="201" y="1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6" name="Freeform 285"/>
              <p:cNvSpPr>
                <a:spLocks/>
              </p:cNvSpPr>
              <p:nvPr/>
            </p:nvSpPr>
            <p:spPr bwMode="auto">
              <a:xfrm>
                <a:off x="5581" y="273"/>
                <a:ext cx="38" cy="21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0" y="20"/>
                  </a:cxn>
                  <a:cxn ang="0">
                    <a:pos x="14" y="24"/>
                  </a:cxn>
                  <a:cxn ang="0">
                    <a:pos x="29" y="30"/>
                  </a:cxn>
                  <a:cxn ang="0">
                    <a:pos x="45" y="37"/>
                  </a:cxn>
                  <a:cxn ang="0">
                    <a:pos x="62" y="43"/>
                  </a:cxn>
                  <a:cxn ang="0">
                    <a:pos x="76" y="49"/>
                  </a:cxn>
                  <a:cxn ang="0">
                    <a:pos x="91" y="56"/>
                  </a:cxn>
                  <a:cxn ang="0">
                    <a:pos x="102" y="60"/>
                  </a:cxn>
                  <a:cxn ang="0">
                    <a:pos x="111" y="64"/>
                  </a:cxn>
                  <a:cxn ang="0">
                    <a:pos x="119" y="47"/>
                  </a:cxn>
                  <a:cxn ang="0">
                    <a:pos x="111" y="43"/>
                  </a:cxn>
                  <a:cxn ang="0">
                    <a:pos x="99" y="39"/>
                  </a:cxn>
                  <a:cxn ang="0">
                    <a:pos x="85" y="32"/>
                  </a:cxn>
                  <a:cxn ang="0">
                    <a:pos x="71" y="26"/>
                  </a:cxn>
                  <a:cxn ang="0">
                    <a:pos x="53" y="17"/>
                  </a:cxn>
                  <a:cxn ang="0">
                    <a:pos x="37" y="13"/>
                  </a:cxn>
                  <a:cxn ang="0">
                    <a:pos x="20" y="5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20"/>
                  </a:cxn>
                </a:cxnLst>
                <a:rect l="0" t="0" r="r" b="b"/>
                <a:pathLst>
                  <a:path w="119" h="64">
                    <a:moveTo>
                      <a:pt x="2" y="20"/>
                    </a:moveTo>
                    <a:lnTo>
                      <a:pt x="0" y="20"/>
                    </a:lnTo>
                    <a:lnTo>
                      <a:pt x="14" y="24"/>
                    </a:lnTo>
                    <a:lnTo>
                      <a:pt x="29" y="30"/>
                    </a:lnTo>
                    <a:lnTo>
                      <a:pt x="45" y="37"/>
                    </a:lnTo>
                    <a:lnTo>
                      <a:pt x="62" y="43"/>
                    </a:lnTo>
                    <a:lnTo>
                      <a:pt x="76" y="49"/>
                    </a:lnTo>
                    <a:lnTo>
                      <a:pt x="91" y="56"/>
                    </a:lnTo>
                    <a:lnTo>
                      <a:pt x="102" y="60"/>
                    </a:lnTo>
                    <a:lnTo>
                      <a:pt x="111" y="64"/>
                    </a:lnTo>
                    <a:lnTo>
                      <a:pt x="119" y="47"/>
                    </a:lnTo>
                    <a:lnTo>
                      <a:pt x="111" y="43"/>
                    </a:lnTo>
                    <a:lnTo>
                      <a:pt x="99" y="39"/>
                    </a:lnTo>
                    <a:lnTo>
                      <a:pt x="85" y="32"/>
                    </a:lnTo>
                    <a:lnTo>
                      <a:pt x="71" y="26"/>
                    </a:lnTo>
                    <a:lnTo>
                      <a:pt x="53" y="17"/>
                    </a:lnTo>
                    <a:lnTo>
                      <a:pt x="37" y="13"/>
                    </a:lnTo>
                    <a:lnTo>
                      <a:pt x="20" y="5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7" name="Freeform 286"/>
              <p:cNvSpPr>
                <a:spLocks/>
              </p:cNvSpPr>
              <p:nvPr/>
            </p:nvSpPr>
            <p:spPr bwMode="auto">
              <a:xfrm>
                <a:off x="5548" y="255"/>
                <a:ext cx="34" cy="23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6" y="14"/>
                  </a:cxn>
                  <a:cxn ang="0">
                    <a:pos x="21" y="30"/>
                  </a:cxn>
                  <a:cxn ang="0">
                    <a:pos x="39" y="43"/>
                  </a:cxn>
                  <a:cxn ang="0">
                    <a:pos x="56" y="51"/>
                  </a:cxn>
                  <a:cxn ang="0">
                    <a:pos x="69" y="58"/>
                  </a:cxn>
                  <a:cxn ang="0">
                    <a:pos x="82" y="64"/>
                  </a:cxn>
                  <a:cxn ang="0">
                    <a:pos x="92" y="67"/>
                  </a:cxn>
                  <a:cxn ang="0">
                    <a:pos x="99" y="68"/>
                  </a:cxn>
                  <a:cxn ang="0">
                    <a:pos x="101" y="68"/>
                  </a:cxn>
                  <a:cxn ang="0">
                    <a:pos x="103" y="48"/>
                  </a:cxn>
                  <a:cxn ang="0">
                    <a:pos x="102" y="48"/>
                  </a:cxn>
                  <a:cxn ang="0">
                    <a:pos x="98" y="47"/>
                  </a:cxn>
                  <a:cxn ang="0">
                    <a:pos x="88" y="44"/>
                  </a:cxn>
                  <a:cxn ang="0">
                    <a:pos x="77" y="41"/>
                  </a:cxn>
                  <a:cxn ang="0">
                    <a:pos x="65" y="34"/>
                  </a:cxn>
                  <a:cxn ang="0">
                    <a:pos x="50" y="26"/>
                  </a:cxn>
                  <a:cxn ang="0">
                    <a:pos x="36" y="16"/>
                  </a:cxn>
                  <a:cxn ang="0">
                    <a:pos x="20" y="0"/>
                  </a:cxn>
                  <a:cxn ang="0">
                    <a:pos x="21" y="13"/>
                  </a:cxn>
                  <a:cxn ang="0">
                    <a:pos x="4" y="1"/>
                  </a:cxn>
                  <a:cxn ang="0">
                    <a:pos x="0" y="9"/>
                  </a:cxn>
                  <a:cxn ang="0">
                    <a:pos x="6" y="14"/>
                  </a:cxn>
                  <a:cxn ang="0">
                    <a:pos x="4" y="1"/>
                  </a:cxn>
                </a:cxnLst>
                <a:rect l="0" t="0" r="r" b="b"/>
                <a:pathLst>
                  <a:path w="103" h="68">
                    <a:moveTo>
                      <a:pt x="4" y="1"/>
                    </a:moveTo>
                    <a:lnTo>
                      <a:pt x="6" y="14"/>
                    </a:lnTo>
                    <a:lnTo>
                      <a:pt x="21" y="30"/>
                    </a:lnTo>
                    <a:lnTo>
                      <a:pt x="39" y="43"/>
                    </a:lnTo>
                    <a:lnTo>
                      <a:pt x="56" y="51"/>
                    </a:lnTo>
                    <a:lnTo>
                      <a:pt x="69" y="58"/>
                    </a:lnTo>
                    <a:lnTo>
                      <a:pt x="82" y="64"/>
                    </a:lnTo>
                    <a:lnTo>
                      <a:pt x="92" y="67"/>
                    </a:lnTo>
                    <a:lnTo>
                      <a:pt x="99" y="68"/>
                    </a:lnTo>
                    <a:lnTo>
                      <a:pt x="101" y="68"/>
                    </a:lnTo>
                    <a:lnTo>
                      <a:pt x="103" y="48"/>
                    </a:lnTo>
                    <a:lnTo>
                      <a:pt x="102" y="48"/>
                    </a:lnTo>
                    <a:lnTo>
                      <a:pt x="98" y="47"/>
                    </a:lnTo>
                    <a:lnTo>
                      <a:pt x="88" y="44"/>
                    </a:lnTo>
                    <a:lnTo>
                      <a:pt x="77" y="41"/>
                    </a:lnTo>
                    <a:lnTo>
                      <a:pt x="65" y="34"/>
                    </a:lnTo>
                    <a:lnTo>
                      <a:pt x="50" y="26"/>
                    </a:lnTo>
                    <a:lnTo>
                      <a:pt x="36" y="16"/>
                    </a:lnTo>
                    <a:lnTo>
                      <a:pt x="20" y="0"/>
                    </a:lnTo>
                    <a:lnTo>
                      <a:pt x="21" y="13"/>
                    </a:lnTo>
                    <a:lnTo>
                      <a:pt x="4" y="1"/>
                    </a:lnTo>
                    <a:lnTo>
                      <a:pt x="0" y="9"/>
                    </a:lnTo>
                    <a:lnTo>
                      <a:pt x="6" y="14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8" name="Freeform 287"/>
              <p:cNvSpPr>
                <a:spLocks/>
              </p:cNvSpPr>
              <p:nvPr/>
            </p:nvSpPr>
            <p:spPr bwMode="auto">
              <a:xfrm>
                <a:off x="5549" y="245"/>
                <a:ext cx="12" cy="1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19" y="4"/>
                  </a:cxn>
                  <a:cxn ang="0">
                    <a:pos x="0" y="31"/>
                  </a:cxn>
                  <a:cxn ang="0">
                    <a:pos x="17" y="43"/>
                  </a:cxn>
                  <a:cxn ang="0">
                    <a:pos x="36" y="16"/>
                  </a:cxn>
                  <a:cxn ang="0">
                    <a:pos x="26" y="2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19" y="4"/>
                  </a:cxn>
                  <a:cxn ang="0">
                    <a:pos x="29" y="0"/>
                  </a:cxn>
                </a:cxnLst>
                <a:rect l="0" t="0" r="r" b="b"/>
                <a:pathLst>
                  <a:path w="36" h="43">
                    <a:moveTo>
                      <a:pt x="29" y="0"/>
                    </a:moveTo>
                    <a:lnTo>
                      <a:pt x="19" y="4"/>
                    </a:lnTo>
                    <a:lnTo>
                      <a:pt x="0" y="31"/>
                    </a:lnTo>
                    <a:lnTo>
                      <a:pt x="17" y="43"/>
                    </a:lnTo>
                    <a:lnTo>
                      <a:pt x="36" y="16"/>
                    </a:lnTo>
                    <a:lnTo>
                      <a:pt x="26" y="2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19" y="4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69" name="Freeform 288"/>
              <p:cNvSpPr>
                <a:spLocks/>
              </p:cNvSpPr>
              <p:nvPr/>
            </p:nvSpPr>
            <p:spPr bwMode="auto">
              <a:xfrm>
                <a:off x="5558" y="245"/>
                <a:ext cx="34" cy="19"/>
              </a:xfrm>
              <a:custGeom>
                <a:avLst/>
                <a:gdLst/>
                <a:ahLst/>
                <a:cxnLst>
                  <a:cxn ang="0">
                    <a:pos x="102" y="41"/>
                  </a:cxn>
                  <a:cxn ang="0">
                    <a:pos x="104" y="43"/>
                  </a:cxn>
                  <a:cxn ang="0">
                    <a:pos x="102" y="41"/>
                  </a:cxn>
                  <a:cxn ang="0">
                    <a:pos x="96" y="36"/>
                  </a:cxn>
                  <a:cxn ang="0">
                    <a:pos x="89" y="31"/>
                  </a:cxn>
                  <a:cxn ang="0">
                    <a:pos x="79" y="24"/>
                  </a:cxn>
                  <a:cxn ang="0">
                    <a:pos x="65" y="17"/>
                  </a:cxn>
                  <a:cxn ang="0">
                    <a:pos x="47" y="10"/>
                  </a:cxn>
                  <a:cxn ang="0">
                    <a:pos x="27" y="4"/>
                  </a:cxn>
                  <a:cxn ang="0">
                    <a:pos x="3" y="0"/>
                  </a:cxn>
                  <a:cxn ang="0">
                    <a:pos x="0" y="20"/>
                  </a:cxn>
                  <a:cxn ang="0">
                    <a:pos x="22" y="24"/>
                  </a:cxn>
                  <a:cxn ang="0">
                    <a:pos x="42" y="30"/>
                  </a:cxn>
                  <a:cxn ang="0">
                    <a:pos x="56" y="34"/>
                  </a:cxn>
                  <a:cxn ang="0">
                    <a:pos x="68" y="41"/>
                  </a:cxn>
                  <a:cxn ang="0">
                    <a:pos x="78" y="48"/>
                  </a:cxn>
                  <a:cxn ang="0">
                    <a:pos x="85" y="53"/>
                  </a:cxn>
                  <a:cxn ang="0">
                    <a:pos x="88" y="56"/>
                  </a:cxn>
                  <a:cxn ang="0">
                    <a:pos x="89" y="57"/>
                  </a:cxn>
                  <a:cxn ang="0">
                    <a:pos x="91" y="58"/>
                  </a:cxn>
                  <a:cxn ang="0">
                    <a:pos x="102" y="41"/>
                  </a:cxn>
                </a:cxnLst>
                <a:rect l="0" t="0" r="r" b="b"/>
                <a:pathLst>
                  <a:path w="104" h="58">
                    <a:moveTo>
                      <a:pt x="102" y="41"/>
                    </a:moveTo>
                    <a:lnTo>
                      <a:pt x="104" y="43"/>
                    </a:lnTo>
                    <a:lnTo>
                      <a:pt x="102" y="41"/>
                    </a:lnTo>
                    <a:lnTo>
                      <a:pt x="96" y="36"/>
                    </a:lnTo>
                    <a:lnTo>
                      <a:pt x="89" y="31"/>
                    </a:lnTo>
                    <a:lnTo>
                      <a:pt x="79" y="24"/>
                    </a:lnTo>
                    <a:lnTo>
                      <a:pt x="65" y="17"/>
                    </a:lnTo>
                    <a:lnTo>
                      <a:pt x="47" y="10"/>
                    </a:lnTo>
                    <a:lnTo>
                      <a:pt x="27" y="4"/>
                    </a:lnTo>
                    <a:lnTo>
                      <a:pt x="3" y="0"/>
                    </a:lnTo>
                    <a:lnTo>
                      <a:pt x="0" y="20"/>
                    </a:lnTo>
                    <a:lnTo>
                      <a:pt x="22" y="24"/>
                    </a:lnTo>
                    <a:lnTo>
                      <a:pt x="42" y="30"/>
                    </a:lnTo>
                    <a:lnTo>
                      <a:pt x="56" y="34"/>
                    </a:lnTo>
                    <a:lnTo>
                      <a:pt x="68" y="41"/>
                    </a:lnTo>
                    <a:lnTo>
                      <a:pt x="78" y="48"/>
                    </a:lnTo>
                    <a:lnTo>
                      <a:pt x="85" y="53"/>
                    </a:lnTo>
                    <a:lnTo>
                      <a:pt x="88" y="56"/>
                    </a:lnTo>
                    <a:lnTo>
                      <a:pt x="89" y="57"/>
                    </a:lnTo>
                    <a:lnTo>
                      <a:pt x="91" y="58"/>
                    </a:lnTo>
                    <a:lnTo>
                      <a:pt x="102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0" name="Freeform 289"/>
              <p:cNvSpPr>
                <a:spLocks/>
              </p:cNvSpPr>
              <p:nvPr/>
            </p:nvSpPr>
            <p:spPr bwMode="auto">
              <a:xfrm>
                <a:off x="5588" y="261"/>
                <a:ext cx="41" cy="26"/>
              </a:xfrm>
              <a:custGeom>
                <a:avLst/>
                <a:gdLst/>
                <a:ahLst/>
                <a:cxnLst>
                  <a:cxn ang="0">
                    <a:pos x="116" y="76"/>
                  </a:cxn>
                  <a:cxn ang="0">
                    <a:pos x="112" y="61"/>
                  </a:cxn>
                  <a:cxn ang="0">
                    <a:pos x="103" y="57"/>
                  </a:cxn>
                  <a:cxn ang="0">
                    <a:pos x="93" y="52"/>
                  </a:cxn>
                  <a:cxn ang="0">
                    <a:pos x="82" y="44"/>
                  </a:cxn>
                  <a:cxn ang="0">
                    <a:pos x="67" y="36"/>
                  </a:cxn>
                  <a:cxn ang="0">
                    <a:pos x="53" y="27"/>
                  </a:cxn>
                  <a:cxn ang="0">
                    <a:pos x="37" y="17"/>
                  </a:cxn>
                  <a:cxn ang="0">
                    <a:pos x="24" y="9"/>
                  </a:cxn>
                  <a:cxn ang="0">
                    <a:pos x="11" y="0"/>
                  </a:cxn>
                  <a:cxn ang="0">
                    <a:pos x="0" y="17"/>
                  </a:cxn>
                  <a:cxn ang="0">
                    <a:pos x="13" y="26"/>
                  </a:cxn>
                  <a:cxn ang="0">
                    <a:pos x="26" y="34"/>
                  </a:cxn>
                  <a:cxn ang="0">
                    <a:pos x="41" y="44"/>
                  </a:cxn>
                  <a:cxn ang="0">
                    <a:pos x="56" y="53"/>
                  </a:cxn>
                  <a:cxn ang="0">
                    <a:pos x="70" y="61"/>
                  </a:cxn>
                  <a:cxn ang="0">
                    <a:pos x="85" y="69"/>
                  </a:cxn>
                  <a:cxn ang="0">
                    <a:pos x="95" y="74"/>
                  </a:cxn>
                  <a:cxn ang="0">
                    <a:pos x="103" y="79"/>
                  </a:cxn>
                  <a:cxn ang="0">
                    <a:pos x="99" y="64"/>
                  </a:cxn>
                  <a:cxn ang="0">
                    <a:pos x="116" y="76"/>
                  </a:cxn>
                  <a:cxn ang="0">
                    <a:pos x="122" y="66"/>
                  </a:cxn>
                  <a:cxn ang="0">
                    <a:pos x="112" y="61"/>
                  </a:cxn>
                  <a:cxn ang="0">
                    <a:pos x="116" y="76"/>
                  </a:cxn>
                </a:cxnLst>
                <a:rect l="0" t="0" r="r" b="b"/>
                <a:pathLst>
                  <a:path w="122" h="79">
                    <a:moveTo>
                      <a:pt x="116" y="76"/>
                    </a:moveTo>
                    <a:lnTo>
                      <a:pt x="112" y="61"/>
                    </a:lnTo>
                    <a:lnTo>
                      <a:pt x="103" y="57"/>
                    </a:lnTo>
                    <a:lnTo>
                      <a:pt x="93" y="52"/>
                    </a:lnTo>
                    <a:lnTo>
                      <a:pt x="82" y="44"/>
                    </a:lnTo>
                    <a:lnTo>
                      <a:pt x="67" y="36"/>
                    </a:lnTo>
                    <a:lnTo>
                      <a:pt x="53" y="27"/>
                    </a:lnTo>
                    <a:lnTo>
                      <a:pt x="37" y="17"/>
                    </a:lnTo>
                    <a:lnTo>
                      <a:pt x="24" y="9"/>
                    </a:lnTo>
                    <a:lnTo>
                      <a:pt x="11" y="0"/>
                    </a:lnTo>
                    <a:lnTo>
                      <a:pt x="0" y="17"/>
                    </a:lnTo>
                    <a:lnTo>
                      <a:pt x="13" y="26"/>
                    </a:lnTo>
                    <a:lnTo>
                      <a:pt x="26" y="34"/>
                    </a:lnTo>
                    <a:lnTo>
                      <a:pt x="41" y="44"/>
                    </a:lnTo>
                    <a:lnTo>
                      <a:pt x="56" y="53"/>
                    </a:lnTo>
                    <a:lnTo>
                      <a:pt x="70" y="61"/>
                    </a:lnTo>
                    <a:lnTo>
                      <a:pt x="85" y="69"/>
                    </a:lnTo>
                    <a:lnTo>
                      <a:pt x="95" y="74"/>
                    </a:lnTo>
                    <a:lnTo>
                      <a:pt x="103" y="79"/>
                    </a:lnTo>
                    <a:lnTo>
                      <a:pt x="99" y="64"/>
                    </a:lnTo>
                    <a:lnTo>
                      <a:pt x="116" y="76"/>
                    </a:lnTo>
                    <a:lnTo>
                      <a:pt x="122" y="66"/>
                    </a:lnTo>
                    <a:lnTo>
                      <a:pt x="112" y="61"/>
                    </a:lnTo>
                    <a:lnTo>
                      <a:pt x="116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1" name="Freeform 290"/>
              <p:cNvSpPr>
                <a:spLocks/>
              </p:cNvSpPr>
              <p:nvPr/>
            </p:nvSpPr>
            <p:spPr bwMode="auto">
              <a:xfrm>
                <a:off x="5616" y="280"/>
                <a:ext cx="11" cy="14"/>
              </a:xfrm>
              <a:custGeom>
                <a:avLst/>
                <a:gdLst/>
                <a:ahLst/>
                <a:cxnLst>
                  <a:cxn ang="0">
                    <a:pos x="4" y="37"/>
                  </a:cxn>
                  <a:cxn ang="0">
                    <a:pos x="17" y="34"/>
                  </a:cxn>
                  <a:cxn ang="0">
                    <a:pos x="31" y="12"/>
                  </a:cxn>
                  <a:cxn ang="0">
                    <a:pos x="14" y="0"/>
                  </a:cxn>
                  <a:cxn ang="0">
                    <a:pos x="0" y="23"/>
                  </a:cxn>
                  <a:cxn ang="0">
                    <a:pos x="12" y="20"/>
                  </a:cxn>
                  <a:cxn ang="0">
                    <a:pos x="4" y="37"/>
                  </a:cxn>
                  <a:cxn ang="0">
                    <a:pos x="12" y="42"/>
                  </a:cxn>
                  <a:cxn ang="0">
                    <a:pos x="17" y="34"/>
                  </a:cxn>
                  <a:cxn ang="0">
                    <a:pos x="4" y="37"/>
                  </a:cxn>
                </a:cxnLst>
                <a:rect l="0" t="0" r="r" b="b"/>
                <a:pathLst>
                  <a:path w="31" h="42">
                    <a:moveTo>
                      <a:pt x="4" y="37"/>
                    </a:moveTo>
                    <a:lnTo>
                      <a:pt x="17" y="34"/>
                    </a:lnTo>
                    <a:lnTo>
                      <a:pt x="31" y="12"/>
                    </a:lnTo>
                    <a:lnTo>
                      <a:pt x="14" y="0"/>
                    </a:lnTo>
                    <a:lnTo>
                      <a:pt x="0" y="23"/>
                    </a:lnTo>
                    <a:lnTo>
                      <a:pt x="12" y="20"/>
                    </a:lnTo>
                    <a:lnTo>
                      <a:pt x="4" y="37"/>
                    </a:lnTo>
                    <a:lnTo>
                      <a:pt x="12" y="42"/>
                    </a:lnTo>
                    <a:lnTo>
                      <a:pt x="17" y="34"/>
                    </a:lnTo>
                    <a:lnTo>
                      <a:pt x="4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2" name="Freeform 291"/>
              <p:cNvSpPr>
                <a:spLocks/>
              </p:cNvSpPr>
              <p:nvPr/>
            </p:nvSpPr>
            <p:spPr bwMode="auto">
              <a:xfrm>
                <a:off x="5671" y="310"/>
                <a:ext cx="46" cy="28"/>
              </a:xfrm>
              <a:custGeom>
                <a:avLst/>
                <a:gdLst/>
                <a:ahLst/>
                <a:cxnLst>
                  <a:cxn ang="0">
                    <a:pos x="0" y="25"/>
                  </a:cxn>
                  <a:cxn ang="0">
                    <a:pos x="17" y="34"/>
                  </a:cxn>
                  <a:cxn ang="0">
                    <a:pos x="32" y="42"/>
                  </a:cxn>
                  <a:cxn ang="0">
                    <a:pos x="44" y="49"/>
                  </a:cxn>
                  <a:cxn ang="0">
                    <a:pos x="56" y="57"/>
                  </a:cxn>
                  <a:cxn ang="0">
                    <a:pos x="65" y="62"/>
                  </a:cxn>
                  <a:cxn ang="0">
                    <a:pos x="72" y="66"/>
                  </a:cxn>
                  <a:cxn ang="0">
                    <a:pos x="76" y="71"/>
                  </a:cxn>
                  <a:cxn ang="0">
                    <a:pos x="80" y="74"/>
                  </a:cxn>
                  <a:cxn ang="0">
                    <a:pos x="88" y="78"/>
                  </a:cxn>
                  <a:cxn ang="0">
                    <a:pos x="95" y="81"/>
                  </a:cxn>
                  <a:cxn ang="0">
                    <a:pos x="102" y="84"/>
                  </a:cxn>
                  <a:cxn ang="0">
                    <a:pos x="111" y="85"/>
                  </a:cxn>
                  <a:cxn ang="0">
                    <a:pos x="118" y="85"/>
                  </a:cxn>
                  <a:cxn ang="0">
                    <a:pos x="125" y="84"/>
                  </a:cxn>
                  <a:cxn ang="0">
                    <a:pos x="131" y="81"/>
                  </a:cxn>
                  <a:cxn ang="0">
                    <a:pos x="135" y="76"/>
                  </a:cxn>
                  <a:cxn ang="0">
                    <a:pos x="138" y="65"/>
                  </a:cxn>
                  <a:cxn ang="0">
                    <a:pos x="131" y="52"/>
                  </a:cxn>
                  <a:cxn ang="0">
                    <a:pos x="119" y="44"/>
                  </a:cxn>
                  <a:cxn ang="0">
                    <a:pos x="105" y="37"/>
                  </a:cxn>
                  <a:cxn ang="0">
                    <a:pos x="101" y="35"/>
                  </a:cxn>
                  <a:cxn ang="0">
                    <a:pos x="93" y="32"/>
                  </a:cxn>
                  <a:cxn ang="0">
                    <a:pos x="86" y="30"/>
                  </a:cxn>
                  <a:cxn ang="0">
                    <a:pos x="76" y="27"/>
                  </a:cxn>
                  <a:cxn ang="0">
                    <a:pos x="65" y="21"/>
                  </a:cxn>
                  <a:cxn ang="0">
                    <a:pos x="50" y="15"/>
                  </a:cxn>
                  <a:cxn ang="0">
                    <a:pos x="34" y="8"/>
                  </a:cxn>
                  <a:cxn ang="0">
                    <a:pos x="17" y="0"/>
                  </a:cxn>
                  <a:cxn ang="0">
                    <a:pos x="0" y="25"/>
                  </a:cxn>
                </a:cxnLst>
                <a:rect l="0" t="0" r="r" b="b"/>
                <a:pathLst>
                  <a:path w="138" h="85">
                    <a:moveTo>
                      <a:pt x="0" y="25"/>
                    </a:moveTo>
                    <a:lnTo>
                      <a:pt x="17" y="34"/>
                    </a:lnTo>
                    <a:lnTo>
                      <a:pt x="32" y="42"/>
                    </a:lnTo>
                    <a:lnTo>
                      <a:pt x="44" y="49"/>
                    </a:lnTo>
                    <a:lnTo>
                      <a:pt x="56" y="57"/>
                    </a:lnTo>
                    <a:lnTo>
                      <a:pt x="65" y="62"/>
                    </a:lnTo>
                    <a:lnTo>
                      <a:pt x="72" y="66"/>
                    </a:lnTo>
                    <a:lnTo>
                      <a:pt x="76" y="71"/>
                    </a:lnTo>
                    <a:lnTo>
                      <a:pt x="80" y="74"/>
                    </a:lnTo>
                    <a:lnTo>
                      <a:pt x="88" y="78"/>
                    </a:lnTo>
                    <a:lnTo>
                      <a:pt x="95" y="81"/>
                    </a:lnTo>
                    <a:lnTo>
                      <a:pt x="102" y="84"/>
                    </a:lnTo>
                    <a:lnTo>
                      <a:pt x="111" y="85"/>
                    </a:lnTo>
                    <a:lnTo>
                      <a:pt x="118" y="85"/>
                    </a:lnTo>
                    <a:lnTo>
                      <a:pt x="125" y="84"/>
                    </a:lnTo>
                    <a:lnTo>
                      <a:pt x="131" y="81"/>
                    </a:lnTo>
                    <a:lnTo>
                      <a:pt x="135" y="76"/>
                    </a:lnTo>
                    <a:lnTo>
                      <a:pt x="138" y="65"/>
                    </a:lnTo>
                    <a:lnTo>
                      <a:pt x="131" y="52"/>
                    </a:lnTo>
                    <a:lnTo>
                      <a:pt x="119" y="44"/>
                    </a:lnTo>
                    <a:lnTo>
                      <a:pt x="105" y="37"/>
                    </a:lnTo>
                    <a:lnTo>
                      <a:pt x="101" y="35"/>
                    </a:lnTo>
                    <a:lnTo>
                      <a:pt x="93" y="32"/>
                    </a:lnTo>
                    <a:lnTo>
                      <a:pt x="86" y="30"/>
                    </a:lnTo>
                    <a:lnTo>
                      <a:pt x="76" y="27"/>
                    </a:lnTo>
                    <a:lnTo>
                      <a:pt x="65" y="21"/>
                    </a:lnTo>
                    <a:lnTo>
                      <a:pt x="50" y="15"/>
                    </a:lnTo>
                    <a:lnTo>
                      <a:pt x="34" y="8"/>
                    </a:lnTo>
                    <a:lnTo>
                      <a:pt x="17" y="0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3" name="Freeform 292"/>
              <p:cNvSpPr>
                <a:spLocks/>
              </p:cNvSpPr>
              <p:nvPr/>
            </p:nvSpPr>
            <p:spPr bwMode="auto">
              <a:xfrm>
                <a:off x="5670" y="316"/>
                <a:ext cx="31" cy="21"/>
              </a:xfrm>
              <a:custGeom>
                <a:avLst/>
                <a:gdLst/>
                <a:ahLst/>
                <a:cxnLst>
                  <a:cxn ang="0">
                    <a:pos x="90" y="48"/>
                  </a:cxn>
                  <a:cxn ang="0">
                    <a:pos x="90" y="49"/>
                  </a:cxn>
                  <a:cxn ang="0">
                    <a:pos x="86" y="47"/>
                  </a:cxn>
                  <a:cxn ang="0">
                    <a:pos x="82" y="41"/>
                  </a:cxn>
                  <a:cxn ang="0">
                    <a:pos x="74" y="37"/>
                  </a:cxn>
                  <a:cxn ang="0">
                    <a:pos x="66" y="31"/>
                  </a:cxn>
                  <a:cxn ang="0">
                    <a:pos x="54" y="24"/>
                  </a:cxn>
                  <a:cxn ang="0">
                    <a:pos x="41" y="17"/>
                  </a:cxn>
                  <a:cxn ang="0">
                    <a:pos x="25" y="8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17" y="25"/>
                  </a:cxn>
                  <a:cxn ang="0">
                    <a:pos x="30" y="34"/>
                  </a:cxn>
                  <a:cxn ang="0">
                    <a:pos x="43" y="41"/>
                  </a:cxn>
                  <a:cxn ang="0">
                    <a:pos x="54" y="48"/>
                  </a:cxn>
                  <a:cxn ang="0">
                    <a:pos x="63" y="54"/>
                  </a:cxn>
                  <a:cxn ang="0">
                    <a:pos x="70" y="58"/>
                  </a:cxn>
                  <a:cxn ang="0">
                    <a:pos x="74" y="61"/>
                  </a:cxn>
                  <a:cxn ang="0">
                    <a:pos x="79" y="64"/>
                  </a:cxn>
                  <a:cxn ang="0">
                    <a:pos x="79" y="65"/>
                  </a:cxn>
                  <a:cxn ang="0">
                    <a:pos x="90" y="48"/>
                  </a:cxn>
                </a:cxnLst>
                <a:rect l="0" t="0" r="r" b="b"/>
                <a:pathLst>
                  <a:path w="90" h="65">
                    <a:moveTo>
                      <a:pt x="90" y="48"/>
                    </a:moveTo>
                    <a:lnTo>
                      <a:pt x="90" y="49"/>
                    </a:lnTo>
                    <a:lnTo>
                      <a:pt x="86" y="47"/>
                    </a:lnTo>
                    <a:lnTo>
                      <a:pt x="82" y="41"/>
                    </a:lnTo>
                    <a:lnTo>
                      <a:pt x="74" y="37"/>
                    </a:lnTo>
                    <a:lnTo>
                      <a:pt x="66" y="31"/>
                    </a:lnTo>
                    <a:lnTo>
                      <a:pt x="54" y="24"/>
                    </a:lnTo>
                    <a:lnTo>
                      <a:pt x="41" y="17"/>
                    </a:lnTo>
                    <a:lnTo>
                      <a:pt x="25" y="8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17" y="25"/>
                    </a:lnTo>
                    <a:lnTo>
                      <a:pt x="30" y="34"/>
                    </a:lnTo>
                    <a:lnTo>
                      <a:pt x="43" y="41"/>
                    </a:lnTo>
                    <a:lnTo>
                      <a:pt x="54" y="48"/>
                    </a:lnTo>
                    <a:lnTo>
                      <a:pt x="63" y="54"/>
                    </a:lnTo>
                    <a:lnTo>
                      <a:pt x="70" y="58"/>
                    </a:lnTo>
                    <a:lnTo>
                      <a:pt x="74" y="61"/>
                    </a:lnTo>
                    <a:lnTo>
                      <a:pt x="79" y="64"/>
                    </a:lnTo>
                    <a:lnTo>
                      <a:pt x="79" y="65"/>
                    </a:lnTo>
                    <a:lnTo>
                      <a:pt x="90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4" name="Freeform 293"/>
              <p:cNvSpPr>
                <a:spLocks/>
              </p:cNvSpPr>
              <p:nvPr/>
            </p:nvSpPr>
            <p:spPr bwMode="auto">
              <a:xfrm>
                <a:off x="5696" y="330"/>
                <a:ext cx="23" cy="10"/>
              </a:xfrm>
              <a:custGeom>
                <a:avLst/>
                <a:gdLst/>
                <a:ahLst/>
                <a:cxnLst>
                  <a:cxn ang="0">
                    <a:pos x="51" y="6"/>
                  </a:cxn>
                  <a:cxn ang="0">
                    <a:pos x="51" y="6"/>
                  </a:cxn>
                  <a:cxn ang="0">
                    <a:pos x="50" y="7"/>
                  </a:cxn>
                  <a:cxn ang="0">
                    <a:pos x="47" y="9"/>
                  </a:cxn>
                  <a:cxn ang="0">
                    <a:pos x="41" y="10"/>
                  </a:cxn>
                  <a:cxn ang="0">
                    <a:pos x="37" y="10"/>
                  </a:cxn>
                  <a:cxn ang="0">
                    <a:pos x="30" y="9"/>
                  </a:cxn>
                  <a:cxn ang="0">
                    <a:pos x="24" y="6"/>
                  </a:cxn>
                  <a:cxn ang="0">
                    <a:pos x="17" y="4"/>
                  </a:cxn>
                  <a:cxn ang="0">
                    <a:pos x="11" y="0"/>
                  </a:cxn>
                  <a:cxn ang="0">
                    <a:pos x="0" y="17"/>
                  </a:cxn>
                  <a:cxn ang="0">
                    <a:pos x="8" y="21"/>
                  </a:cxn>
                  <a:cxn ang="0">
                    <a:pos x="16" y="26"/>
                  </a:cxn>
                  <a:cxn ang="0">
                    <a:pos x="24" y="28"/>
                  </a:cxn>
                  <a:cxn ang="0">
                    <a:pos x="34" y="30"/>
                  </a:cxn>
                  <a:cxn ang="0">
                    <a:pos x="44" y="30"/>
                  </a:cxn>
                  <a:cxn ang="0">
                    <a:pos x="53" y="28"/>
                  </a:cxn>
                  <a:cxn ang="0">
                    <a:pos x="62" y="24"/>
                  </a:cxn>
                  <a:cxn ang="0">
                    <a:pos x="69" y="17"/>
                  </a:cxn>
                  <a:cxn ang="0">
                    <a:pos x="69" y="17"/>
                  </a:cxn>
                  <a:cxn ang="0">
                    <a:pos x="51" y="6"/>
                  </a:cxn>
                  <a:cxn ang="0">
                    <a:pos x="51" y="6"/>
                  </a:cxn>
                  <a:cxn ang="0">
                    <a:pos x="51" y="6"/>
                  </a:cxn>
                </a:cxnLst>
                <a:rect l="0" t="0" r="r" b="b"/>
                <a:pathLst>
                  <a:path w="69" h="30">
                    <a:moveTo>
                      <a:pt x="51" y="6"/>
                    </a:moveTo>
                    <a:lnTo>
                      <a:pt x="51" y="6"/>
                    </a:lnTo>
                    <a:lnTo>
                      <a:pt x="50" y="7"/>
                    </a:lnTo>
                    <a:lnTo>
                      <a:pt x="47" y="9"/>
                    </a:lnTo>
                    <a:lnTo>
                      <a:pt x="41" y="10"/>
                    </a:lnTo>
                    <a:lnTo>
                      <a:pt x="37" y="10"/>
                    </a:lnTo>
                    <a:lnTo>
                      <a:pt x="30" y="9"/>
                    </a:lnTo>
                    <a:lnTo>
                      <a:pt x="24" y="6"/>
                    </a:lnTo>
                    <a:lnTo>
                      <a:pt x="17" y="4"/>
                    </a:lnTo>
                    <a:lnTo>
                      <a:pt x="11" y="0"/>
                    </a:lnTo>
                    <a:lnTo>
                      <a:pt x="0" y="17"/>
                    </a:lnTo>
                    <a:lnTo>
                      <a:pt x="8" y="21"/>
                    </a:lnTo>
                    <a:lnTo>
                      <a:pt x="16" y="26"/>
                    </a:lnTo>
                    <a:lnTo>
                      <a:pt x="24" y="28"/>
                    </a:lnTo>
                    <a:lnTo>
                      <a:pt x="34" y="30"/>
                    </a:lnTo>
                    <a:lnTo>
                      <a:pt x="44" y="30"/>
                    </a:lnTo>
                    <a:lnTo>
                      <a:pt x="53" y="28"/>
                    </a:lnTo>
                    <a:lnTo>
                      <a:pt x="62" y="24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51" y="6"/>
                    </a:lnTo>
                    <a:lnTo>
                      <a:pt x="51" y="6"/>
                    </a:lnTo>
                    <a:lnTo>
                      <a:pt x="51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5" name="Freeform 294"/>
              <p:cNvSpPr>
                <a:spLocks/>
              </p:cNvSpPr>
              <p:nvPr/>
            </p:nvSpPr>
            <p:spPr bwMode="auto">
              <a:xfrm>
                <a:off x="5705" y="318"/>
                <a:ext cx="16" cy="18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20"/>
                  </a:cxn>
                  <a:cxn ang="0">
                    <a:pos x="12" y="25"/>
                  </a:cxn>
                  <a:cxn ang="0">
                    <a:pos x="22" y="32"/>
                  </a:cxn>
                  <a:cxn ang="0">
                    <a:pos x="26" y="39"/>
                  </a:cxn>
                  <a:cxn ang="0">
                    <a:pos x="24" y="44"/>
                  </a:cxn>
                  <a:cxn ang="0">
                    <a:pos x="42" y="55"/>
                  </a:cxn>
                  <a:cxn ang="0">
                    <a:pos x="46" y="37"/>
                  </a:cxn>
                  <a:cxn ang="0">
                    <a:pos x="36" y="18"/>
                  </a:cxn>
                  <a:cxn ang="0">
                    <a:pos x="23" y="8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0" y="20"/>
                  </a:cxn>
                </a:cxnLst>
                <a:rect l="0" t="0" r="r" b="b"/>
                <a:pathLst>
                  <a:path w="46" h="55">
                    <a:moveTo>
                      <a:pt x="0" y="20"/>
                    </a:moveTo>
                    <a:lnTo>
                      <a:pt x="0" y="20"/>
                    </a:lnTo>
                    <a:lnTo>
                      <a:pt x="12" y="25"/>
                    </a:lnTo>
                    <a:lnTo>
                      <a:pt x="22" y="32"/>
                    </a:lnTo>
                    <a:lnTo>
                      <a:pt x="26" y="39"/>
                    </a:lnTo>
                    <a:lnTo>
                      <a:pt x="24" y="44"/>
                    </a:lnTo>
                    <a:lnTo>
                      <a:pt x="42" y="55"/>
                    </a:lnTo>
                    <a:lnTo>
                      <a:pt x="46" y="37"/>
                    </a:lnTo>
                    <a:lnTo>
                      <a:pt x="36" y="18"/>
                    </a:lnTo>
                    <a:lnTo>
                      <a:pt x="23" y="8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6" name="Freeform 295"/>
              <p:cNvSpPr>
                <a:spLocks/>
              </p:cNvSpPr>
              <p:nvPr/>
            </p:nvSpPr>
            <p:spPr bwMode="auto">
              <a:xfrm>
                <a:off x="5674" y="304"/>
                <a:ext cx="33" cy="20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21" y="30"/>
                  </a:cxn>
                  <a:cxn ang="0">
                    <a:pos x="37" y="37"/>
                  </a:cxn>
                  <a:cxn ang="0">
                    <a:pos x="51" y="43"/>
                  </a:cxn>
                  <a:cxn ang="0">
                    <a:pos x="63" y="50"/>
                  </a:cxn>
                  <a:cxn ang="0">
                    <a:pos x="74" y="52"/>
                  </a:cxn>
                  <a:cxn ang="0">
                    <a:pos x="80" y="55"/>
                  </a:cxn>
                  <a:cxn ang="0">
                    <a:pos x="89" y="58"/>
                  </a:cxn>
                  <a:cxn ang="0">
                    <a:pos x="93" y="60"/>
                  </a:cxn>
                  <a:cxn ang="0">
                    <a:pos x="99" y="40"/>
                  </a:cxn>
                  <a:cxn ang="0">
                    <a:pos x="94" y="38"/>
                  </a:cxn>
                  <a:cxn ang="0">
                    <a:pos x="89" y="35"/>
                  </a:cxn>
                  <a:cxn ang="0">
                    <a:pos x="80" y="33"/>
                  </a:cxn>
                  <a:cxn ang="0">
                    <a:pos x="71" y="30"/>
                  </a:cxn>
                  <a:cxn ang="0">
                    <a:pos x="60" y="25"/>
                  </a:cxn>
                  <a:cxn ang="0">
                    <a:pos x="46" y="20"/>
                  </a:cxn>
                  <a:cxn ang="0">
                    <a:pos x="30" y="13"/>
                  </a:cxn>
                  <a:cxn ang="0">
                    <a:pos x="12" y="4"/>
                  </a:cxn>
                  <a:cxn ang="0">
                    <a:pos x="0" y="7"/>
                  </a:cxn>
                  <a:cxn ang="0">
                    <a:pos x="12" y="4"/>
                  </a:cxn>
                  <a:cxn ang="0">
                    <a:pos x="5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99" h="60">
                    <a:moveTo>
                      <a:pt x="17" y="18"/>
                    </a:moveTo>
                    <a:lnTo>
                      <a:pt x="4" y="21"/>
                    </a:lnTo>
                    <a:lnTo>
                      <a:pt x="21" y="30"/>
                    </a:lnTo>
                    <a:lnTo>
                      <a:pt x="37" y="37"/>
                    </a:lnTo>
                    <a:lnTo>
                      <a:pt x="51" y="43"/>
                    </a:lnTo>
                    <a:lnTo>
                      <a:pt x="63" y="50"/>
                    </a:lnTo>
                    <a:lnTo>
                      <a:pt x="74" y="52"/>
                    </a:lnTo>
                    <a:lnTo>
                      <a:pt x="80" y="55"/>
                    </a:lnTo>
                    <a:lnTo>
                      <a:pt x="89" y="58"/>
                    </a:lnTo>
                    <a:lnTo>
                      <a:pt x="93" y="60"/>
                    </a:lnTo>
                    <a:lnTo>
                      <a:pt x="99" y="40"/>
                    </a:lnTo>
                    <a:lnTo>
                      <a:pt x="94" y="38"/>
                    </a:lnTo>
                    <a:lnTo>
                      <a:pt x="89" y="35"/>
                    </a:lnTo>
                    <a:lnTo>
                      <a:pt x="80" y="33"/>
                    </a:lnTo>
                    <a:lnTo>
                      <a:pt x="71" y="30"/>
                    </a:lnTo>
                    <a:lnTo>
                      <a:pt x="60" y="25"/>
                    </a:lnTo>
                    <a:lnTo>
                      <a:pt x="46" y="20"/>
                    </a:lnTo>
                    <a:lnTo>
                      <a:pt x="30" y="13"/>
                    </a:lnTo>
                    <a:lnTo>
                      <a:pt x="12" y="4"/>
                    </a:lnTo>
                    <a:lnTo>
                      <a:pt x="0" y="7"/>
                    </a:lnTo>
                    <a:lnTo>
                      <a:pt x="12" y="4"/>
                    </a:lnTo>
                    <a:lnTo>
                      <a:pt x="5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7" name="Freeform 296"/>
              <p:cNvSpPr>
                <a:spLocks/>
              </p:cNvSpPr>
              <p:nvPr/>
            </p:nvSpPr>
            <p:spPr bwMode="auto">
              <a:xfrm>
                <a:off x="5667" y="307"/>
                <a:ext cx="13" cy="15"/>
              </a:xfrm>
              <a:custGeom>
                <a:avLst/>
                <a:gdLst/>
                <a:ahLst/>
                <a:cxnLst>
                  <a:cxn ang="0">
                    <a:pos x="18" y="23"/>
                  </a:cxn>
                  <a:cxn ang="0">
                    <a:pos x="23" y="37"/>
                  </a:cxn>
                  <a:cxn ang="0">
                    <a:pos x="40" y="11"/>
                  </a:cxn>
                  <a:cxn ang="0">
                    <a:pos x="23" y="0"/>
                  </a:cxn>
                  <a:cxn ang="0">
                    <a:pos x="5" y="26"/>
                  </a:cxn>
                  <a:cxn ang="0">
                    <a:pos x="10" y="40"/>
                  </a:cxn>
                  <a:cxn ang="0">
                    <a:pos x="5" y="26"/>
                  </a:cxn>
                  <a:cxn ang="0">
                    <a:pos x="0" y="36"/>
                  </a:cxn>
                  <a:cxn ang="0">
                    <a:pos x="10" y="40"/>
                  </a:cxn>
                  <a:cxn ang="0">
                    <a:pos x="18" y="23"/>
                  </a:cxn>
                </a:cxnLst>
                <a:rect l="0" t="0" r="r" b="b"/>
                <a:pathLst>
                  <a:path w="40" h="40">
                    <a:moveTo>
                      <a:pt x="18" y="23"/>
                    </a:moveTo>
                    <a:lnTo>
                      <a:pt x="23" y="37"/>
                    </a:lnTo>
                    <a:lnTo>
                      <a:pt x="40" y="11"/>
                    </a:lnTo>
                    <a:lnTo>
                      <a:pt x="23" y="0"/>
                    </a:lnTo>
                    <a:lnTo>
                      <a:pt x="5" y="26"/>
                    </a:lnTo>
                    <a:lnTo>
                      <a:pt x="10" y="40"/>
                    </a:lnTo>
                    <a:lnTo>
                      <a:pt x="5" y="26"/>
                    </a:lnTo>
                    <a:lnTo>
                      <a:pt x="0" y="36"/>
                    </a:lnTo>
                    <a:lnTo>
                      <a:pt x="10" y="40"/>
                    </a:lnTo>
                    <a:lnTo>
                      <a:pt x="18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8" name="Freeform 297"/>
              <p:cNvSpPr>
                <a:spLocks/>
              </p:cNvSpPr>
              <p:nvPr/>
            </p:nvSpPr>
            <p:spPr bwMode="auto">
              <a:xfrm>
                <a:off x="5613" y="275"/>
                <a:ext cx="22" cy="24"/>
              </a:xfrm>
              <a:custGeom>
                <a:avLst/>
                <a:gdLst/>
                <a:ahLst/>
                <a:cxnLst>
                  <a:cxn ang="0">
                    <a:pos x="67" y="14"/>
                  </a:cxn>
                  <a:cxn ang="0">
                    <a:pos x="38" y="0"/>
                  </a:cxn>
                  <a:cxn ang="0">
                    <a:pos x="0" y="57"/>
                  </a:cxn>
                  <a:cxn ang="0">
                    <a:pos x="29" y="71"/>
                  </a:cxn>
                  <a:cxn ang="0">
                    <a:pos x="34" y="66"/>
                  </a:cxn>
                  <a:cxn ang="0">
                    <a:pos x="39" y="57"/>
                  </a:cxn>
                  <a:cxn ang="0">
                    <a:pos x="44" y="50"/>
                  </a:cxn>
                  <a:cxn ang="0">
                    <a:pos x="48" y="44"/>
                  </a:cxn>
                  <a:cxn ang="0">
                    <a:pos x="52" y="39"/>
                  </a:cxn>
                  <a:cxn ang="0">
                    <a:pos x="58" y="29"/>
                  </a:cxn>
                  <a:cxn ang="0">
                    <a:pos x="64" y="20"/>
                  </a:cxn>
                  <a:cxn ang="0">
                    <a:pos x="67" y="14"/>
                  </a:cxn>
                </a:cxnLst>
                <a:rect l="0" t="0" r="r" b="b"/>
                <a:pathLst>
                  <a:path w="67" h="71">
                    <a:moveTo>
                      <a:pt x="67" y="14"/>
                    </a:moveTo>
                    <a:lnTo>
                      <a:pt x="38" y="0"/>
                    </a:lnTo>
                    <a:lnTo>
                      <a:pt x="0" y="57"/>
                    </a:lnTo>
                    <a:lnTo>
                      <a:pt x="29" y="71"/>
                    </a:lnTo>
                    <a:lnTo>
                      <a:pt x="34" y="66"/>
                    </a:lnTo>
                    <a:lnTo>
                      <a:pt x="39" y="57"/>
                    </a:lnTo>
                    <a:lnTo>
                      <a:pt x="44" y="50"/>
                    </a:lnTo>
                    <a:lnTo>
                      <a:pt x="48" y="44"/>
                    </a:lnTo>
                    <a:lnTo>
                      <a:pt x="52" y="39"/>
                    </a:lnTo>
                    <a:lnTo>
                      <a:pt x="58" y="29"/>
                    </a:lnTo>
                    <a:lnTo>
                      <a:pt x="64" y="20"/>
                    </a:lnTo>
                    <a:lnTo>
                      <a:pt x="6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79" name="Freeform 298"/>
              <p:cNvSpPr>
                <a:spLocks/>
              </p:cNvSpPr>
              <p:nvPr/>
            </p:nvSpPr>
            <p:spPr bwMode="auto">
              <a:xfrm>
                <a:off x="5622" y="273"/>
                <a:ext cx="15" cy="9"/>
              </a:xfrm>
              <a:custGeom>
                <a:avLst/>
                <a:gdLst/>
                <a:ahLst/>
                <a:cxnLst>
                  <a:cxn ang="0">
                    <a:pos x="17" y="19"/>
                  </a:cxn>
                  <a:cxn ang="0">
                    <a:pos x="5" y="22"/>
                  </a:cxn>
                  <a:cxn ang="0">
                    <a:pos x="33" y="36"/>
                  </a:cxn>
                  <a:cxn ang="0">
                    <a:pos x="42" y="19"/>
                  </a:cxn>
                  <a:cxn ang="0">
                    <a:pos x="13" y="5"/>
                  </a:cxn>
                  <a:cxn ang="0">
                    <a:pos x="0" y="7"/>
                  </a:cxn>
                  <a:cxn ang="0">
                    <a:pos x="13" y="5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9"/>
                  </a:cxn>
                </a:cxnLst>
                <a:rect l="0" t="0" r="r" b="b"/>
                <a:pathLst>
                  <a:path w="42" h="36">
                    <a:moveTo>
                      <a:pt x="17" y="19"/>
                    </a:moveTo>
                    <a:lnTo>
                      <a:pt x="5" y="22"/>
                    </a:lnTo>
                    <a:lnTo>
                      <a:pt x="33" y="36"/>
                    </a:lnTo>
                    <a:lnTo>
                      <a:pt x="42" y="19"/>
                    </a:lnTo>
                    <a:lnTo>
                      <a:pt x="13" y="5"/>
                    </a:lnTo>
                    <a:lnTo>
                      <a:pt x="0" y="7"/>
                    </a:lnTo>
                    <a:lnTo>
                      <a:pt x="13" y="5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0" name="Freeform 299"/>
              <p:cNvSpPr>
                <a:spLocks/>
              </p:cNvSpPr>
              <p:nvPr/>
            </p:nvSpPr>
            <p:spPr bwMode="auto">
              <a:xfrm>
                <a:off x="5608" y="273"/>
                <a:ext cx="20" cy="24"/>
              </a:xfrm>
              <a:custGeom>
                <a:avLst/>
                <a:gdLst/>
                <a:ahLst/>
                <a:cxnLst>
                  <a:cxn ang="0">
                    <a:pos x="19" y="54"/>
                  </a:cxn>
                  <a:cxn ang="0">
                    <a:pos x="23" y="69"/>
                  </a:cxn>
                  <a:cxn ang="0">
                    <a:pos x="60" y="12"/>
                  </a:cxn>
                  <a:cxn ang="0">
                    <a:pos x="43" y="0"/>
                  </a:cxn>
                  <a:cxn ang="0">
                    <a:pos x="6" y="57"/>
                  </a:cxn>
                  <a:cxn ang="0">
                    <a:pos x="10" y="72"/>
                  </a:cxn>
                  <a:cxn ang="0">
                    <a:pos x="6" y="57"/>
                  </a:cxn>
                  <a:cxn ang="0">
                    <a:pos x="0" y="67"/>
                  </a:cxn>
                  <a:cxn ang="0">
                    <a:pos x="10" y="72"/>
                  </a:cxn>
                  <a:cxn ang="0">
                    <a:pos x="19" y="54"/>
                  </a:cxn>
                </a:cxnLst>
                <a:rect l="0" t="0" r="r" b="b"/>
                <a:pathLst>
                  <a:path w="60" h="72">
                    <a:moveTo>
                      <a:pt x="19" y="54"/>
                    </a:moveTo>
                    <a:lnTo>
                      <a:pt x="23" y="69"/>
                    </a:lnTo>
                    <a:lnTo>
                      <a:pt x="60" y="12"/>
                    </a:lnTo>
                    <a:lnTo>
                      <a:pt x="43" y="0"/>
                    </a:lnTo>
                    <a:lnTo>
                      <a:pt x="6" y="57"/>
                    </a:lnTo>
                    <a:lnTo>
                      <a:pt x="10" y="72"/>
                    </a:lnTo>
                    <a:lnTo>
                      <a:pt x="6" y="57"/>
                    </a:lnTo>
                    <a:lnTo>
                      <a:pt x="0" y="67"/>
                    </a:lnTo>
                    <a:lnTo>
                      <a:pt x="10" y="72"/>
                    </a:lnTo>
                    <a:lnTo>
                      <a:pt x="19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1" name="Freeform 300"/>
              <p:cNvSpPr>
                <a:spLocks/>
              </p:cNvSpPr>
              <p:nvPr/>
            </p:nvSpPr>
            <p:spPr bwMode="auto">
              <a:xfrm>
                <a:off x="5611" y="291"/>
                <a:ext cx="14" cy="12"/>
              </a:xfrm>
              <a:custGeom>
                <a:avLst/>
                <a:gdLst/>
                <a:ahLst/>
                <a:cxnLst>
                  <a:cxn ang="0">
                    <a:pos x="25" y="18"/>
                  </a:cxn>
                  <a:cxn ang="0">
                    <a:pos x="38" y="15"/>
                  </a:cxn>
                  <a:cxn ang="0">
                    <a:pos x="9" y="0"/>
                  </a:cxn>
                  <a:cxn ang="0">
                    <a:pos x="0" y="18"/>
                  </a:cxn>
                  <a:cxn ang="0">
                    <a:pos x="29" y="32"/>
                  </a:cxn>
                  <a:cxn ang="0">
                    <a:pos x="42" y="29"/>
                  </a:cxn>
                  <a:cxn ang="0">
                    <a:pos x="29" y="32"/>
                  </a:cxn>
                  <a:cxn ang="0">
                    <a:pos x="38" y="36"/>
                  </a:cxn>
                  <a:cxn ang="0">
                    <a:pos x="42" y="29"/>
                  </a:cxn>
                  <a:cxn ang="0">
                    <a:pos x="25" y="18"/>
                  </a:cxn>
                </a:cxnLst>
                <a:rect l="0" t="0" r="r" b="b"/>
                <a:pathLst>
                  <a:path w="42" h="36">
                    <a:moveTo>
                      <a:pt x="25" y="18"/>
                    </a:moveTo>
                    <a:lnTo>
                      <a:pt x="38" y="15"/>
                    </a:lnTo>
                    <a:lnTo>
                      <a:pt x="9" y="0"/>
                    </a:lnTo>
                    <a:lnTo>
                      <a:pt x="0" y="18"/>
                    </a:lnTo>
                    <a:lnTo>
                      <a:pt x="29" y="32"/>
                    </a:lnTo>
                    <a:lnTo>
                      <a:pt x="42" y="29"/>
                    </a:lnTo>
                    <a:lnTo>
                      <a:pt x="29" y="32"/>
                    </a:lnTo>
                    <a:lnTo>
                      <a:pt x="38" y="36"/>
                    </a:lnTo>
                    <a:lnTo>
                      <a:pt x="42" y="29"/>
                    </a:lnTo>
                    <a:lnTo>
                      <a:pt x="25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2" name="Freeform 301"/>
              <p:cNvSpPr>
                <a:spLocks/>
              </p:cNvSpPr>
              <p:nvPr/>
            </p:nvSpPr>
            <p:spPr bwMode="auto">
              <a:xfrm>
                <a:off x="5620" y="288"/>
                <a:ext cx="12" cy="1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8" y="0"/>
                  </a:cxn>
                  <a:cxn ang="0">
                    <a:pos x="14" y="5"/>
                  </a:cxn>
                  <a:cxn ang="0">
                    <a:pos x="10" y="12"/>
                  </a:cxn>
                  <a:cxn ang="0">
                    <a:pos x="4" y="21"/>
                  </a:cxn>
                  <a:cxn ang="0">
                    <a:pos x="0" y="27"/>
                  </a:cxn>
                  <a:cxn ang="0">
                    <a:pos x="17" y="38"/>
                  </a:cxn>
                  <a:cxn ang="0">
                    <a:pos x="21" y="32"/>
                  </a:cxn>
                  <a:cxn ang="0">
                    <a:pos x="27" y="24"/>
                  </a:cxn>
                  <a:cxn ang="0">
                    <a:pos x="31" y="17"/>
                  </a:cxn>
                  <a:cxn ang="0">
                    <a:pos x="36" y="11"/>
                  </a:cxn>
                  <a:cxn ang="0">
                    <a:pos x="36" y="11"/>
                  </a:cxn>
                  <a:cxn ang="0">
                    <a:pos x="18" y="0"/>
                  </a:cxn>
                </a:cxnLst>
                <a:rect l="0" t="0" r="r" b="b"/>
                <a:pathLst>
                  <a:path w="36" h="38">
                    <a:moveTo>
                      <a:pt x="18" y="0"/>
                    </a:moveTo>
                    <a:lnTo>
                      <a:pt x="18" y="0"/>
                    </a:lnTo>
                    <a:lnTo>
                      <a:pt x="14" y="5"/>
                    </a:lnTo>
                    <a:lnTo>
                      <a:pt x="10" y="12"/>
                    </a:lnTo>
                    <a:lnTo>
                      <a:pt x="4" y="21"/>
                    </a:lnTo>
                    <a:lnTo>
                      <a:pt x="0" y="27"/>
                    </a:lnTo>
                    <a:lnTo>
                      <a:pt x="17" y="38"/>
                    </a:lnTo>
                    <a:lnTo>
                      <a:pt x="21" y="32"/>
                    </a:lnTo>
                    <a:lnTo>
                      <a:pt x="27" y="24"/>
                    </a:lnTo>
                    <a:lnTo>
                      <a:pt x="31" y="17"/>
                    </a:lnTo>
                    <a:lnTo>
                      <a:pt x="36" y="11"/>
                    </a:lnTo>
                    <a:lnTo>
                      <a:pt x="36" y="1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3" name="Freeform 302"/>
              <p:cNvSpPr>
                <a:spLocks/>
              </p:cNvSpPr>
              <p:nvPr/>
            </p:nvSpPr>
            <p:spPr bwMode="auto">
              <a:xfrm>
                <a:off x="5626" y="279"/>
                <a:ext cx="13" cy="15"/>
              </a:xfrm>
              <a:custGeom>
                <a:avLst/>
                <a:gdLst/>
                <a:ahLst/>
                <a:cxnLst>
                  <a:cxn ang="0">
                    <a:pos x="23" y="17"/>
                  </a:cxn>
                  <a:cxn ang="0">
                    <a:pos x="19" y="4"/>
                  </a:cxn>
                  <a:cxn ang="0">
                    <a:pos x="16" y="8"/>
                  </a:cxn>
                  <a:cxn ang="0">
                    <a:pos x="10" y="17"/>
                  </a:cxn>
                  <a:cxn ang="0">
                    <a:pos x="5" y="27"/>
                  </a:cxn>
                  <a:cxn ang="0">
                    <a:pos x="0" y="33"/>
                  </a:cxn>
                  <a:cxn ang="0">
                    <a:pos x="18" y="44"/>
                  </a:cxn>
                  <a:cxn ang="0">
                    <a:pos x="22" y="38"/>
                  </a:cxn>
                  <a:cxn ang="0">
                    <a:pos x="28" y="28"/>
                  </a:cxn>
                  <a:cxn ang="0">
                    <a:pos x="33" y="20"/>
                  </a:cxn>
                  <a:cxn ang="0">
                    <a:pos x="36" y="13"/>
                  </a:cxn>
                  <a:cxn ang="0">
                    <a:pos x="32" y="0"/>
                  </a:cxn>
                  <a:cxn ang="0">
                    <a:pos x="36" y="13"/>
                  </a:cxn>
                  <a:cxn ang="0">
                    <a:pos x="41" y="4"/>
                  </a:cxn>
                  <a:cxn ang="0">
                    <a:pos x="32" y="0"/>
                  </a:cxn>
                  <a:cxn ang="0">
                    <a:pos x="23" y="17"/>
                  </a:cxn>
                </a:cxnLst>
                <a:rect l="0" t="0" r="r" b="b"/>
                <a:pathLst>
                  <a:path w="41" h="44">
                    <a:moveTo>
                      <a:pt x="23" y="17"/>
                    </a:moveTo>
                    <a:lnTo>
                      <a:pt x="19" y="4"/>
                    </a:lnTo>
                    <a:lnTo>
                      <a:pt x="16" y="8"/>
                    </a:lnTo>
                    <a:lnTo>
                      <a:pt x="10" y="17"/>
                    </a:lnTo>
                    <a:lnTo>
                      <a:pt x="5" y="27"/>
                    </a:lnTo>
                    <a:lnTo>
                      <a:pt x="0" y="33"/>
                    </a:lnTo>
                    <a:lnTo>
                      <a:pt x="18" y="44"/>
                    </a:lnTo>
                    <a:lnTo>
                      <a:pt x="22" y="38"/>
                    </a:lnTo>
                    <a:lnTo>
                      <a:pt x="28" y="28"/>
                    </a:lnTo>
                    <a:lnTo>
                      <a:pt x="33" y="20"/>
                    </a:lnTo>
                    <a:lnTo>
                      <a:pt x="36" y="13"/>
                    </a:lnTo>
                    <a:lnTo>
                      <a:pt x="32" y="0"/>
                    </a:lnTo>
                    <a:lnTo>
                      <a:pt x="36" y="13"/>
                    </a:lnTo>
                    <a:lnTo>
                      <a:pt x="41" y="4"/>
                    </a:lnTo>
                    <a:lnTo>
                      <a:pt x="32" y="0"/>
                    </a:lnTo>
                    <a:lnTo>
                      <a:pt x="23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4" name="Freeform 303"/>
              <p:cNvSpPr>
                <a:spLocks/>
              </p:cNvSpPr>
              <p:nvPr/>
            </p:nvSpPr>
            <p:spPr bwMode="auto">
              <a:xfrm>
                <a:off x="5662" y="300"/>
                <a:ext cx="20" cy="23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60" y="10"/>
                  </a:cxn>
                  <a:cxn ang="0">
                    <a:pos x="21" y="68"/>
                  </a:cxn>
                  <a:cxn ang="0">
                    <a:pos x="0" y="57"/>
                  </a:cxn>
                  <a:cxn ang="0">
                    <a:pos x="4" y="50"/>
                  </a:cxn>
                  <a:cxn ang="0">
                    <a:pos x="10" y="43"/>
                  </a:cxn>
                  <a:cxn ang="0">
                    <a:pos x="14" y="36"/>
                  </a:cxn>
                  <a:cxn ang="0">
                    <a:pos x="18" y="30"/>
                  </a:cxn>
                  <a:cxn ang="0">
                    <a:pos x="23" y="23"/>
                  </a:cxn>
                  <a:cxn ang="0">
                    <a:pos x="28" y="14"/>
                  </a:cxn>
                  <a:cxn ang="0">
                    <a:pos x="34" y="6"/>
                  </a:cxn>
                  <a:cxn ang="0">
                    <a:pos x="37" y="0"/>
                  </a:cxn>
                </a:cxnLst>
                <a:rect l="0" t="0" r="r" b="b"/>
                <a:pathLst>
                  <a:path w="60" h="68">
                    <a:moveTo>
                      <a:pt x="37" y="0"/>
                    </a:moveTo>
                    <a:lnTo>
                      <a:pt x="60" y="10"/>
                    </a:lnTo>
                    <a:lnTo>
                      <a:pt x="21" y="68"/>
                    </a:lnTo>
                    <a:lnTo>
                      <a:pt x="0" y="57"/>
                    </a:lnTo>
                    <a:lnTo>
                      <a:pt x="4" y="50"/>
                    </a:lnTo>
                    <a:lnTo>
                      <a:pt x="10" y="43"/>
                    </a:lnTo>
                    <a:lnTo>
                      <a:pt x="14" y="36"/>
                    </a:lnTo>
                    <a:lnTo>
                      <a:pt x="18" y="30"/>
                    </a:lnTo>
                    <a:lnTo>
                      <a:pt x="23" y="23"/>
                    </a:lnTo>
                    <a:lnTo>
                      <a:pt x="28" y="14"/>
                    </a:lnTo>
                    <a:lnTo>
                      <a:pt x="34" y="6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5" name="Freeform 304"/>
              <p:cNvSpPr>
                <a:spLocks/>
              </p:cNvSpPr>
              <p:nvPr/>
            </p:nvSpPr>
            <p:spPr bwMode="auto">
              <a:xfrm>
                <a:off x="5673" y="297"/>
                <a:ext cx="15" cy="9"/>
              </a:xfrm>
              <a:custGeom>
                <a:avLst/>
                <a:gdLst/>
                <a:ahLst/>
                <a:cxnLst>
                  <a:cxn ang="0">
                    <a:pos x="36" y="24"/>
                  </a:cxn>
                  <a:cxn ang="0">
                    <a:pos x="31" y="9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23" y="27"/>
                  </a:cxn>
                  <a:cxn ang="0">
                    <a:pos x="18" y="12"/>
                  </a:cxn>
                  <a:cxn ang="0">
                    <a:pos x="36" y="24"/>
                  </a:cxn>
                  <a:cxn ang="0">
                    <a:pos x="41" y="14"/>
                  </a:cxn>
                  <a:cxn ang="0">
                    <a:pos x="31" y="9"/>
                  </a:cxn>
                  <a:cxn ang="0">
                    <a:pos x="36" y="24"/>
                  </a:cxn>
                </a:cxnLst>
                <a:rect l="0" t="0" r="r" b="b"/>
                <a:pathLst>
                  <a:path w="41" h="27">
                    <a:moveTo>
                      <a:pt x="36" y="24"/>
                    </a:moveTo>
                    <a:lnTo>
                      <a:pt x="31" y="9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23" y="27"/>
                    </a:lnTo>
                    <a:lnTo>
                      <a:pt x="18" y="12"/>
                    </a:lnTo>
                    <a:lnTo>
                      <a:pt x="36" y="24"/>
                    </a:lnTo>
                    <a:lnTo>
                      <a:pt x="41" y="14"/>
                    </a:lnTo>
                    <a:lnTo>
                      <a:pt x="31" y="9"/>
                    </a:lnTo>
                    <a:lnTo>
                      <a:pt x="3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6" name="Freeform 305"/>
              <p:cNvSpPr>
                <a:spLocks/>
              </p:cNvSpPr>
              <p:nvPr/>
            </p:nvSpPr>
            <p:spPr bwMode="auto">
              <a:xfrm>
                <a:off x="5667" y="301"/>
                <a:ext cx="18" cy="28"/>
              </a:xfrm>
              <a:custGeom>
                <a:avLst/>
                <a:gdLst/>
                <a:ahLst/>
                <a:cxnLst>
                  <a:cxn ang="0">
                    <a:pos x="4" y="73"/>
                  </a:cxn>
                  <a:cxn ang="0">
                    <a:pos x="17" y="70"/>
                  </a:cxn>
                  <a:cxn ang="0">
                    <a:pos x="56" y="12"/>
                  </a:cxn>
                  <a:cxn ang="0">
                    <a:pos x="38" y="0"/>
                  </a:cxn>
                  <a:cxn ang="0">
                    <a:pos x="0" y="59"/>
                  </a:cxn>
                  <a:cxn ang="0">
                    <a:pos x="12" y="56"/>
                  </a:cxn>
                  <a:cxn ang="0">
                    <a:pos x="4" y="73"/>
                  </a:cxn>
                  <a:cxn ang="0">
                    <a:pos x="11" y="77"/>
                  </a:cxn>
                  <a:cxn ang="0">
                    <a:pos x="17" y="70"/>
                  </a:cxn>
                  <a:cxn ang="0">
                    <a:pos x="4" y="73"/>
                  </a:cxn>
                </a:cxnLst>
                <a:rect l="0" t="0" r="r" b="b"/>
                <a:pathLst>
                  <a:path w="56" h="77">
                    <a:moveTo>
                      <a:pt x="4" y="73"/>
                    </a:moveTo>
                    <a:lnTo>
                      <a:pt x="17" y="70"/>
                    </a:lnTo>
                    <a:lnTo>
                      <a:pt x="56" y="12"/>
                    </a:lnTo>
                    <a:lnTo>
                      <a:pt x="38" y="0"/>
                    </a:lnTo>
                    <a:lnTo>
                      <a:pt x="0" y="59"/>
                    </a:lnTo>
                    <a:lnTo>
                      <a:pt x="12" y="56"/>
                    </a:lnTo>
                    <a:lnTo>
                      <a:pt x="4" y="73"/>
                    </a:lnTo>
                    <a:lnTo>
                      <a:pt x="11" y="77"/>
                    </a:lnTo>
                    <a:lnTo>
                      <a:pt x="17" y="70"/>
                    </a:lnTo>
                    <a:lnTo>
                      <a:pt x="4" y="7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7" name="Freeform 306"/>
              <p:cNvSpPr>
                <a:spLocks/>
              </p:cNvSpPr>
              <p:nvPr/>
            </p:nvSpPr>
            <p:spPr bwMode="auto">
              <a:xfrm>
                <a:off x="5657" y="316"/>
                <a:ext cx="15" cy="9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11" y="17"/>
                  </a:cxn>
                  <a:cxn ang="0">
                    <a:pos x="33" y="29"/>
                  </a:cxn>
                  <a:cxn ang="0">
                    <a:pos x="41" y="12"/>
                  </a:cxn>
                  <a:cxn ang="0">
                    <a:pos x="20" y="0"/>
                  </a:cxn>
                  <a:cxn ang="0">
                    <a:pos x="23" y="15"/>
                  </a:cxn>
                  <a:cxn ang="0">
                    <a:pos x="8" y="3"/>
                  </a:cxn>
                  <a:cxn ang="0">
                    <a:pos x="0" y="12"/>
                  </a:cxn>
                  <a:cxn ang="0">
                    <a:pos x="11" y="17"/>
                  </a:cxn>
                  <a:cxn ang="0">
                    <a:pos x="8" y="3"/>
                  </a:cxn>
                </a:cxnLst>
                <a:rect l="0" t="0" r="r" b="b"/>
                <a:pathLst>
                  <a:path w="41" h="29">
                    <a:moveTo>
                      <a:pt x="8" y="3"/>
                    </a:moveTo>
                    <a:lnTo>
                      <a:pt x="11" y="17"/>
                    </a:lnTo>
                    <a:lnTo>
                      <a:pt x="33" y="29"/>
                    </a:lnTo>
                    <a:lnTo>
                      <a:pt x="41" y="12"/>
                    </a:lnTo>
                    <a:lnTo>
                      <a:pt x="20" y="0"/>
                    </a:lnTo>
                    <a:lnTo>
                      <a:pt x="23" y="15"/>
                    </a:lnTo>
                    <a:lnTo>
                      <a:pt x="8" y="3"/>
                    </a:lnTo>
                    <a:lnTo>
                      <a:pt x="0" y="12"/>
                    </a:lnTo>
                    <a:lnTo>
                      <a:pt x="11" y="17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8" name="Freeform 307"/>
              <p:cNvSpPr>
                <a:spLocks/>
              </p:cNvSpPr>
              <p:nvPr/>
            </p:nvSpPr>
            <p:spPr bwMode="auto">
              <a:xfrm>
                <a:off x="5660" y="310"/>
                <a:ext cx="11" cy="13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8" y="0"/>
                  </a:cxn>
                  <a:cxn ang="0">
                    <a:pos x="13" y="6"/>
                  </a:cxn>
                  <a:cxn ang="0">
                    <a:pos x="9" y="13"/>
                  </a:cxn>
                  <a:cxn ang="0">
                    <a:pos x="3" y="20"/>
                  </a:cxn>
                  <a:cxn ang="0">
                    <a:pos x="0" y="27"/>
                  </a:cxn>
                  <a:cxn ang="0">
                    <a:pos x="15" y="39"/>
                  </a:cxn>
                  <a:cxn ang="0">
                    <a:pos x="21" y="32"/>
                  </a:cxn>
                  <a:cxn ang="0">
                    <a:pos x="26" y="24"/>
                  </a:cxn>
                  <a:cxn ang="0">
                    <a:pos x="31" y="17"/>
                  </a:cxn>
                  <a:cxn ang="0">
                    <a:pos x="35" y="12"/>
                  </a:cxn>
                  <a:cxn ang="0">
                    <a:pos x="33" y="12"/>
                  </a:cxn>
                  <a:cxn ang="0">
                    <a:pos x="19" y="0"/>
                  </a:cxn>
                </a:cxnLst>
                <a:rect l="0" t="0" r="r" b="b"/>
                <a:pathLst>
                  <a:path w="35" h="39">
                    <a:moveTo>
                      <a:pt x="19" y="0"/>
                    </a:moveTo>
                    <a:lnTo>
                      <a:pt x="18" y="0"/>
                    </a:lnTo>
                    <a:lnTo>
                      <a:pt x="13" y="6"/>
                    </a:lnTo>
                    <a:lnTo>
                      <a:pt x="9" y="13"/>
                    </a:lnTo>
                    <a:lnTo>
                      <a:pt x="3" y="20"/>
                    </a:lnTo>
                    <a:lnTo>
                      <a:pt x="0" y="27"/>
                    </a:lnTo>
                    <a:lnTo>
                      <a:pt x="15" y="39"/>
                    </a:lnTo>
                    <a:lnTo>
                      <a:pt x="21" y="32"/>
                    </a:lnTo>
                    <a:lnTo>
                      <a:pt x="26" y="24"/>
                    </a:lnTo>
                    <a:lnTo>
                      <a:pt x="31" y="17"/>
                    </a:lnTo>
                    <a:lnTo>
                      <a:pt x="35" y="12"/>
                    </a:lnTo>
                    <a:lnTo>
                      <a:pt x="33" y="1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89" name="Freeform 308"/>
              <p:cNvSpPr>
                <a:spLocks/>
              </p:cNvSpPr>
              <p:nvPr/>
            </p:nvSpPr>
            <p:spPr bwMode="auto">
              <a:xfrm>
                <a:off x="5666" y="297"/>
                <a:ext cx="12" cy="15"/>
              </a:xfrm>
              <a:custGeom>
                <a:avLst/>
                <a:gdLst/>
                <a:ahLst/>
                <a:cxnLst>
                  <a:cxn ang="0">
                    <a:pos x="30" y="5"/>
                  </a:cxn>
                  <a:cxn ang="0">
                    <a:pos x="17" y="9"/>
                  </a:cxn>
                  <a:cxn ang="0">
                    <a:pos x="14" y="13"/>
                  </a:cxn>
                  <a:cxn ang="0">
                    <a:pos x="9" y="22"/>
                  </a:cxn>
                  <a:cxn ang="0">
                    <a:pos x="3" y="30"/>
                  </a:cxn>
                  <a:cxn ang="0">
                    <a:pos x="0" y="37"/>
                  </a:cxn>
                  <a:cxn ang="0">
                    <a:pos x="14" y="49"/>
                  </a:cxn>
                  <a:cxn ang="0">
                    <a:pos x="20" y="41"/>
                  </a:cxn>
                  <a:cxn ang="0">
                    <a:pos x="26" y="33"/>
                  </a:cxn>
                  <a:cxn ang="0">
                    <a:pos x="32" y="24"/>
                  </a:cxn>
                  <a:cxn ang="0">
                    <a:pos x="35" y="17"/>
                  </a:cxn>
                  <a:cxn ang="0">
                    <a:pos x="22" y="22"/>
                  </a:cxn>
                  <a:cxn ang="0">
                    <a:pos x="30" y="5"/>
                  </a:cxn>
                  <a:cxn ang="0">
                    <a:pos x="22" y="0"/>
                  </a:cxn>
                  <a:cxn ang="0">
                    <a:pos x="17" y="9"/>
                  </a:cxn>
                  <a:cxn ang="0">
                    <a:pos x="30" y="5"/>
                  </a:cxn>
                </a:cxnLst>
                <a:rect l="0" t="0" r="r" b="b"/>
                <a:pathLst>
                  <a:path w="35" h="49">
                    <a:moveTo>
                      <a:pt x="30" y="5"/>
                    </a:moveTo>
                    <a:lnTo>
                      <a:pt x="17" y="9"/>
                    </a:lnTo>
                    <a:lnTo>
                      <a:pt x="14" y="13"/>
                    </a:lnTo>
                    <a:lnTo>
                      <a:pt x="9" y="22"/>
                    </a:lnTo>
                    <a:lnTo>
                      <a:pt x="3" y="30"/>
                    </a:lnTo>
                    <a:lnTo>
                      <a:pt x="0" y="37"/>
                    </a:lnTo>
                    <a:lnTo>
                      <a:pt x="14" y="49"/>
                    </a:lnTo>
                    <a:lnTo>
                      <a:pt x="20" y="41"/>
                    </a:lnTo>
                    <a:lnTo>
                      <a:pt x="26" y="33"/>
                    </a:lnTo>
                    <a:lnTo>
                      <a:pt x="32" y="24"/>
                    </a:lnTo>
                    <a:lnTo>
                      <a:pt x="35" y="17"/>
                    </a:lnTo>
                    <a:lnTo>
                      <a:pt x="22" y="22"/>
                    </a:lnTo>
                    <a:lnTo>
                      <a:pt x="30" y="5"/>
                    </a:lnTo>
                    <a:lnTo>
                      <a:pt x="22" y="0"/>
                    </a:lnTo>
                    <a:lnTo>
                      <a:pt x="17" y="9"/>
                    </a:lnTo>
                    <a:lnTo>
                      <a:pt x="3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0" name="Freeform 309"/>
              <p:cNvSpPr>
                <a:spLocks/>
              </p:cNvSpPr>
              <p:nvPr/>
            </p:nvSpPr>
            <p:spPr bwMode="auto">
              <a:xfrm>
                <a:off x="5538" y="238"/>
                <a:ext cx="27" cy="26"/>
              </a:xfrm>
              <a:custGeom>
                <a:avLst/>
                <a:gdLst/>
                <a:ahLst/>
                <a:cxnLst>
                  <a:cxn ang="0">
                    <a:pos x="0" y="57"/>
                  </a:cxn>
                  <a:cxn ang="0">
                    <a:pos x="43" y="78"/>
                  </a:cxn>
                  <a:cxn ang="0">
                    <a:pos x="82" y="21"/>
                  </a:cxn>
                  <a:cxn ang="0">
                    <a:pos x="37" y="0"/>
                  </a:cxn>
                  <a:cxn ang="0">
                    <a:pos x="0" y="57"/>
                  </a:cxn>
                </a:cxnLst>
                <a:rect l="0" t="0" r="r" b="b"/>
                <a:pathLst>
                  <a:path w="82" h="78">
                    <a:moveTo>
                      <a:pt x="0" y="57"/>
                    </a:moveTo>
                    <a:lnTo>
                      <a:pt x="43" y="78"/>
                    </a:lnTo>
                    <a:lnTo>
                      <a:pt x="82" y="21"/>
                    </a:lnTo>
                    <a:lnTo>
                      <a:pt x="37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1" name="Freeform 310"/>
              <p:cNvSpPr>
                <a:spLocks/>
              </p:cNvSpPr>
              <p:nvPr/>
            </p:nvSpPr>
            <p:spPr bwMode="auto">
              <a:xfrm>
                <a:off x="5537" y="255"/>
                <a:ext cx="18" cy="14"/>
              </a:xfrm>
              <a:custGeom>
                <a:avLst/>
                <a:gdLst/>
                <a:ahLst/>
                <a:cxnLst>
                  <a:cxn ang="0">
                    <a:pos x="39" y="24"/>
                  </a:cxn>
                  <a:cxn ang="0">
                    <a:pos x="52" y="21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43" y="39"/>
                  </a:cxn>
                  <a:cxn ang="0">
                    <a:pos x="56" y="36"/>
                  </a:cxn>
                  <a:cxn ang="0">
                    <a:pos x="43" y="39"/>
                  </a:cxn>
                  <a:cxn ang="0">
                    <a:pos x="50" y="43"/>
                  </a:cxn>
                  <a:cxn ang="0">
                    <a:pos x="56" y="36"/>
                  </a:cxn>
                  <a:cxn ang="0">
                    <a:pos x="39" y="24"/>
                  </a:cxn>
                </a:cxnLst>
                <a:rect l="0" t="0" r="r" b="b"/>
                <a:pathLst>
                  <a:path w="56" h="43">
                    <a:moveTo>
                      <a:pt x="39" y="24"/>
                    </a:moveTo>
                    <a:lnTo>
                      <a:pt x="52" y="21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43" y="39"/>
                    </a:lnTo>
                    <a:lnTo>
                      <a:pt x="56" y="36"/>
                    </a:lnTo>
                    <a:lnTo>
                      <a:pt x="43" y="39"/>
                    </a:lnTo>
                    <a:lnTo>
                      <a:pt x="50" y="43"/>
                    </a:lnTo>
                    <a:lnTo>
                      <a:pt x="56" y="36"/>
                    </a:lnTo>
                    <a:lnTo>
                      <a:pt x="39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2" name="Freeform 311"/>
              <p:cNvSpPr>
                <a:spLocks/>
              </p:cNvSpPr>
              <p:nvPr/>
            </p:nvSpPr>
            <p:spPr bwMode="auto">
              <a:xfrm>
                <a:off x="5550" y="242"/>
                <a:ext cx="20" cy="24"/>
              </a:xfrm>
              <a:custGeom>
                <a:avLst/>
                <a:gdLst/>
                <a:ahLst/>
                <a:cxnLst>
                  <a:cxn ang="0">
                    <a:pos x="43" y="17"/>
                  </a:cxn>
                  <a:cxn ang="0">
                    <a:pos x="38" y="2"/>
                  </a:cxn>
                  <a:cxn ang="0">
                    <a:pos x="0" y="59"/>
                  </a:cxn>
                  <a:cxn ang="0">
                    <a:pos x="17" y="71"/>
                  </a:cxn>
                  <a:cxn ang="0">
                    <a:pos x="56" y="14"/>
                  </a:cxn>
                  <a:cxn ang="0">
                    <a:pos x="51" y="0"/>
                  </a:cxn>
                  <a:cxn ang="0">
                    <a:pos x="56" y="14"/>
                  </a:cxn>
                  <a:cxn ang="0">
                    <a:pos x="61" y="4"/>
                  </a:cxn>
                  <a:cxn ang="0">
                    <a:pos x="51" y="0"/>
                  </a:cxn>
                  <a:cxn ang="0">
                    <a:pos x="43" y="17"/>
                  </a:cxn>
                </a:cxnLst>
                <a:rect l="0" t="0" r="r" b="b"/>
                <a:pathLst>
                  <a:path w="61" h="71">
                    <a:moveTo>
                      <a:pt x="43" y="17"/>
                    </a:moveTo>
                    <a:lnTo>
                      <a:pt x="38" y="2"/>
                    </a:lnTo>
                    <a:lnTo>
                      <a:pt x="0" y="59"/>
                    </a:lnTo>
                    <a:lnTo>
                      <a:pt x="17" y="71"/>
                    </a:lnTo>
                    <a:lnTo>
                      <a:pt x="56" y="14"/>
                    </a:lnTo>
                    <a:lnTo>
                      <a:pt x="51" y="0"/>
                    </a:lnTo>
                    <a:lnTo>
                      <a:pt x="56" y="14"/>
                    </a:lnTo>
                    <a:lnTo>
                      <a:pt x="61" y="4"/>
                    </a:lnTo>
                    <a:lnTo>
                      <a:pt x="51" y="0"/>
                    </a:lnTo>
                    <a:lnTo>
                      <a:pt x="43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3" name="Freeform 312"/>
              <p:cNvSpPr>
                <a:spLocks/>
              </p:cNvSpPr>
              <p:nvPr/>
            </p:nvSpPr>
            <p:spPr bwMode="auto">
              <a:xfrm>
                <a:off x="5548" y="236"/>
                <a:ext cx="19" cy="14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49" y="43"/>
                  </a:cxn>
                  <a:cxn ang="0">
                    <a:pos x="57" y="26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57" h="43">
                    <a:moveTo>
                      <a:pt x="17" y="18"/>
                    </a:moveTo>
                    <a:lnTo>
                      <a:pt x="4" y="21"/>
                    </a:lnTo>
                    <a:lnTo>
                      <a:pt x="49" y="43"/>
                    </a:lnTo>
                    <a:lnTo>
                      <a:pt x="57" y="26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4" name="Freeform 313"/>
              <p:cNvSpPr>
                <a:spLocks/>
              </p:cNvSpPr>
              <p:nvPr/>
            </p:nvSpPr>
            <p:spPr bwMode="auto">
              <a:xfrm>
                <a:off x="5533" y="236"/>
                <a:ext cx="20" cy="24"/>
              </a:xfrm>
              <a:custGeom>
                <a:avLst/>
                <a:gdLst/>
                <a:ahLst/>
                <a:cxnLst>
                  <a:cxn ang="0">
                    <a:pos x="18" y="54"/>
                  </a:cxn>
                  <a:cxn ang="0">
                    <a:pos x="23" y="68"/>
                  </a:cxn>
                  <a:cxn ang="0">
                    <a:pos x="60" y="11"/>
                  </a:cxn>
                  <a:cxn ang="0">
                    <a:pos x="43" y="0"/>
                  </a:cxn>
                  <a:cxn ang="0">
                    <a:pos x="5" y="57"/>
                  </a:cxn>
                  <a:cxn ang="0">
                    <a:pos x="10" y="71"/>
                  </a:cxn>
                  <a:cxn ang="0">
                    <a:pos x="5" y="57"/>
                  </a:cxn>
                  <a:cxn ang="0">
                    <a:pos x="0" y="67"/>
                  </a:cxn>
                  <a:cxn ang="0">
                    <a:pos x="10" y="71"/>
                  </a:cxn>
                  <a:cxn ang="0">
                    <a:pos x="18" y="54"/>
                  </a:cxn>
                </a:cxnLst>
                <a:rect l="0" t="0" r="r" b="b"/>
                <a:pathLst>
                  <a:path w="60" h="71">
                    <a:moveTo>
                      <a:pt x="18" y="54"/>
                    </a:moveTo>
                    <a:lnTo>
                      <a:pt x="23" y="68"/>
                    </a:lnTo>
                    <a:lnTo>
                      <a:pt x="60" y="11"/>
                    </a:lnTo>
                    <a:lnTo>
                      <a:pt x="43" y="0"/>
                    </a:lnTo>
                    <a:lnTo>
                      <a:pt x="5" y="57"/>
                    </a:lnTo>
                    <a:lnTo>
                      <a:pt x="10" y="71"/>
                    </a:lnTo>
                    <a:lnTo>
                      <a:pt x="5" y="57"/>
                    </a:lnTo>
                    <a:lnTo>
                      <a:pt x="0" y="67"/>
                    </a:lnTo>
                    <a:lnTo>
                      <a:pt x="10" y="71"/>
                    </a:lnTo>
                    <a:lnTo>
                      <a:pt x="18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5" name="Freeform 314"/>
              <p:cNvSpPr>
                <a:spLocks/>
              </p:cNvSpPr>
              <p:nvPr/>
            </p:nvSpPr>
            <p:spPr bwMode="auto">
              <a:xfrm>
                <a:off x="5563" y="218"/>
                <a:ext cx="77" cy="18"/>
              </a:xfrm>
              <a:custGeom>
                <a:avLst/>
                <a:gdLst/>
                <a:ahLst/>
                <a:cxnLst>
                  <a:cxn ang="0">
                    <a:pos x="230" y="40"/>
                  </a:cxn>
                  <a:cxn ang="0">
                    <a:pos x="220" y="40"/>
                  </a:cxn>
                  <a:cxn ang="0">
                    <a:pos x="207" y="40"/>
                  </a:cxn>
                  <a:cxn ang="0">
                    <a:pos x="192" y="42"/>
                  </a:cxn>
                  <a:cxn ang="0">
                    <a:pos x="174" y="42"/>
                  </a:cxn>
                  <a:cxn ang="0">
                    <a:pos x="157" y="43"/>
                  </a:cxn>
                  <a:cxn ang="0">
                    <a:pos x="138" y="44"/>
                  </a:cxn>
                  <a:cxn ang="0">
                    <a:pos x="123" y="47"/>
                  </a:cxn>
                  <a:cxn ang="0">
                    <a:pos x="107" y="49"/>
                  </a:cxn>
                  <a:cxn ang="0">
                    <a:pos x="105" y="49"/>
                  </a:cxn>
                  <a:cxn ang="0">
                    <a:pos x="100" y="50"/>
                  </a:cxn>
                  <a:cxn ang="0">
                    <a:pos x="89" y="52"/>
                  </a:cxn>
                  <a:cxn ang="0">
                    <a:pos x="78" y="53"/>
                  </a:cxn>
                  <a:cxn ang="0">
                    <a:pos x="62" y="53"/>
                  </a:cxn>
                  <a:cxn ang="0">
                    <a:pos x="43" y="53"/>
                  </a:cxn>
                  <a:cxn ang="0">
                    <a:pos x="23" y="49"/>
                  </a:cxn>
                  <a:cxn ang="0">
                    <a:pos x="0" y="43"/>
                  </a:cxn>
                  <a:cxn ang="0">
                    <a:pos x="0" y="10"/>
                  </a:cxn>
                  <a:cxn ang="0">
                    <a:pos x="23" y="5"/>
                  </a:cxn>
                  <a:cxn ang="0">
                    <a:pos x="43" y="0"/>
                  </a:cxn>
                  <a:cxn ang="0">
                    <a:pos x="62" y="0"/>
                  </a:cxn>
                  <a:cxn ang="0">
                    <a:pos x="78" y="0"/>
                  </a:cxn>
                  <a:cxn ang="0">
                    <a:pos x="89" y="2"/>
                  </a:cxn>
                  <a:cxn ang="0">
                    <a:pos x="100" y="3"/>
                  </a:cxn>
                  <a:cxn ang="0">
                    <a:pos x="105" y="5"/>
                  </a:cxn>
                  <a:cxn ang="0">
                    <a:pos x="107" y="5"/>
                  </a:cxn>
                  <a:cxn ang="0">
                    <a:pos x="123" y="6"/>
                  </a:cxn>
                  <a:cxn ang="0">
                    <a:pos x="138" y="9"/>
                  </a:cxn>
                  <a:cxn ang="0">
                    <a:pos x="157" y="10"/>
                  </a:cxn>
                  <a:cxn ang="0">
                    <a:pos x="174" y="10"/>
                  </a:cxn>
                  <a:cxn ang="0">
                    <a:pos x="192" y="12"/>
                  </a:cxn>
                  <a:cxn ang="0">
                    <a:pos x="207" y="13"/>
                  </a:cxn>
                  <a:cxn ang="0">
                    <a:pos x="220" y="13"/>
                  </a:cxn>
                  <a:cxn ang="0">
                    <a:pos x="230" y="13"/>
                  </a:cxn>
                  <a:cxn ang="0">
                    <a:pos x="230" y="40"/>
                  </a:cxn>
                </a:cxnLst>
                <a:rect l="0" t="0" r="r" b="b"/>
                <a:pathLst>
                  <a:path w="230" h="53">
                    <a:moveTo>
                      <a:pt x="230" y="40"/>
                    </a:moveTo>
                    <a:lnTo>
                      <a:pt x="220" y="40"/>
                    </a:lnTo>
                    <a:lnTo>
                      <a:pt x="207" y="40"/>
                    </a:lnTo>
                    <a:lnTo>
                      <a:pt x="192" y="42"/>
                    </a:lnTo>
                    <a:lnTo>
                      <a:pt x="174" y="42"/>
                    </a:lnTo>
                    <a:lnTo>
                      <a:pt x="157" y="43"/>
                    </a:lnTo>
                    <a:lnTo>
                      <a:pt x="138" y="44"/>
                    </a:lnTo>
                    <a:lnTo>
                      <a:pt x="123" y="47"/>
                    </a:lnTo>
                    <a:lnTo>
                      <a:pt x="107" y="49"/>
                    </a:lnTo>
                    <a:lnTo>
                      <a:pt x="105" y="49"/>
                    </a:lnTo>
                    <a:lnTo>
                      <a:pt x="100" y="50"/>
                    </a:lnTo>
                    <a:lnTo>
                      <a:pt x="89" y="52"/>
                    </a:lnTo>
                    <a:lnTo>
                      <a:pt x="78" y="53"/>
                    </a:lnTo>
                    <a:lnTo>
                      <a:pt x="62" y="53"/>
                    </a:lnTo>
                    <a:lnTo>
                      <a:pt x="43" y="53"/>
                    </a:lnTo>
                    <a:lnTo>
                      <a:pt x="23" y="49"/>
                    </a:lnTo>
                    <a:lnTo>
                      <a:pt x="0" y="43"/>
                    </a:lnTo>
                    <a:lnTo>
                      <a:pt x="0" y="10"/>
                    </a:lnTo>
                    <a:lnTo>
                      <a:pt x="23" y="5"/>
                    </a:lnTo>
                    <a:lnTo>
                      <a:pt x="43" y="0"/>
                    </a:lnTo>
                    <a:lnTo>
                      <a:pt x="62" y="0"/>
                    </a:lnTo>
                    <a:lnTo>
                      <a:pt x="78" y="0"/>
                    </a:lnTo>
                    <a:lnTo>
                      <a:pt x="89" y="2"/>
                    </a:lnTo>
                    <a:lnTo>
                      <a:pt x="100" y="3"/>
                    </a:lnTo>
                    <a:lnTo>
                      <a:pt x="105" y="5"/>
                    </a:lnTo>
                    <a:lnTo>
                      <a:pt x="107" y="5"/>
                    </a:lnTo>
                    <a:lnTo>
                      <a:pt x="123" y="6"/>
                    </a:lnTo>
                    <a:lnTo>
                      <a:pt x="138" y="9"/>
                    </a:lnTo>
                    <a:lnTo>
                      <a:pt x="157" y="10"/>
                    </a:lnTo>
                    <a:lnTo>
                      <a:pt x="174" y="10"/>
                    </a:lnTo>
                    <a:lnTo>
                      <a:pt x="192" y="12"/>
                    </a:lnTo>
                    <a:lnTo>
                      <a:pt x="207" y="13"/>
                    </a:lnTo>
                    <a:lnTo>
                      <a:pt x="220" y="13"/>
                    </a:lnTo>
                    <a:lnTo>
                      <a:pt x="230" y="13"/>
                    </a:lnTo>
                    <a:lnTo>
                      <a:pt x="23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6" name="Freeform 315"/>
              <p:cNvSpPr>
                <a:spLocks/>
              </p:cNvSpPr>
              <p:nvPr/>
            </p:nvSpPr>
            <p:spPr bwMode="auto">
              <a:xfrm>
                <a:off x="5598" y="226"/>
                <a:ext cx="42" cy="10"/>
              </a:xfrm>
              <a:custGeom>
                <a:avLst/>
                <a:gdLst/>
                <a:ahLst/>
                <a:cxnLst>
                  <a:cxn ang="0">
                    <a:pos x="6" y="29"/>
                  </a:cxn>
                  <a:cxn ang="0">
                    <a:pos x="4" y="29"/>
                  </a:cxn>
                  <a:cxn ang="0">
                    <a:pos x="20" y="27"/>
                  </a:cxn>
                  <a:cxn ang="0">
                    <a:pos x="36" y="24"/>
                  </a:cxn>
                  <a:cxn ang="0">
                    <a:pos x="55" y="23"/>
                  </a:cxn>
                  <a:cxn ang="0">
                    <a:pos x="70" y="22"/>
                  </a:cxn>
                  <a:cxn ang="0">
                    <a:pos x="88" y="22"/>
                  </a:cxn>
                  <a:cxn ang="0">
                    <a:pos x="103" y="20"/>
                  </a:cxn>
                  <a:cxn ang="0">
                    <a:pos x="116" y="20"/>
                  </a:cxn>
                  <a:cxn ang="0">
                    <a:pos x="126" y="20"/>
                  </a:cxn>
                  <a:cxn ang="0">
                    <a:pos x="126" y="0"/>
                  </a:cxn>
                  <a:cxn ang="0">
                    <a:pos x="116" y="0"/>
                  </a:cxn>
                  <a:cxn ang="0">
                    <a:pos x="103" y="0"/>
                  </a:cxn>
                  <a:cxn ang="0">
                    <a:pos x="88" y="2"/>
                  </a:cxn>
                  <a:cxn ang="0">
                    <a:pos x="70" y="2"/>
                  </a:cxn>
                  <a:cxn ang="0">
                    <a:pos x="52" y="3"/>
                  </a:cxn>
                  <a:cxn ang="0">
                    <a:pos x="33" y="5"/>
                  </a:cxn>
                  <a:cxn ang="0">
                    <a:pos x="17" y="7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6" y="29"/>
                  </a:cxn>
                </a:cxnLst>
                <a:rect l="0" t="0" r="r" b="b"/>
                <a:pathLst>
                  <a:path w="126" h="29">
                    <a:moveTo>
                      <a:pt x="6" y="29"/>
                    </a:moveTo>
                    <a:lnTo>
                      <a:pt x="4" y="29"/>
                    </a:lnTo>
                    <a:lnTo>
                      <a:pt x="20" y="27"/>
                    </a:lnTo>
                    <a:lnTo>
                      <a:pt x="36" y="24"/>
                    </a:lnTo>
                    <a:lnTo>
                      <a:pt x="55" y="23"/>
                    </a:lnTo>
                    <a:lnTo>
                      <a:pt x="70" y="22"/>
                    </a:lnTo>
                    <a:lnTo>
                      <a:pt x="88" y="22"/>
                    </a:lnTo>
                    <a:lnTo>
                      <a:pt x="103" y="20"/>
                    </a:lnTo>
                    <a:lnTo>
                      <a:pt x="116" y="20"/>
                    </a:lnTo>
                    <a:lnTo>
                      <a:pt x="126" y="20"/>
                    </a:lnTo>
                    <a:lnTo>
                      <a:pt x="126" y="0"/>
                    </a:lnTo>
                    <a:lnTo>
                      <a:pt x="116" y="0"/>
                    </a:lnTo>
                    <a:lnTo>
                      <a:pt x="103" y="0"/>
                    </a:lnTo>
                    <a:lnTo>
                      <a:pt x="88" y="2"/>
                    </a:lnTo>
                    <a:lnTo>
                      <a:pt x="70" y="2"/>
                    </a:lnTo>
                    <a:lnTo>
                      <a:pt x="52" y="3"/>
                    </a:lnTo>
                    <a:lnTo>
                      <a:pt x="33" y="5"/>
                    </a:lnTo>
                    <a:lnTo>
                      <a:pt x="17" y="7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6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7" name="Freeform 316"/>
              <p:cNvSpPr>
                <a:spLocks/>
              </p:cNvSpPr>
              <p:nvPr/>
            </p:nvSpPr>
            <p:spPr bwMode="auto">
              <a:xfrm>
                <a:off x="5560" y="227"/>
                <a:ext cx="4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7" y="20"/>
                  </a:cxn>
                  <a:cxn ang="0">
                    <a:pos x="30" y="26"/>
                  </a:cxn>
                  <a:cxn ang="0">
                    <a:pos x="52" y="30"/>
                  </a:cxn>
                  <a:cxn ang="0">
                    <a:pos x="72" y="30"/>
                  </a:cxn>
                  <a:cxn ang="0">
                    <a:pos x="88" y="30"/>
                  </a:cxn>
                  <a:cxn ang="0">
                    <a:pos x="101" y="29"/>
                  </a:cxn>
                  <a:cxn ang="0">
                    <a:pos x="111" y="27"/>
                  </a:cxn>
                  <a:cxn ang="0">
                    <a:pos x="117" y="26"/>
                  </a:cxn>
                  <a:cxn ang="0">
                    <a:pos x="120" y="26"/>
                  </a:cxn>
                  <a:cxn ang="0">
                    <a:pos x="114" y="6"/>
                  </a:cxn>
                  <a:cxn ang="0">
                    <a:pos x="114" y="6"/>
                  </a:cxn>
                  <a:cxn ang="0">
                    <a:pos x="108" y="7"/>
                  </a:cxn>
                  <a:cxn ang="0">
                    <a:pos x="98" y="9"/>
                  </a:cxn>
                  <a:cxn ang="0">
                    <a:pos x="88" y="10"/>
                  </a:cxn>
                  <a:cxn ang="0">
                    <a:pos x="72" y="10"/>
                  </a:cxn>
                  <a:cxn ang="0">
                    <a:pos x="55" y="10"/>
                  </a:cxn>
                  <a:cxn ang="0">
                    <a:pos x="36" y="6"/>
                  </a:cxn>
                  <a:cxn ang="0">
                    <a:pos x="13" y="0"/>
                  </a:cxn>
                  <a:cxn ang="0">
                    <a:pos x="20" y="10"/>
                  </a:cxn>
                  <a:cxn ang="0">
                    <a:pos x="0" y="10"/>
                  </a:cxn>
                  <a:cxn ang="0">
                    <a:pos x="0" y="17"/>
                  </a:cxn>
                  <a:cxn ang="0">
                    <a:pos x="7" y="20"/>
                  </a:cxn>
                  <a:cxn ang="0">
                    <a:pos x="0" y="10"/>
                  </a:cxn>
                </a:cxnLst>
                <a:rect l="0" t="0" r="r" b="b"/>
                <a:pathLst>
                  <a:path w="120" h="30">
                    <a:moveTo>
                      <a:pt x="0" y="10"/>
                    </a:moveTo>
                    <a:lnTo>
                      <a:pt x="7" y="20"/>
                    </a:lnTo>
                    <a:lnTo>
                      <a:pt x="30" y="26"/>
                    </a:lnTo>
                    <a:lnTo>
                      <a:pt x="52" y="30"/>
                    </a:lnTo>
                    <a:lnTo>
                      <a:pt x="72" y="30"/>
                    </a:lnTo>
                    <a:lnTo>
                      <a:pt x="88" y="30"/>
                    </a:lnTo>
                    <a:lnTo>
                      <a:pt x="101" y="29"/>
                    </a:lnTo>
                    <a:lnTo>
                      <a:pt x="111" y="27"/>
                    </a:lnTo>
                    <a:lnTo>
                      <a:pt x="117" y="26"/>
                    </a:lnTo>
                    <a:lnTo>
                      <a:pt x="120" y="26"/>
                    </a:lnTo>
                    <a:lnTo>
                      <a:pt x="114" y="6"/>
                    </a:lnTo>
                    <a:lnTo>
                      <a:pt x="114" y="6"/>
                    </a:lnTo>
                    <a:lnTo>
                      <a:pt x="108" y="7"/>
                    </a:lnTo>
                    <a:lnTo>
                      <a:pt x="98" y="9"/>
                    </a:lnTo>
                    <a:lnTo>
                      <a:pt x="88" y="10"/>
                    </a:lnTo>
                    <a:lnTo>
                      <a:pt x="72" y="10"/>
                    </a:lnTo>
                    <a:lnTo>
                      <a:pt x="55" y="10"/>
                    </a:lnTo>
                    <a:lnTo>
                      <a:pt x="36" y="6"/>
                    </a:lnTo>
                    <a:lnTo>
                      <a:pt x="13" y="0"/>
                    </a:lnTo>
                    <a:lnTo>
                      <a:pt x="20" y="10"/>
                    </a:lnTo>
                    <a:lnTo>
                      <a:pt x="0" y="10"/>
                    </a:lnTo>
                    <a:lnTo>
                      <a:pt x="0" y="17"/>
                    </a:lnTo>
                    <a:lnTo>
                      <a:pt x="7" y="2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8" name="Freeform 317"/>
              <p:cNvSpPr>
                <a:spLocks/>
              </p:cNvSpPr>
              <p:nvPr/>
            </p:nvSpPr>
            <p:spPr bwMode="auto">
              <a:xfrm>
                <a:off x="5560" y="218"/>
                <a:ext cx="7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10"/>
                  </a:cxn>
                  <a:cxn ang="0">
                    <a:pos x="0" y="43"/>
                  </a:cxn>
                  <a:cxn ang="0">
                    <a:pos x="20" y="43"/>
                  </a:cxn>
                  <a:cxn ang="0">
                    <a:pos x="20" y="10"/>
                  </a:cxn>
                  <a:cxn ang="0">
                    <a:pos x="13" y="20"/>
                  </a:cxn>
                  <a:cxn ang="0">
                    <a:pos x="7" y="0"/>
                  </a:cxn>
                  <a:cxn ang="0">
                    <a:pos x="0" y="3"/>
                  </a:cxn>
                  <a:cxn ang="0">
                    <a:pos x="0" y="10"/>
                  </a:cxn>
                  <a:cxn ang="0">
                    <a:pos x="7" y="0"/>
                  </a:cxn>
                </a:cxnLst>
                <a:rect l="0" t="0" r="r" b="b"/>
                <a:pathLst>
                  <a:path w="20" h="43">
                    <a:moveTo>
                      <a:pt x="7" y="0"/>
                    </a:moveTo>
                    <a:lnTo>
                      <a:pt x="0" y="10"/>
                    </a:lnTo>
                    <a:lnTo>
                      <a:pt x="0" y="43"/>
                    </a:lnTo>
                    <a:lnTo>
                      <a:pt x="20" y="43"/>
                    </a:lnTo>
                    <a:lnTo>
                      <a:pt x="20" y="10"/>
                    </a:lnTo>
                    <a:lnTo>
                      <a:pt x="13" y="20"/>
                    </a:lnTo>
                    <a:lnTo>
                      <a:pt x="7" y="0"/>
                    </a:lnTo>
                    <a:lnTo>
                      <a:pt x="0" y="3"/>
                    </a:lnTo>
                    <a:lnTo>
                      <a:pt x="0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399" name="Freeform 318"/>
              <p:cNvSpPr>
                <a:spLocks/>
              </p:cNvSpPr>
              <p:nvPr/>
            </p:nvSpPr>
            <p:spPr bwMode="auto">
              <a:xfrm>
                <a:off x="5562" y="213"/>
                <a:ext cx="38" cy="10"/>
              </a:xfrm>
              <a:custGeom>
                <a:avLst/>
                <a:gdLst/>
                <a:ahLst/>
                <a:cxnLst>
                  <a:cxn ang="0">
                    <a:pos x="111" y="5"/>
                  </a:cxn>
                  <a:cxn ang="0">
                    <a:pos x="113" y="5"/>
                  </a:cxn>
                  <a:cxn ang="0">
                    <a:pos x="110" y="5"/>
                  </a:cxn>
                  <a:cxn ang="0">
                    <a:pos x="104" y="3"/>
                  </a:cxn>
                  <a:cxn ang="0">
                    <a:pos x="94" y="2"/>
                  </a:cxn>
                  <a:cxn ang="0">
                    <a:pos x="81" y="0"/>
                  </a:cxn>
                  <a:cxn ang="0">
                    <a:pos x="65" y="0"/>
                  </a:cxn>
                  <a:cxn ang="0">
                    <a:pos x="45" y="0"/>
                  </a:cxn>
                  <a:cxn ang="0">
                    <a:pos x="23" y="5"/>
                  </a:cxn>
                  <a:cxn ang="0">
                    <a:pos x="0" y="10"/>
                  </a:cxn>
                  <a:cxn ang="0">
                    <a:pos x="6" y="30"/>
                  </a:cxn>
                  <a:cxn ang="0">
                    <a:pos x="29" y="25"/>
                  </a:cxn>
                  <a:cxn ang="0">
                    <a:pos x="48" y="20"/>
                  </a:cxn>
                  <a:cxn ang="0">
                    <a:pos x="65" y="20"/>
                  </a:cxn>
                  <a:cxn ang="0">
                    <a:pos x="81" y="20"/>
                  </a:cxn>
                  <a:cxn ang="0">
                    <a:pos x="91" y="22"/>
                  </a:cxn>
                  <a:cxn ang="0">
                    <a:pos x="101" y="23"/>
                  </a:cxn>
                  <a:cxn ang="0">
                    <a:pos x="107" y="25"/>
                  </a:cxn>
                  <a:cxn ang="0">
                    <a:pos x="107" y="25"/>
                  </a:cxn>
                  <a:cxn ang="0">
                    <a:pos x="108" y="25"/>
                  </a:cxn>
                  <a:cxn ang="0">
                    <a:pos x="111" y="5"/>
                  </a:cxn>
                </a:cxnLst>
                <a:rect l="0" t="0" r="r" b="b"/>
                <a:pathLst>
                  <a:path w="113" h="30">
                    <a:moveTo>
                      <a:pt x="111" y="5"/>
                    </a:moveTo>
                    <a:lnTo>
                      <a:pt x="113" y="5"/>
                    </a:lnTo>
                    <a:lnTo>
                      <a:pt x="110" y="5"/>
                    </a:lnTo>
                    <a:lnTo>
                      <a:pt x="104" y="3"/>
                    </a:lnTo>
                    <a:lnTo>
                      <a:pt x="94" y="2"/>
                    </a:lnTo>
                    <a:lnTo>
                      <a:pt x="81" y="0"/>
                    </a:lnTo>
                    <a:lnTo>
                      <a:pt x="65" y="0"/>
                    </a:lnTo>
                    <a:lnTo>
                      <a:pt x="45" y="0"/>
                    </a:lnTo>
                    <a:lnTo>
                      <a:pt x="23" y="5"/>
                    </a:lnTo>
                    <a:lnTo>
                      <a:pt x="0" y="10"/>
                    </a:lnTo>
                    <a:lnTo>
                      <a:pt x="6" y="30"/>
                    </a:lnTo>
                    <a:lnTo>
                      <a:pt x="29" y="25"/>
                    </a:lnTo>
                    <a:lnTo>
                      <a:pt x="48" y="20"/>
                    </a:lnTo>
                    <a:lnTo>
                      <a:pt x="65" y="20"/>
                    </a:lnTo>
                    <a:lnTo>
                      <a:pt x="81" y="20"/>
                    </a:lnTo>
                    <a:lnTo>
                      <a:pt x="91" y="22"/>
                    </a:lnTo>
                    <a:lnTo>
                      <a:pt x="101" y="23"/>
                    </a:lnTo>
                    <a:lnTo>
                      <a:pt x="107" y="25"/>
                    </a:lnTo>
                    <a:lnTo>
                      <a:pt x="107" y="25"/>
                    </a:lnTo>
                    <a:lnTo>
                      <a:pt x="108" y="25"/>
                    </a:lnTo>
                    <a:lnTo>
                      <a:pt x="111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0" name="Freeform 319"/>
              <p:cNvSpPr>
                <a:spLocks/>
              </p:cNvSpPr>
              <p:nvPr/>
            </p:nvSpPr>
            <p:spPr bwMode="auto">
              <a:xfrm>
                <a:off x="5598" y="214"/>
                <a:ext cx="45" cy="10"/>
              </a:xfrm>
              <a:custGeom>
                <a:avLst/>
                <a:gdLst/>
                <a:ahLst/>
                <a:cxnLst>
                  <a:cxn ang="0">
                    <a:pos x="135" y="18"/>
                  </a:cxn>
                  <a:cxn ang="0">
                    <a:pos x="125" y="8"/>
                  </a:cxn>
                  <a:cxn ang="0">
                    <a:pos x="115" y="8"/>
                  </a:cxn>
                  <a:cxn ang="0">
                    <a:pos x="102" y="8"/>
                  </a:cxn>
                  <a:cxn ang="0">
                    <a:pos x="88" y="7"/>
                  </a:cxn>
                  <a:cxn ang="0">
                    <a:pos x="69" y="5"/>
                  </a:cxn>
                  <a:cxn ang="0">
                    <a:pos x="52" y="5"/>
                  </a:cxn>
                  <a:cxn ang="0">
                    <a:pos x="35" y="4"/>
                  </a:cxn>
                  <a:cxn ang="0">
                    <a:pos x="19" y="1"/>
                  </a:cxn>
                  <a:cxn ang="0">
                    <a:pos x="3" y="0"/>
                  </a:cxn>
                  <a:cxn ang="0">
                    <a:pos x="0" y="20"/>
                  </a:cxn>
                  <a:cxn ang="0">
                    <a:pos x="16" y="21"/>
                  </a:cxn>
                  <a:cxn ang="0">
                    <a:pos x="32" y="24"/>
                  </a:cxn>
                  <a:cxn ang="0">
                    <a:pos x="52" y="25"/>
                  </a:cxn>
                  <a:cxn ang="0">
                    <a:pos x="69" y="25"/>
                  </a:cxn>
                  <a:cxn ang="0">
                    <a:pos x="85" y="27"/>
                  </a:cxn>
                  <a:cxn ang="0">
                    <a:pos x="102" y="28"/>
                  </a:cxn>
                  <a:cxn ang="0">
                    <a:pos x="115" y="28"/>
                  </a:cxn>
                  <a:cxn ang="0">
                    <a:pos x="125" y="28"/>
                  </a:cxn>
                  <a:cxn ang="0">
                    <a:pos x="115" y="18"/>
                  </a:cxn>
                  <a:cxn ang="0">
                    <a:pos x="135" y="18"/>
                  </a:cxn>
                  <a:cxn ang="0">
                    <a:pos x="135" y="8"/>
                  </a:cxn>
                  <a:cxn ang="0">
                    <a:pos x="125" y="8"/>
                  </a:cxn>
                  <a:cxn ang="0">
                    <a:pos x="135" y="18"/>
                  </a:cxn>
                </a:cxnLst>
                <a:rect l="0" t="0" r="r" b="b"/>
                <a:pathLst>
                  <a:path w="135" h="28">
                    <a:moveTo>
                      <a:pt x="135" y="18"/>
                    </a:moveTo>
                    <a:lnTo>
                      <a:pt x="125" y="8"/>
                    </a:lnTo>
                    <a:lnTo>
                      <a:pt x="115" y="8"/>
                    </a:lnTo>
                    <a:lnTo>
                      <a:pt x="102" y="8"/>
                    </a:lnTo>
                    <a:lnTo>
                      <a:pt x="88" y="7"/>
                    </a:lnTo>
                    <a:lnTo>
                      <a:pt x="69" y="5"/>
                    </a:lnTo>
                    <a:lnTo>
                      <a:pt x="52" y="5"/>
                    </a:lnTo>
                    <a:lnTo>
                      <a:pt x="35" y="4"/>
                    </a:lnTo>
                    <a:lnTo>
                      <a:pt x="19" y="1"/>
                    </a:lnTo>
                    <a:lnTo>
                      <a:pt x="3" y="0"/>
                    </a:lnTo>
                    <a:lnTo>
                      <a:pt x="0" y="20"/>
                    </a:lnTo>
                    <a:lnTo>
                      <a:pt x="16" y="21"/>
                    </a:lnTo>
                    <a:lnTo>
                      <a:pt x="32" y="24"/>
                    </a:lnTo>
                    <a:lnTo>
                      <a:pt x="52" y="25"/>
                    </a:lnTo>
                    <a:lnTo>
                      <a:pt x="69" y="25"/>
                    </a:lnTo>
                    <a:lnTo>
                      <a:pt x="85" y="27"/>
                    </a:lnTo>
                    <a:lnTo>
                      <a:pt x="102" y="28"/>
                    </a:lnTo>
                    <a:lnTo>
                      <a:pt x="115" y="28"/>
                    </a:lnTo>
                    <a:lnTo>
                      <a:pt x="125" y="28"/>
                    </a:lnTo>
                    <a:lnTo>
                      <a:pt x="115" y="18"/>
                    </a:lnTo>
                    <a:lnTo>
                      <a:pt x="135" y="18"/>
                    </a:lnTo>
                    <a:lnTo>
                      <a:pt x="135" y="8"/>
                    </a:lnTo>
                    <a:lnTo>
                      <a:pt x="125" y="8"/>
                    </a:lnTo>
                    <a:lnTo>
                      <a:pt x="135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1" name="Freeform 320"/>
              <p:cNvSpPr>
                <a:spLocks/>
              </p:cNvSpPr>
              <p:nvPr/>
            </p:nvSpPr>
            <p:spPr bwMode="auto">
              <a:xfrm>
                <a:off x="5637" y="220"/>
                <a:ext cx="6" cy="13"/>
              </a:xfrm>
              <a:custGeom>
                <a:avLst/>
                <a:gdLst/>
                <a:ahLst/>
                <a:cxnLst>
                  <a:cxn ang="0">
                    <a:pos x="10" y="37"/>
                  </a:cxn>
                  <a:cxn ang="0">
                    <a:pos x="20" y="27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27"/>
                  </a:cxn>
                  <a:cxn ang="0">
                    <a:pos x="10" y="17"/>
                  </a:cxn>
                  <a:cxn ang="0">
                    <a:pos x="10" y="37"/>
                  </a:cxn>
                  <a:cxn ang="0">
                    <a:pos x="20" y="37"/>
                  </a:cxn>
                  <a:cxn ang="0">
                    <a:pos x="20" y="27"/>
                  </a:cxn>
                  <a:cxn ang="0">
                    <a:pos x="10" y="37"/>
                  </a:cxn>
                </a:cxnLst>
                <a:rect l="0" t="0" r="r" b="b"/>
                <a:pathLst>
                  <a:path w="20" h="37">
                    <a:moveTo>
                      <a:pt x="10" y="37"/>
                    </a:moveTo>
                    <a:lnTo>
                      <a:pt x="20" y="27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10" y="17"/>
                    </a:lnTo>
                    <a:lnTo>
                      <a:pt x="10" y="37"/>
                    </a:lnTo>
                    <a:lnTo>
                      <a:pt x="20" y="37"/>
                    </a:lnTo>
                    <a:lnTo>
                      <a:pt x="20" y="27"/>
                    </a:lnTo>
                    <a:lnTo>
                      <a:pt x="10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2" name="Freeform 321"/>
              <p:cNvSpPr>
                <a:spLocks/>
              </p:cNvSpPr>
              <p:nvPr/>
            </p:nvSpPr>
            <p:spPr bwMode="auto">
              <a:xfrm>
                <a:off x="5702" y="218"/>
                <a:ext cx="48" cy="15"/>
              </a:xfrm>
              <a:custGeom>
                <a:avLst/>
                <a:gdLst/>
                <a:ahLst/>
                <a:cxnLst>
                  <a:cxn ang="0">
                    <a:pos x="0" y="37"/>
                  </a:cxn>
                  <a:cxn ang="0">
                    <a:pos x="20" y="37"/>
                  </a:cxn>
                  <a:cxn ang="0">
                    <a:pos x="37" y="37"/>
                  </a:cxn>
                  <a:cxn ang="0">
                    <a:pos x="53" y="39"/>
                  </a:cxn>
                  <a:cxn ang="0">
                    <a:pos x="66" y="40"/>
                  </a:cxn>
                  <a:cxn ang="0">
                    <a:pos x="77" y="40"/>
                  </a:cxn>
                  <a:cxn ang="0">
                    <a:pos x="86" y="42"/>
                  </a:cxn>
                  <a:cxn ang="0">
                    <a:pos x="92" y="43"/>
                  </a:cxn>
                  <a:cxn ang="0">
                    <a:pos x="97" y="43"/>
                  </a:cxn>
                  <a:cxn ang="0">
                    <a:pos x="105" y="45"/>
                  </a:cxn>
                  <a:cxn ang="0">
                    <a:pos x="113" y="45"/>
                  </a:cxn>
                  <a:cxn ang="0">
                    <a:pos x="122" y="43"/>
                  </a:cxn>
                  <a:cxn ang="0">
                    <a:pos x="129" y="40"/>
                  </a:cxn>
                  <a:cxn ang="0">
                    <a:pos x="136" y="37"/>
                  </a:cxn>
                  <a:cxn ang="0">
                    <a:pos x="142" y="33"/>
                  </a:cxn>
                  <a:cxn ang="0">
                    <a:pos x="145" y="28"/>
                  </a:cxn>
                  <a:cxn ang="0">
                    <a:pos x="146" y="22"/>
                  </a:cxn>
                  <a:cxn ang="0">
                    <a:pos x="145" y="16"/>
                  </a:cxn>
                  <a:cxn ang="0">
                    <a:pos x="142" y="10"/>
                  </a:cxn>
                  <a:cxn ang="0">
                    <a:pos x="136" y="6"/>
                  </a:cxn>
                  <a:cxn ang="0">
                    <a:pos x="129" y="3"/>
                  </a:cxn>
                  <a:cxn ang="0">
                    <a:pos x="122" y="2"/>
                  </a:cxn>
                  <a:cxn ang="0">
                    <a:pos x="113" y="0"/>
                  </a:cxn>
                  <a:cxn ang="0">
                    <a:pos x="105" y="0"/>
                  </a:cxn>
                  <a:cxn ang="0">
                    <a:pos x="97" y="0"/>
                  </a:cxn>
                  <a:cxn ang="0">
                    <a:pos x="92" y="2"/>
                  </a:cxn>
                  <a:cxn ang="0">
                    <a:pos x="86" y="2"/>
                  </a:cxn>
                  <a:cxn ang="0">
                    <a:pos x="77" y="3"/>
                  </a:cxn>
                  <a:cxn ang="0">
                    <a:pos x="66" y="5"/>
                  </a:cxn>
                  <a:cxn ang="0">
                    <a:pos x="53" y="5"/>
                  </a:cxn>
                  <a:cxn ang="0">
                    <a:pos x="37" y="6"/>
                  </a:cxn>
                  <a:cxn ang="0">
                    <a:pos x="20" y="6"/>
                  </a:cxn>
                  <a:cxn ang="0">
                    <a:pos x="0" y="6"/>
                  </a:cxn>
                  <a:cxn ang="0">
                    <a:pos x="0" y="37"/>
                  </a:cxn>
                </a:cxnLst>
                <a:rect l="0" t="0" r="r" b="b"/>
                <a:pathLst>
                  <a:path w="146" h="45">
                    <a:moveTo>
                      <a:pt x="0" y="37"/>
                    </a:moveTo>
                    <a:lnTo>
                      <a:pt x="20" y="37"/>
                    </a:lnTo>
                    <a:lnTo>
                      <a:pt x="37" y="37"/>
                    </a:lnTo>
                    <a:lnTo>
                      <a:pt x="53" y="39"/>
                    </a:lnTo>
                    <a:lnTo>
                      <a:pt x="66" y="40"/>
                    </a:lnTo>
                    <a:lnTo>
                      <a:pt x="77" y="40"/>
                    </a:lnTo>
                    <a:lnTo>
                      <a:pt x="86" y="42"/>
                    </a:lnTo>
                    <a:lnTo>
                      <a:pt x="92" y="43"/>
                    </a:lnTo>
                    <a:lnTo>
                      <a:pt x="97" y="43"/>
                    </a:lnTo>
                    <a:lnTo>
                      <a:pt x="105" y="45"/>
                    </a:lnTo>
                    <a:lnTo>
                      <a:pt x="113" y="45"/>
                    </a:lnTo>
                    <a:lnTo>
                      <a:pt x="122" y="43"/>
                    </a:lnTo>
                    <a:lnTo>
                      <a:pt x="129" y="40"/>
                    </a:lnTo>
                    <a:lnTo>
                      <a:pt x="136" y="37"/>
                    </a:lnTo>
                    <a:lnTo>
                      <a:pt x="142" y="33"/>
                    </a:lnTo>
                    <a:lnTo>
                      <a:pt x="145" y="28"/>
                    </a:lnTo>
                    <a:lnTo>
                      <a:pt x="146" y="22"/>
                    </a:lnTo>
                    <a:lnTo>
                      <a:pt x="145" y="16"/>
                    </a:lnTo>
                    <a:lnTo>
                      <a:pt x="142" y="10"/>
                    </a:lnTo>
                    <a:lnTo>
                      <a:pt x="136" y="6"/>
                    </a:lnTo>
                    <a:lnTo>
                      <a:pt x="129" y="3"/>
                    </a:lnTo>
                    <a:lnTo>
                      <a:pt x="122" y="2"/>
                    </a:lnTo>
                    <a:lnTo>
                      <a:pt x="113" y="0"/>
                    </a:lnTo>
                    <a:lnTo>
                      <a:pt x="105" y="0"/>
                    </a:lnTo>
                    <a:lnTo>
                      <a:pt x="97" y="0"/>
                    </a:lnTo>
                    <a:lnTo>
                      <a:pt x="92" y="2"/>
                    </a:lnTo>
                    <a:lnTo>
                      <a:pt x="86" y="2"/>
                    </a:lnTo>
                    <a:lnTo>
                      <a:pt x="77" y="3"/>
                    </a:lnTo>
                    <a:lnTo>
                      <a:pt x="66" y="5"/>
                    </a:lnTo>
                    <a:lnTo>
                      <a:pt x="53" y="5"/>
                    </a:lnTo>
                    <a:lnTo>
                      <a:pt x="37" y="6"/>
                    </a:lnTo>
                    <a:lnTo>
                      <a:pt x="20" y="6"/>
                    </a:lnTo>
                    <a:lnTo>
                      <a:pt x="0" y="6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3" name="Freeform 322"/>
              <p:cNvSpPr>
                <a:spLocks/>
              </p:cNvSpPr>
              <p:nvPr/>
            </p:nvSpPr>
            <p:spPr bwMode="auto">
              <a:xfrm>
                <a:off x="5702" y="230"/>
                <a:ext cx="33" cy="8"/>
              </a:xfrm>
              <a:custGeom>
                <a:avLst/>
                <a:gdLst/>
                <a:ahLst/>
                <a:cxnLst>
                  <a:cxn ang="0">
                    <a:pos x="99" y="5"/>
                  </a:cxn>
                  <a:cxn ang="0">
                    <a:pos x="99" y="5"/>
                  </a:cxn>
                  <a:cxn ang="0">
                    <a:pos x="93" y="5"/>
                  </a:cxn>
                  <a:cxn ang="0">
                    <a:pos x="87" y="4"/>
                  </a:cxn>
                  <a:cxn ang="0">
                    <a:pos x="77" y="2"/>
                  </a:cxn>
                  <a:cxn ang="0">
                    <a:pos x="66" y="2"/>
                  </a:cxn>
                  <a:cxn ang="0">
                    <a:pos x="54" y="1"/>
                  </a:cxn>
                  <a:cxn ang="0">
                    <a:pos x="37" y="0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20" y="19"/>
                  </a:cxn>
                  <a:cxn ang="0">
                    <a:pos x="37" y="19"/>
                  </a:cxn>
                  <a:cxn ang="0">
                    <a:pos x="51" y="21"/>
                  </a:cxn>
                  <a:cxn ang="0">
                    <a:pos x="66" y="22"/>
                  </a:cxn>
                  <a:cxn ang="0">
                    <a:pos x="77" y="22"/>
                  </a:cxn>
                  <a:cxn ang="0">
                    <a:pos x="84" y="24"/>
                  </a:cxn>
                  <a:cxn ang="0">
                    <a:pos x="90" y="25"/>
                  </a:cxn>
                  <a:cxn ang="0">
                    <a:pos x="96" y="25"/>
                  </a:cxn>
                  <a:cxn ang="0">
                    <a:pos x="96" y="25"/>
                  </a:cxn>
                  <a:cxn ang="0">
                    <a:pos x="99" y="5"/>
                  </a:cxn>
                </a:cxnLst>
                <a:rect l="0" t="0" r="r" b="b"/>
                <a:pathLst>
                  <a:path w="99" h="25">
                    <a:moveTo>
                      <a:pt x="99" y="5"/>
                    </a:moveTo>
                    <a:lnTo>
                      <a:pt x="99" y="5"/>
                    </a:lnTo>
                    <a:lnTo>
                      <a:pt x="93" y="5"/>
                    </a:lnTo>
                    <a:lnTo>
                      <a:pt x="87" y="4"/>
                    </a:lnTo>
                    <a:lnTo>
                      <a:pt x="77" y="2"/>
                    </a:lnTo>
                    <a:lnTo>
                      <a:pt x="66" y="2"/>
                    </a:lnTo>
                    <a:lnTo>
                      <a:pt x="54" y="1"/>
                    </a:lnTo>
                    <a:lnTo>
                      <a:pt x="37" y="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20" y="19"/>
                    </a:lnTo>
                    <a:lnTo>
                      <a:pt x="37" y="19"/>
                    </a:lnTo>
                    <a:lnTo>
                      <a:pt x="51" y="21"/>
                    </a:lnTo>
                    <a:lnTo>
                      <a:pt x="66" y="22"/>
                    </a:lnTo>
                    <a:lnTo>
                      <a:pt x="77" y="22"/>
                    </a:lnTo>
                    <a:lnTo>
                      <a:pt x="84" y="24"/>
                    </a:lnTo>
                    <a:lnTo>
                      <a:pt x="90" y="25"/>
                    </a:lnTo>
                    <a:lnTo>
                      <a:pt x="96" y="25"/>
                    </a:lnTo>
                    <a:lnTo>
                      <a:pt x="96" y="25"/>
                    </a:lnTo>
                    <a:lnTo>
                      <a:pt x="99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4" name="Freeform 323"/>
              <p:cNvSpPr>
                <a:spLocks/>
              </p:cNvSpPr>
              <p:nvPr/>
            </p:nvSpPr>
            <p:spPr bwMode="auto">
              <a:xfrm>
                <a:off x="5734" y="226"/>
                <a:ext cx="20" cy="11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0" y="0"/>
                  </a:cxn>
                  <a:cxn ang="0">
                    <a:pos x="39" y="3"/>
                  </a:cxn>
                  <a:cxn ang="0">
                    <a:pos x="39" y="4"/>
                  </a:cxn>
                  <a:cxn ang="0">
                    <a:pos x="36" y="7"/>
                  </a:cxn>
                  <a:cxn ang="0">
                    <a:pos x="29" y="8"/>
                  </a:cxn>
                  <a:cxn ang="0">
                    <a:pos x="23" y="11"/>
                  </a:cxn>
                  <a:cxn ang="0">
                    <a:pos x="16" y="13"/>
                  </a:cxn>
                  <a:cxn ang="0">
                    <a:pos x="10" y="13"/>
                  </a:cxn>
                  <a:cxn ang="0">
                    <a:pos x="3" y="11"/>
                  </a:cxn>
                  <a:cxn ang="0">
                    <a:pos x="0" y="31"/>
                  </a:cxn>
                  <a:cxn ang="0">
                    <a:pos x="7" y="33"/>
                  </a:cxn>
                  <a:cxn ang="0">
                    <a:pos x="19" y="33"/>
                  </a:cxn>
                  <a:cxn ang="0">
                    <a:pos x="29" y="31"/>
                  </a:cxn>
                  <a:cxn ang="0">
                    <a:pos x="37" y="28"/>
                  </a:cxn>
                  <a:cxn ang="0">
                    <a:pos x="44" y="24"/>
                  </a:cxn>
                  <a:cxn ang="0">
                    <a:pos x="53" y="18"/>
                  </a:cxn>
                  <a:cxn ang="0">
                    <a:pos x="59" y="8"/>
                  </a:cxn>
                  <a:cxn ang="0">
                    <a:pos x="60" y="0"/>
                  </a:cxn>
                  <a:cxn ang="0">
                    <a:pos x="60" y="0"/>
                  </a:cxn>
                  <a:cxn ang="0">
                    <a:pos x="40" y="0"/>
                  </a:cxn>
                </a:cxnLst>
                <a:rect l="0" t="0" r="r" b="b"/>
                <a:pathLst>
                  <a:path w="60" h="33">
                    <a:moveTo>
                      <a:pt x="40" y="0"/>
                    </a:moveTo>
                    <a:lnTo>
                      <a:pt x="40" y="0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36" y="7"/>
                    </a:lnTo>
                    <a:lnTo>
                      <a:pt x="29" y="8"/>
                    </a:lnTo>
                    <a:lnTo>
                      <a:pt x="23" y="11"/>
                    </a:lnTo>
                    <a:lnTo>
                      <a:pt x="16" y="13"/>
                    </a:lnTo>
                    <a:lnTo>
                      <a:pt x="10" y="13"/>
                    </a:lnTo>
                    <a:lnTo>
                      <a:pt x="3" y="11"/>
                    </a:lnTo>
                    <a:lnTo>
                      <a:pt x="0" y="31"/>
                    </a:lnTo>
                    <a:lnTo>
                      <a:pt x="7" y="33"/>
                    </a:lnTo>
                    <a:lnTo>
                      <a:pt x="19" y="33"/>
                    </a:lnTo>
                    <a:lnTo>
                      <a:pt x="29" y="31"/>
                    </a:lnTo>
                    <a:lnTo>
                      <a:pt x="37" y="28"/>
                    </a:lnTo>
                    <a:lnTo>
                      <a:pt x="44" y="24"/>
                    </a:lnTo>
                    <a:lnTo>
                      <a:pt x="53" y="18"/>
                    </a:lnTo>
                    <a:lnTo>
                      <a:pt x="59" y="8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5" name="Freeform 324"/>
              <p:cNvSpPr>
                <a:spLocks/>
              </p:cNvSpPr>
              <p:nvPr/>
            </p:nvSpPr>
            <p:spPr bwMode="auto">
              <a:xfrm>
                <a:off x="5733" y="215"/>
                <a:ext cx="21" cy="11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5" y="19"/>
                  </a:cxn>
                  <a:cxn ang="0">
                    <a:pos x="11" y="19"/>
                  </a:cxn>
                  <a:cxn ang="0">
                    <a:pos x="18" y="19"/>
                  </a:cxn>
                  <a:cxn ang="0">
                    <a:pos x="26" y="21"/>
                  </a:cxn>
                  <a:cxn ang="0">
                    <a:pos x="32" y="22"/>
                  </a:cxn>
                  <a:cxn ang="0">
                    <a:pos x="38" y="24"/>
                  </a:cxn>
                  <a:cxn ang="0">
                    <a:pos x="41" y="27"/>
                  </a:cxn>
                  <a:cxn ang="0">
                    <a:pos x="41" y="28"/>
                  </a:cxn>
                  <a:cxn ang="0">
                    <a:pos x="42" y="31"/>
                  </a:cxn>
                  <a:cxn ang="0">
                    <a:pos x="62" y="31"/>
                  </a:cxn>
                  <a:cxn ang="0">
                    <a:pos x="61" y="22"/>
                  </a:cxn>
                  <a:cxn ang="0">
                    <a:pos x="55" y="12"/>
                  </a:cxn>
                  <a:cxn ang="0">
                    <a:pos x="46" y="7"/>
                  </a:cxn>
                  <a:cxn ang="0">
                    <a:pos x="38" y="2"/>
                  </a:cxn>
                  <a:cxn ang="0">
                    <a:pos x="29" y="1"/>
                  </a:cxn>
                  <a:cxn ang="0">
                    <a:pos x="21" y="0"/>
                  </a:cxn>
                  <a:cxn ang="0">
                    <a:pos x="11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6" y="19"/>
                  </a:cxn>
                </a:cxnLst>
                <a:rect l="0" t="0" r="r" b="b"/>
                <a:pathLst>
                  <a:path w="62" h="31">
                    <a:moveTo>
                      <a:pt x="6" y="19"/>
                    </a:moveTo>
                    <a:lnTo>
                      <a:pt x="5" y="19"/>
                    </a:lnTo>
                    <a:lnTo>
                      <a:pt x="11" y="19"/>
                    </a:lnTo>
                    <a:lnTo>
                      <a:pt x="18" y="19"/>
                    </a:lnTo>
                    <a:lnTo>
                      <a:pt x="26" y="21"/>
                    </a:lnTo>
                    <a:lnTo>
                      <a:pt x="32" y="22"/>
                    </a:lnTo>
                    <a:lnTo>
                      <a:pt x="38" y="24"/>
                    </a:lnTo>
                    <a:lnTo>
                      <a:pt x="41" y="27"/>
                    </a:lnTo>
                    <a:lnTo>
                      <a:pt x="41" y="28"/>
                    </a:lnTo>
                    <a:lnTo>
                      <a:pt x="42" y="31"/>
                    </a:lnTo>
                    <a:lnTo>
                      <a:pt x="62" y="31"/>
                    </a:lnTo>
                    <a:lnTo>
                      <a:pt x="61" y="22"/>
                    </a:lnTo>
                    <a:lnTo>
                      <a:pt x="55" y="12"/>
                    </a:lnTo>
                    <a:lnTo>
                      <a:pt x="46" y="7"/>
                    </a:lnTo>
                    <a:lnTo>
                      <a:pt x="38" y="2"/>
                    </a:lnTo>
                    <a:lnTo>
                      <a:pt x="29" y="1"/>
                    </a:lnTo>
                    <a:lnTo>
                      <a:pt x="21" y="0"/>
                    </a:lnTo>
                    <a:lnTo>
                      <a:pt x="11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6" name="Freeform 325"/>
              <p:cNvSpPr>
                <a:spLocks/>
              </p:cNvSpPr>
              <p:nvPr/>
            </p:nvSpPr>
            <p:spPr bwMode="auto">
              <a:xfrm>
                <a:off x="5698" y="215"/>
                <a:ext cx="37" cy="9"/>
              </a:xfrm>
              <a:custGeom>
                <a:avLst/>
                <a:gdLst/>
                <a:ahLst/>
                <a:cxnLst>
                  <a:cxn ang="0">
                    <a:pos x="21" y="15"/>
                  </a:cxn>
                  <a:cxn ang="0">
                    <a:pos x="11" y="25"/>
                  </a:cxn>
                  <a:cxn ang="0">
                    <a:pos x="31" y="25"/>
                  </a:cxn>
                  <a:cxn ang="0">
                    <a:pos x="48" y="25"/>
                  </a:cxn>
                  <a:cxn ang="0">
                    <a:pos x="64" y="24"/>
                  </a:cxn>
                  <a:cxn ang="0">
                    <a:pos x="77" y="24"/>
                  </a:cxn>
                  <a:cxn ang="0">
                    <a:pos x="90" y="22"/>
                  </a:cxn>
                  <a:cxn ang="0">
                    <a:pos x="98" y="21"/>
                  </a:cxn>
                  <a:cxn ang="0">
                    <a:pos x="104" y="21"/>
                  </a:cxn>
                  <a:cxn ang="0">
                    <a:pos x="111" y="19"/>
                  </a:cxn>
                  <a:cxn ang="0">
                    <a:pos x="105" y="0"/>
                  </a:cxn>
                  <a:cxn ang="0">
                    <a:pos x="101" y="1"/>
                  </a:cxn>
                  <a:cxn ang="0">
                    <a:pos x="95" y="1"/>
                  </a:cxn>
                  <a:cxn ang="0">
                    <a:pos x="87" y="2"/>
                  </a:cxn>
                  <a:cxn ang="0">
                    <a:pos x="77" y="4"/>
                  </a:cxn>
                  <a:cxn ang="0">
                    <a:pos x="64" y="4"/>
                  </a:cxn>
                  <a:cxn ang="0">
                    <a:pos x="48" y="5"/>
                  </a:cxn>
                  <a:cxn ang="0">
                    <a:pos x="31" y="5"/>
                  </a:cxn>
                  <a:cxn ang="0">
                    <a:pos x="11" y="5"/>
                  </a:cxn>
                  <a:cxn ang="0">
                    <a:pos x="0" y="15"/>
                  </a:cxn>
                  <a:cxn ang="0">
                    <a:pos x="11" y="5"/>
                  </a:cxn>
                  <a:cxn ang="0">
                    <a:pos x="0" y="5"/>
                  </a:cxn>
                  <a:cxn ang="0">
                    <a:pos x="0" y="15"/>
                  </a:cxn>
                  <a:cxn ang="0">
                    <a:pos x="21" y="15"/>
                  </a:cxn>
                </a:cxnLst>
                <a:rect l="0" t="0" r="r" b="b"/>
                <a:pathLst>
                  <a:path w="111" h="25">
                    <a:moveTo>
                      <a:pt x="21" y="15"/>
                    </a:moveTo>
                    <a:lnTo>
                      <a:pt x="11" y="25"/>
                    </a:lnTo>
                    <a:lnTo>
                      <a:pt x="31" y="25"/>
                    </a:lnTo>
                    <a:lnTo>
                      <a:pt x="48" y="25"/>
                    </a:lnTo>
                    <a:lnTo>
                      <a:pt x="64" y="24"/>
                    </a:lnTo>
                    <a:lnTo>
                      <a:pt x="77" y="24"/>
                    </a:lnTo>
                    <a:lnTo>
                      <a:pt x="90" y="22"/>
                    </a:lnTo>
                    <a:lnTo>
                      <a:pt x="98" y="21"/>
                    </a:lnTo>
                    <a:lnTo>
                      <a:pt x="104" y="21"/>
                    </a:lnTo>
                    <a:lnTo>
                      <a:pt x="111" y="19"/>
                    </a:lnTo>
                    <a:lnTo>
                      <a:pt x="105" y="0"/>
                    </a:lnTo>
                    <a:lnTo>
                      <a:pt x="101" y="1"/>
                    </a:lnTo>
                    <a:lnTo>
                      <a:pt x="95" y="1"/>
                    </a:lnTo>
                    <a:lnTo>
                      <a:pt x="87" y="2"/>
                    </a:lnTo>
                    <a:lnTo>
                      <a:pt x="77" y="4"/>
                    </a:lnTo>
                    <a:lnTo>
                      <a:pt x="64" y="4"/>
                    </a:lnTo>
                    <a:lnTo>
                      <a:pt x="48" y="5"/>
                    </a:lnTo>
                    <a:lnTo>
                      <a:pt x="31" y="5"/>
                    </a:lnTo>
                    <a:lnTo>
                      <a:pt x="11" y="5"/>
                    </a:lnTo>
                    <a:lnTo>
                      <a:pt x="0" y="15"/>
                    </a:lnTo>
                    <a:lnTo>
                      <a:pt x="11" y="5"/>
                    </a:lnTo>
                    <a:lnTo>
                      <a:pt x="0" y="5"/>
                    </a:lnTo>
                    <a:lnTo>
                      <a:pt x="0" y="15"/>
                    </a:lnTo>
                    <a:lnTo>
                      <a:pt x="21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7" name="Freeform 326"/>
              <p:cNvSpPr>
                <a:spLocks/>
              </p:cNvSpPr>
              <p:nvPr/>
            </p:nvSpPr>
            <p:spPr bwMode="auto">
              <a:xfrm>
                <a:off x="5698" y="220"/>
                <a:ext cx="7" cy="15"/>
              </a:xfrm>
              <a:custGeom>
                <a:avLst/>
                <a:gdLst/>
                <a:ahLst/>
                <a:cxnLst>
                  <a:cxn ang="0">
                    <a:pos x="11" y="22"/>
                  </a:cxn>
                  <a:cxn ang="0">
                    <a:pos x="21" y="31"/>
                  </a:cxn>
                  <a:cxn ang="0">
                    <a:pos x="21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11" y="41"/>
                  </a:cxn>
                  <a:cxn ang="0">
                    <a:pos x="0" y="31"/>
                  </a:cxn>
                  <a:cxn ang="0">
                    <a:pos x="0" y="41"/>
                  </a:cxn>
                  <a:cxn ang="0">
                    <a:pos x="11" y="41"/>
                  </a:cxn>
                  <a:cxn ang="0">
                    <a:pos x="11" y="22"/>
                  </a:cxn>
                </a:cxnLst>
                <a:rect l="0" t="0" r="r" b="b"/>
                <a:pathLst>
                  <a:path w="21" h="41">
                    <a:moveTo>
                      <a:pt x="11" y="22"/>
                    </a:moveTo>
                    <a:lnTo>
                      <a:pt x="21" y="31"/>
                    </a:lnTo>
                    <a:lnTo>
                      <a:pt x="21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11" y="4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11" y="41"/>
                    </a:lnTo>
                    <a:lnTo>
                      <a:pt x="11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8" name="Freeform 327"/>
              <p:cNvSpPr>
                <a:spLocks/>
              </p:cNvSpPr>
              <p:nvPr/>
            </p:nvSpPr>
            <p:spPr bwMode="auto">
              <a:xfrm>
                <a:off x="5637" y="214"/>
                <a:ext cx="11" cy="22"/>
              </a:xfrm>
              <a:custGeom>
                <a:avLst/>
                <a:gdLst/>
                <a:ahLst/>
                <a:cxnLst>
                  <a:cxn ang="0">
                    <a:pos x="33" y="65"/>
                  </a:cxn>
                  <a:cxn ang="0">
                    <a:pos x="0" y="65"/>
                  </a:cxn>
                  <a:cxn ang="0">
                    <a:pos x="0" y="0"/>
                  </a:cxn>
                  <a:cxn ang="0">
                    <a:pos x="31" y="0"/>
                  </a:cxn>
                  <a:cxn ang="0">
                    <a:pos x="33" y="8"/>
                  </a:cxn>
                  <a:cxn ang="0">
                    <a:pos x="33" y="18"/>
                  </a:cxn>
                  <a:cxn ang="0">
                    <a:pos x="33" y="27"/>
                  </a:cxn>
                  <a:cxn ang="0">
                    <a:pos x="33" y="34"/>
                  </a:cxn>
                  <a:cxn ang="0">
                    <a:pos x="33" y="41"/>
                  </a:cxn>
                  <a:cxn ang="0">
                    <a:pos x="33" y="49"/>
                  </a:cxn>
                  <a:cxn ang="0">
                    <a:pos x="33" y="58"/>
                  </a:cxn>
                  <a:cxn ang="0">
                    <a:pos x="33" y="65"/>
                  </a:cxn>
                </a:cxnLst>
                <a:rect l="0" t="0" r="r" b="b"/>
                <a:pathLst>
                  <a:path w="33" h="65">
                    <a:moveTo>
                      <a:pt x="33" y="65"/>
                    </a:moveTo>
                    <a:lnTo>
                      <a:pt x="0" y="65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3" y="8"/>
                    </a:lnTo>
                    <a:lnTo>
                      <a:pt x="33" y="18"/>
                    </a:lnTo>
                    <a:lnTo>
                      <a:pt x="33" y="27"/>
                    </a:lnTo>
                    <a:lnTo>
                      <a:pt x="33" y="34"/>
                    </a:lnTo>
                    <a:lnTo>
                      <a:pt x="33" y="41"/>
                    </a:lnTo>
                    <a:lnTo>
                      <a:pt x="33" y="49"/>
                    </a:lnTo>
                    <a:lnTo>
                      <a:pt x="33" y="58"/>
                    </a:lnTo>
                    <a:lnTo>
                      <a:pt x="33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09" name="Freeform 328"/>
              <p:cNvSpPr>
                <a:spLocks/>
              </p:cNvSpPr>
              <p:nvPr/>
            </p:nvSpPr>
            <p:spPr bwMode="auto">
              <a:xfrm>
                <a:off x="5634" y="233"/>
                <a:ext cx="14" cy="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0" y="20"/>
                  </a:cxn>
                  <a:cxn ang="0">
                    <a:pos x="43" y="20"/>
                  </a:cxn>
                  <a:cxn ang="0">
                    <a:pos x="43" y="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10" y="20"/>
                  </a:cxn>
                  <a:cxn ang="0">
                    <a:pos x="0" y="10"/>
                  </a:cxn>
                </a:cxnLst>
                <a:rect l="0" t="0" r="r" b="b"/>
                <a:pathLst>
                  <a:path w="43" h="20">
                    <a:moveTo>
                      <a:pt x="0" y="10"/>
                    </a:moveTo>
                    <a:lnTo>
                      <a:pt x="10" y="20"/>
                    </a:lnTo>
                    <a:lnTo>
                      <a:pt x="43" y="20"/>
                    </a:lnTo>
                    <a:lnTo>
                      <a:pt x="43" y="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10" y="2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0" name="Freeform 329"/>
              <p:cNvSpPr>
                <a:spLocks/>
              </p:cNvSpPr>
              <p:nvPr/>
            </p:nvSpPr>
            <p:spPr bwMode="auto">
              <a:xfrm>
                <a:off x="5634" y="212"/>
                <a:ext cx="7" cy="2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10"/>
                  </a:cxn>
                  <a:cxn ang="0">
                    <a:pos x="0" y="75"/>
                  </a:cxn>
                  <a:cxn ang="0">
                    <a:pos x="20" y="75"/>
                  </a:cxn>
                  <a:cxn ang="0">
                    <a:pos x="20" y="10"/>
                  </a:cxn>
                  <a:cxn ang="0">
                    <a:pos x="10" y="2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0" y="0"/>
                  </a:cxn>
                </a:cxnLst>
                <a:rect l="0" t="0" r="r" b="b"/>
                <a:pathLst>
                  <a:path w="20" h="75">
                    <a:moveTo>
                      <a:pt x="10" y="0"/>
                    </a:moveTo>
                    <a:lnTo>
                      <a:pt x="0" y="10"/>
                    </a:lnTo>
                    <a:lnTo>
                      <a:pt x="0" y="75"/>
                    </a:lnTo>
                    <a:lnTo>
                      <a:pt x="20" y="75"/>
                    </a:lnTo>
                    <a:lnTo>
                      <a:pt x="20" y="10"/>
                    </a:lnTo>
                    <a:lnTo>
                      <a:pt x="10" y="2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1" name="Freeform 330"/>
              <p:cNvSpPr>
                <a:spLocks/>
              </p:cNvSpPr>
              <p:nvPr/>
            </p:nvSpPr>
            <p:spPr bwMode="auto">
              <a:xfrm>
                <a:off x="5637" y="212"/>
                <a:ext cx="14" cy="7"/>
              </a:xfrm>
              <a:custGeom>
                <a:avLst/>
                <a:gdLst/>
                <a:ahLst/>
                <a:cxnLst>
                  <a:cxn ang="0">
                    <a:pos x="42" y="8"/>
                  </a:cxn>
                  <a:cxn ang="0">
                    <a:pos x="31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31" y="20"/>
                  </a:cxn>
                  <a:cxn ang="0">
                    <a:pos x="21" y="11"/>
                  </a:cxn>
                  <a:cxn ang="0">
                    <a:pos x="42" y="8"/>
                  </a:cxn>
                  <a:cxn ang="0">
                    <a:pos x="40" y="0"/>
                  </a:cxn>
                  <a:cxn ang="0">
                    <a:pos x="31" y="0"/>
                  </a:cxn>
                  <a:cxn ang="0">
                    <a:pos x="42" y="8"/>
                  </a:cxn>
                </a:cxnLst>
                <a:rect l="0" t="0" r="r" b="b"/>
                <a:pathLst>
                  <a:path w="42" h="20">
                    <a:moveTo>
                      <a:pt x="42" y="8"/>
                    </a:moveTo>
                    <a:lnTo>
                      <a:pt x="31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31" y="20"/>
                    </a:lnTo>
                    <a:lnTo>
                      <a:pt x="21" y="11"/>
                    </a:lnTo>
                    <a:lnTo>
                      <a:pt x="42" y="8"/>
                    </a:lnTo>
                    <a:lnTo>
                      <a:pt x="40" y="0"/>
                    </a:lnTo>
                    <a:lnTo>
                      <a:pt x="31" y="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2" name="Freeform 331"/>
              <p:cNvSpPr>
                <a:spLocks/>
              </p:cNvSpPr>
              <p:nvPr/>
            </p:nvSpPr>
            <p:spPr bwMode="auto">
              <a:xfrm>
                <a:off x="5644" y="214"/>
                <a:ext cx="8" cy="12"/>
              </a:xfrm>
              <a:custGeom>
                <a:avLst/>
                <a:gdLst/>
                <a:ahLst/>
                <a:cxnLst>
                  <a:cxn ang="0">
                    <a:pos x="22" y="36"/>
                  </a:cxn>
                  <a:cxn ang="0">
                    <a:pos x="22" y="36"/>
                  </a:cxn>
                  <a:cxn ang="0">
                    <a:pos x="22" y="29"/>
                  </a:cxn>
                  <a:cxn ang="0">
                    <a:pos x="22" y="20"/>
                  </a:cxn>
                  <a:cxn ang="0">
                    <a:pos x="22" y="9"/>
                  </a:cxn>
                  <a:cxn ang="0">
                    <a:pos x="21" y="0"/>
                  </a:cxn>
                  <a:cxn ang="0">
                    <a:pos x="0" y="3"/>
                  </a:cxn>
                  <a:cxn ang="0">
                    <a:pos x="2" y="12"/>
                  </a:cxn>
                  <a:cxn ang="0">
                    <a:pos x="2" y="20"/>
                  </a:cxn>
                  <a:cxn ang="0">
                    <a:pos x="2" y="29"/>
                  </a:cxn>
                  <a:cxn ang="0">
                    <a:pos x="2" y="36"/>
                  </a:cxn>
                  <a:cxn ang="0">
                    <a:pos x="2" y="36"/>
                  </a:cxn>
                  <a:cxn ang="0">
                    <a:pos x="22" y="36"/>
                  </a:cxn>
                </a:cxnLst>
                <a:rect l="0" t="0" r="r" b="b"/>
                <a:pathLst>
                  <a:path w="22" h="36">
                    <a:moveTo>
                      <a:pt x="22" y="36"/>
                    </a:moveTo>
                    <a:lnTo>
                      <a:pt x="22" y="36"/>
                    </a:lnTo>
                    <a:lnTo>
                      <a:pt x="22" y="29"/>
                    </a:lnTo>
                    <a:lnTo>
                      <a:pt x="22" y="20"/>
                    </a:lnTo>
                    <a:lnTo>
                      <a:pt x="22" y="9"/>
                    </a:lnTo>
                    <a:lnTo>
                      <a:pt x="21" y="0"/>
                    </a:lnTo>
                    <a:lnTo>
                      <a:pt x="0" y="3"/>
                    </a:lnTo>
                    <a:lnTo>
                      <a:pt x="2" y="12"/>
                    </a:lnTo>
                    <a:lnTo>
                      <a:pt x="2" y="20"/>
                    </a:lnTo>
                    <a:lnTo>
                      <a:pt x="2" y="29"/>
                    </a:lnTo>
                    <a:lnTo>
                      <a:pt x="2" y="36"/>
                    </a:lnTo>
                    <a:lnTo>
                      <a:pt x="2" y="36"/>
                    </a:lnTo>
                    <a:lnTo>
                      <a:pt x="22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3" name="Freeform 332"/>
              <p:cNvSpPr>
                <a:spLocks/>
              </p:cNvSpPr>
              <p:nvPr/>
            </p:nvSpPr>
            <p:spPr bwMode="auto">
              <a:xfrm>
                <a:off x="5645" y="226"/>
                <a:ext cx="7" cy="13"/>
              </a:xfrm>
              <a:custGeom>
                <a:avLst/>
                <a:gdLst/>
                <a:ahLst/>
                <a:cxnLst>
                  <a:cxn ang="0">
                    <a:pos x="10" y="41"/>
                  </a:cxn>
                  <a:cxn ang="0">
                    <a:pos x="20" y="31"/>
                  </a:cxn>
                  <a:cxn ang="0">
                    <a:pos x="20" y="24"/>
                  </a:cxn>
                  <a:cxn ang="0">
                    <a:pos x="20" y="15"/>
                  </a:cxn>
                  <a:cxn ang="0">
                    <a:pos x="20" y="7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0" y="15"/>
                  </a:cxn>
                  <a:cxn ang="0">
                    <a:pos x="0" y="24"/>
                  </a:cxn>
                  <a:cxn ang="0">
                    <a:pos x="0" y="31"/>
                  </a:cxn>
                  <a:cxn ang="0">
                    <a:pos x="10" y="21"/>
                  </a:cxn>
                  <a:cxn ang="0">
                    <a:pos x="10" y="41"/>
                  </a:cxn>
                  <a:cxn ang="0">
                    <a:pos x="20" y="41"/>
                  </a:cxn>
                  <a:cxn ang="0">
                    <a:pos x="20" y="31"/>
                  </a:cxn>
                  <a:cxn ang="0">
                    <a:pos x="10" y="41"/>
                  </a:cxn>
                </a:cxnLst>
                <a:rect l="0" t="0" r="r" b="b"/>
                <a:pathLst>
                  <a:path w="20" h="41">
                    <a:moveTo>
                      <a:pt x="10" y="41"/>
                    </a:moveTo>
                    <a:lnTo>
                      <a:pt x="20" y="31"/>
                    </a:lnTo>
                    <a:lnTo>
                      <a:pt x="20" y="24"/>
                    </a:lnTo>
                    <a:lnTo>
                      <a:pt x="20" y="15"/>
                    </a:lnTo>
                    <a:lnTo>
                      <a:pt x="20" y="7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0" y="24"/>
                    </a:lnTo>
                    <a:lnTo>
                      <a:pt x="0" y="31"/>
                    </a:lnTo>
                    <a:lnTo>
                      <a:pt x="10" y="21"/>
                    </a:lnTo>
                    <a:lnTo>
                      <a:pt x="10" y="41"/>
                    </a:lnTo>
                    <a:lnTo>
                      <a:pt x="20" y="41"/>
                    </a:lnTo>
                    <a:lnTo>
                      <a:pt x="20" y="31"/>
                    </a:lnTo>
                    <a:lnTo>
                      <a:pt x="10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4" name="Freeform 333"/>
              <p:cNvSpPr>
                <a:spLocks/>
              </p:cNvSpPr>
              <p:nvPr/>
            </p:nvSpPr>
            <p:spPr bwMode="auto">
              <a:xfrm>
                <a:off x="5694" y="214"/>
                <a:ext cx="9" cy="22"/>
              </a:xfrm>
              <a:custGeom>
                <a:avLst/>
                <a:gdLst/>
                <a:ahLst/>
                <a:cxnLst>
                  <a:cxn ang="0">
                    <a:pos x="1" y="65"/>
                  </a:cxn>
                  <a:cxn ang="0">
                    <a:pos x="27" y="65"/>
                  </a:cxn>
                  <a:cxn ang="0">
                    <a:pos x="27" y="0"/>
                  </a:cxn>
                  <a:cxn ang="0">
                    <a:pos x="0" y="0"/>
                  </a:cxn>
                  <a:cxn ang="0">
                    <a:pos x="1" y="8"/>
                  </a:cxn>
                  <a:cxn ang="0">
                    <a:pos x="1" y="18"/>
                  </a:cxn>
                  <a:cxn ang="0">
                    <a:pos x="2" y="27"/>
                  </a:cxn>
                  <a:cxn ang="0">
                    <a:pos x="2" y="34"/>
                  </a:cxn>
                  <a:cxn ang="0">
                    <a:pos x="2" y="40"/>
                  </a:cxn>
                  <a:cxn ang="0">
                    <a:pos x="2" y="49"/>
                  </a:cxn>
                  <a:cxn ang="0">
                    <a:pos x="1" y="58"/>
                  </a:cxn>
                  <a:cxn ang="0">
                    <a:pos x="1" y="65"/>
                  </a:cxn>
                </a:cxnLst>
                <a:rect l="0" t="0" r="r" b="b"/>
                <a:pathLst>
                  <a:path w="27" h="65">
                    <a:moveTo>
                      <a:pt x="1" y="65"/>
                    </a:moveTo>
                    <a:lnTo>
                      <a:pt x="27" y="65"/>
                    </a:lnTo>
                    <a:lnTo>
                      <a:pt x="27" y="0"/>
                    </a:lnTo>
                    <a:lnTo>
                      <a:pt x="0" y="0"/>
                    </a:lnTo>
                    <a:lnTo>
                      <a:pt x="1" y="8"/>
                    </a:lnTo>
                    <a:lnTo>
                      <a:pt x="1" y="18"/>
                    </a:lnTo>
                    <a:lnTo>
                      <a:pt x="2" y="27"/>
                    </a:lnTo>
                    <a:lnTo>
                      <a:pt x="2" y="34"/>
                    </a:lnTo>
                    <a:lnTo>
                      <a:pt x="2" y="40"/>
                    </a:lnTo>
                    <a:lnTo>
                      <a:pt x="2" y="49"/>
                    </a:lnTo>
                    <a:lnTo>
                      <a:pt x="1" y="58"/>
                    </a:lnTo>
                    <a:lnTo>
                      <a:pt x="1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5" name="Freeform 334"/>
              <p:cNvSpPr>
                <a:spLocks/>
              </p:cNvSpPr>
              <p:nvPr/>
            </p:nvSpPr>
            <p:spPr bwMode="auto">
              <a:xfrm>
                <a:off x="5694" y="233"/>
                <a:ext cx="12" cy="6"/>
              </a:xfrm>
              <a:custGeom>
                <a:avLst/>
                <a:gdLst/>
                <a:ahLst/>
                <a:cxnLst>
                  <a:cxn ang="0">
                    <a:pos x="16" y="10"/>
                  </a:cxn>
                  <a:cxn ang="0">
                    <a:pos x="26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26" y="20"/>
                  </a:cxn>
                  <a:cxn ang="0">
                    <a:pos x="36" y="10"/>
                  </a:cxn>
                  <a:cxn ang="0">
                    <a:pos x="26" y="20"/>
                  </a:cxn>
                  <a:cxn ang="0">
                    <a:pos x="36" y="20"/>
                  </a:cxn>
                  <a:cxn ang="0">
                    <a:pos x="36" y="10"/>
                  </a:cxn>
                  <a:cxn ang="0">
                    <a:pos x="16" y="10"/>
                  </a:cxn>
                </a:cxnLst>
                <a:rect l="0" t="0" r="r" b="b"/>
                <a:pathLst>
                  <a:path w="36" h="20">
                    <a:moveTo>
                      <a:pt x="16" y="10"/>
                    </a:moveTo>
                    <a:lnTo>
                      <a:pt x="26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26" y="20"/>
                    </a:lnTo>
                    <a:lnTo>
                      <a:pt x="36" y="10"/>
                    </a:lnTo>
                    <a:lnTo>
                      <a:pt x="26" y="20"/>
                    </a:lnTo>
                    <a:lnTo>
                      <a:pt x="36" y="20"/>
                    </a:lnTo>
                    <a:lnTo>
                      <a:pt x="36" y="1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6" name="Freeform 335"/>
              <p:cNvSpPr>
                <a:spLocks/>
              </p:cNvSpPr>
              <p:nvPr/>
            </p:nvSpPr>
            <p:spPr bwMode="auto">
              <a:xfrm>
                <a:off x="5700" y="212"/>
                <a:ext cx="6" cy="25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75"/>
                  </a:cxn>
                  <a:cxn ang="0">
                    <a:pos x="20" y="75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0" h="75">
                    <a:moveTo>
                      <a:pt x="10" y="20"/>
                    </a:moveTo>
                    <a:lnTo>
                      <a:pt x="0" y="10"/>
                    </a:lnTo>
                    <a:lnTo>
                      <a:pt x="0" y="75"/>
                    </a:lnTo>
                    <a:lnTo>
                      <a:pt x="20" y="75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7" name="Freeform 336"/>
              <p:cNvSpPr>
                <a:spLocks/>
              </p:cNvSpPr>
              <p:nvPr/>
            </p:nvSpPr>
            <p:spPr bwMode="auto">
              <a:xfrm>
                <a:off x="5690" y="212"/>
                <a:ext cx="13" cy="7"/>
              </a:xfrm>
              <a:custGeom>
                <a:avLst/>
                <a:gdLst/>
                <a:ahLst/>
                <a:cxnLst>
                  <a:cxn ang="0">
                    <a:pos x="22" y="8"/>
                  </a:cxn>
                  <a:cxn ang="0">
                    <a:pos x="12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12" y="0"/>
                  </a:cxn>
                  <a:cxn ang="0">
                    <a:pos x="1" y="11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" y="11"/>
                  </a:cxn>
                  <a:cxn ang="0">
                    <a:pos x="22" y="8"/>
                  </a:cxn>
                </a:cxnLst>
                <a:rect l="0" t="0" r="r" b="b"/>
                <a:pathLst>
                  <a:path w="39" h="20">
                    <a:moveTo>
                      <a:pt x="22" y="8"/>
                    </a:moveTo>
                    <a:lnTo>
                      <a:pt x="12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12" y="0"/>
                    </a:lnTo>
                    <a:lnTo>
                      <a:pt x="1" y="11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" y="11"/>
                    </a:lnTo>
                    <a:lnTo>
                      <a:pt x="2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8" name="Freeform 337"/>
              <p:cNvSpPr>
                <a:spLocks/>
              </p:cNvSpPr>
              <p:nvPr/>
            </p:nvSpPr>
            <p:spPr bwMode="auto">
              <a:xfrm>
                <a:off x="5690" y="214"/>
                <a:ext cx="8" cy="12"/>
              </a:xfrm>
              <a:custGeom>
                <a:avLst/>
                <a:gdLst/>
                <a:ahLst/>
                <a:cxnLst>
                  <a:cxn ang="0">
                    <a:pos x="23" y="36"/>
                  </a:cxn>
                  <a:cxn ang="0">
                    <a:pos x="23" y="36"/>
                  </a:cxn>
                  <a:cxn ang="0">
                    <a:pos x="23" y="27"/>
                  </a:cxn>
                  <a:cxn ang="0">
                    <a:pos x="22" y="19"/>
                  </a:cxn>
                  <a:cxn ang="0">
                    <a:pos x="22" y="9"/>
                  </a:cxn>
                  <a:cxn ang="0">
                    <a:pos x="21" y="0"/>
                  </a:cxn>
                  <a:cxn ang="0">
                    <a:pos x="0" y="3"/>
                  </a:cxn>
                  <a:cxn ang="0">
                    <a:pos x="2" y="12"/>
                  </a:cxn>
                  <a:cxn ang="0">
                    <a:pos x="2" y="22"/>
                  </a:cxn>
                  <a:cxn ang="0">
                    <a:pos x="3" y="30"/>
                  </a:cxn>
                  <a:cxn ang="0">
                    <a:pos x="3" y="36"/>
                  </a:cxn>
                  <a:cxn ang="0">
                    <a:pos x="3" y="36"/>
                  </a:cxn>
                  <a:cxn ang="0">
                    <a:pos x="23" y="36"/>
                  </a:cxn>
                </a:cxnLst>
                <a:rect l="0" t="0" r="r" b="b"/>
                <a:pathLst>
                  <a:path w="23" h="36">
                    <a:moveTo>
                      <a:pt x="23" y="36"/>
                    </a:moveTo>
                    <a:lnTo>
                      <a:pt x="23" y="36"/>
                    </a:lnTo>
                    <a:lnTo>
                      <a:pt x="23" y="27"/>
                    </a:lnTo>
                    <a:lnTo>
                      <a:pt x="22" y="19"/>
                    </a:lnTo>
                    <a:lnTo>
                      <a:pt x="22" y="9"/>
                    </a:lnTo>
                    <a:lnTo>
                      <a:pt x="21" y="0"/>
                    </a:lnTo>
                    <a:lnTo>
                      <a:pt x="0" y="3"/>
                    </a:lnTo>
                    <a:lnTo>
                      <a:pt x="2" y="12"/>
                    </a:lnTo>
                    <a:lnTo>
                      <a:pt x="2" y="22"/>
                    </a:lnTo>
                    <a:lnTo>
                      <a:pt x="3" y="30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19" name="Freeform 338"/>
              <p:cNvSpPr>
                <a:spLocks/>
              </p:cNvSpPr>
              <p:nvPr/>
            </p:nvSpPr>
            <p:spPr bwMode="auto">
              <a:xfrm>
                <a:off x="5691" y="226"/>
                <a:ext cx="7" cy="13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20" y="31"/>
                  </a:cxn>
                  <a:cxn ang="0">
                    <a:pos x="20" y="25"/>
                  </a:cxn>
                  <a:cxn ang="0">
                    <a:pos x="21" y="17"/>
                  </a:cxn>
                  <a:cxn ang="0">
                    <a:pos x="21" y="6"/>
                  </a:cxn>
                  <a:cxn ang="0">
                    <a:pos x="21" y="0"/>
                  </a:cxn>
                  <a:cxn ang="0">
                    <a:pos x="1" y="0"/>
                  </a:cxn>
                  <a:cxn ang="0">
                    <a:pos x="1" y="6"/>
                  </a:cxn>
                  <a:cxn ang="0">
                    <a:pos x="1" y="14"/>
                  </a:cxn>
                  <a:cxn ang="0">
                    <a:pos x="0" y="23"/>
                  </a:cxn>
                  <a:cxn ang="0">
                    <a:pos x="0" y="31"/>
                  </a:cxn>
                  <a:cxn ang="0">
                    <a:pos x="10" y="41"/>
                  </a:cxn>
                  <a:cxn ang="0">
                    <a:pos x="0" y="31"/>
                  </a:cxn>
                  <a:cxn ang="0">
                    <a:pos x="0" y="41"/>
                  </a:cxn>
                  <a:cxn ang="0">
                    <a:pos x="10" y="41"/>
                  </a:cxn>
                  <a:cxn ang="0">
                    <a:pos x="10" y="21"/>
                  </a:cxn>
                </a:cxnLst>
                <a:rect l="0" t="0" r="r" b="b"/>
                <a:pathLst>
                  <a:path w="21" h="41">
                    <a:moveTo>
                      <a:pt x="10" y="21"/>
                    </a:moveTo>
                    <a:lnTo>
                      <a:pt x="20" y="31"/>
                    </a:lnTo>
                    <a:lnTo>
                      <a:pt x="20" y="25"/>
                    </a:lnTo>
                    <a:lnTo>
                      <a:pt x="21" y="17"/>
                    </a:lnTo>
                    <a:lnTo>
                      <a:pt x="21" y="6"/>
                    </a:lnTo>
                    <a:lnTo>
                      <a:pt x="21" y="0"/>
                    </a:lnTo>
                    <a:lnTo>
                      <a:pt x="1" y="0"/>
                    </a:lnTo>
                    <a:lnTo>
                      <a:pt x="1" y="6"/>
                    </a:lnTo>
                    <a:lnTo>
                      <a:pt x="1" y="14"/>
                    </a:lnTo>
                    <a:lnTo>
                      <a:pt x="0" y="23"/>
                    </a:lnTo>
                    <a:lnTo>
                      <a:pt x="0" y="31"/>
                    </a:lnTo>
                    <a:lnTo>
                      <a:pt x="10" y="4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10" y="4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0" name="Rectangle 339"/>
              <p:cNvSpPr>
                <a:spLocks noChangeArrowheads="1"/>
              </p:cNvSpPr>
              <p:nvPr/>
            </p:nvSpPr>
            <p:spPr bwMode="auto">
              <a:xfrm>
                <a:off x="5551" y="214"/>
                <a:ext cx="17" cy="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1" name="Freeform 340"/>
              <p:cNvSpPr>
                <a:spLocks/>
              </p:cNvSpPr>
              <p:nvPr/>
            </p:nvSpPr>
            <p:spPr bwMode="auto">
              <a:xfrm>
                <a:off x="5551" y="233"/>
                <a:ext cx="20" cy="6"/>
              </a:xfrm>
              <a:custGeom>
                <a:avLst/>
                <a:gdLst/>
                <a:ahLst/>
                <a:cxnLst>
                  <a:cxn ang="0">
                    <a:pos x="40" y="10"/>
                  </a:cxn>
                  <a:cxn ang="0">
                    <a:pos x="50" y="0"/>
                  </a:cxn>
                  <a:cxn ang="0">
                    <a:pos x="0" y="0"/>
                  </a:cxn>
                  <a:cxn ang="0">
                    <a:pos x="0" y="20"/>
                  </a:cxn>
                  <a:cxn ang="0">
                    <a:pos x="50" y="20"/>
                  </a:cxn>
                  <a:cxn ang="0">
                    <a:pos x="60" y="10"/>
                  </a:cxn>
                  <a:cxn ang="0">
                    <a:pos x="50" y="20"/>
                  </a:cxn>
                  <a:cxn ang="0">
                    <a:pos x="60" y="20"/>
                  </a:cxn>
                  <a:cxn ang="0">
                    <a:pos x="60" y="10"/>
                  </a:cxn>
                  <a:cxn ang="0">
                    <a:pos x="40" y="10"/>
                  </a:cxn>
                </a:cxnLst>
                <a:rect l="0" t="0" r="r" b="b"/>
                <a:pathLst>
                  <a:path w="60" h="20">
                    <a:moveTo>
                      <a:pt x="40" y="10"/>
                    </a:moveTo>
                    <a:lnTo>
                      <a:pt x="50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50" y="20"/>
                    </a:lnTo>
                    <a:lnTo>
                      <a:pt x="60" y="10"/>
                    </a:lnTo>
                    <a:lnTo>
                      <a:pt x="50" y="20"/>
                    </a:lnTo>
                    <a:lnTo>
                      <a:pt x="60" y="20"/>
                    </a:lnTo>
                    <a:lnTo>
                      <a:pt x="60" y="10"/>
                    </a:lnTo>
                    <a:lnTo>
                      <a:pt x="4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2" name="Freeform 341"/>
              <p:cNvSpPr>
                <a:spLocks/>
              </p:cNvSpPr>
              <p:nvPr/>
            </p:nvSpPr>
            <p:spPr bwMode="auto">
              <a:xfrm>
                <a:off x="5564" y="212"/>
                <a:ext cx="7" cy="25"/>
              </a:xfrm>
              <a:custGeom>
                <a:avLst/>
                <a:gdLst/>
                <a:ahLst/>
                <a:cxnLst>
                  <a:cxn ang="0">
                    <a:pos x="10" y="20"/>
                  </a:cxn>
                  <a:cxn ang="0">
                    <a:pos x="0" y="10"/>
                  </a:cxn>
                  <a:cxn ang="0">
                    <a:pos x="0" y="75"/>
                  </a:cxn>
                  <a:cxn ang="0">
                    <a:pos x="20" y="75"/>
                  </a:cxn>
                  <a:cxn ang="0">
                    <a:pos x="20" y="10"/>
                  </a:cxn>
                  <a:cxn ang="0">
                    <a:pos x="10" y="0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10" y="20"/>
                  </a:cxn>
                </a:cxnLst>
                <a:rect l="0" t="0" r="r" b="b"/>
                <a:pathLst>
                  <a:path w="20" h="75">
                    <a:moveTo>
                      <a:pt x="10" y="20"/>
                    </a:moveTo>
                    <a:lnTo>
                      <a:pt x="0" y="10"/>
                    </a:lnTo>
                    <a:lnTo>
                      <a:pt x="0" y="75"/>
                    </a:lnTo>
                    <a:lnTo>
                      <a:pt x="20" y="75"/>
                    </a:lnTo>
                    <a:lnTo>
                      <a:pt x="20" y="10"/>
                    </a:lnTo>
                    <a:lnTo>
                      <a:pt x="10" y="0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3" name="Freeform 342"/>
              <p:cNvSpPr>
                <a:spLocks/>
              </p:cNvSpPr>
              <p:nvPr/>
            </p:nvSpPr>
            <p:spPr bwMode="auto">
              <a:xfrm>
                <a:off x="5548" y="212"/>
                <a:ext cx="20" cy="7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0" y="20"/>
                  </a:cxn>
                  <a:cxn ang="0">
                    <a:pos x="60" y="20"/>
                  </a:cxn>
                  <a:cxn ang="0">
                    <a:pos x="60" y="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20" y="10"/>
                  </a:cxn>
                </a:cxnLst>
                <a:rect l="0" t="0" r="r" b="b"/>
                <a:pathLst>
                  <a:path w="60" h="20">
                    <a:moveTo>
                      <a:pt x="20" y="10"/>
                    </a:moveTo>
                    <a:lnTo>
                      <a:pt x="10" y="20"/>
                    </a:lnTo>
                    <a:lnTo>
                      <a:pt x="60" y="20"/>
                    </a:lnTo>
                    <a:lnTo>
                      <a:pt x="60" y="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4" name="Freeform 343"/>
              <p:cNvSpPr>
                <a:spLocks/>
              </p:cNvSpPr>
              <p:nvPr/>
            </p:nvSpPr>
            <p:spPr bwMode="auto">
              <a:xfrm>
                <a:off x="5548" y="214"/>
                <a:ext cx="7" cy="25"/>
              </a:xfrm>
              <a:custGeom>
                <a:avLst/>
                <a:gdLst/>
                <a:ahLst/>
                <a:cxnLst>
                  <a:cxn ang="0">
                    <a:pos x="10" y="55"/>
                  </a:cxn>
                  <a:cxn ang="0">
                    <a:pos x="20" y="65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0" y="65"/>
                  </a:cxn>
                  <a:cxn ang="0">
                    <a:pos x="10" y="75"/>
                  </a:cxn>
                  <a:cxn ang="0">
                    <a:pos x="0" y="65"/>
                  </a:cxn>
                  <a:cxn ang="0">
                    <a:pos x="0" y="75"/>
                  </a:cxn>
                  <a:cxn ang="0">
                    <a:pos x="10" y="75"/>
                  </a:cxn>
                  <a:cxn ang="0">
                    <a:pos x="10" y="55"/>
                  </a:cxn>
                </a:cxnLst>
                <a:rect l="0" t="0" r="r" b="b"/>
                <a:pathLst>
                  <a:path w="20" h="75">
                    <a:moveTo>
                      <a:pt x="10" y="55"/>
                    </a:moveTo>
                    <a:lnTo>
                      <a:pt x="20" y="65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65"/>
                    </a:lnTo>
                    <a:lnTo>
                      <a:pt x="10" y="75"/>
                    </a:lnTo>
                    <a:lnTo>
                      <a:pt x="0" y="65"/>
                    </a:lnTo>
                    <a:lnTo>
                      <a:pt x="0" y="75"/>
                    </a:lnTo>
                    <a:lnTo>
                      <a:pt x="10" y="75"/>
                    </a:lnTo>
                    <a:lnTo>
                      <a:pt x="1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5" name="Freeform 344"/>
              <p:cNvSpPr>
                <a:spLocks/>
              </p:cNvSpPr>
              <p:nvPr/>
            </p:nvSpPr>
            <p:spPr bwMode="auto">
              <a:xfrm>
                <a:off x="5552" y="160"/>
                <a:ext cx="72" cy="42"/>
              </a:xfrm>
              <a:custGeom>
                <a:avLst/>
                <a:gdLst/>
                <a:ahLst/>
                <a:cxnLst>
                  <a:cxn ang="0">
                    <a:pos x="216" y="24"/>
                  </a:cxn>
                  <a:cxn ang="0">
                    <a:pos x="207" y="28"/>
                  </a:cxn>
                  <a:cxn ang="0">
                    <a:pos x="195" y="34"/>
                  </a:cxn>
                  <a:cxn ang="0">
                    <a:pos x="182" y="41"/>
                  </a:cxn>
                  <a:cxn ang="0">
                    <a:pos x="168" y="49"/>
                  </a:cxn>
                  <a:cxn ang="0">
                    <a:pos x="154" y="58"/>
                  </a:cxn>
                  <a:cxn ang="0">
                    <a:pos x="138" y="66"/>
                  </a:cxn>
                  <a:cxn ang="0">
                    <a:pos x="125" y="75"/>
                  </a:cxn>
                  <a:cxn ang="0">
                    <a:pos x="112" y="83"/>
                  </a:cxn>
                  <a:cxn ang="0">
                    <a:pos x="111" y="85"/>
                  </a:cxn>
                  <a:cxn ang="0">
                    <a:pos x="106" y="89"/>
                  </a:cxn>
                  <a:cxn ang="0">
                    <a:pos x="99" y="95"/>
                  </a:cxn>
                  <a:cxn ang="0">
                    <a:pos x="89" y="101"/>
                  </a:cxn>
                  <a:cxn ang="0">
                    <a:pos x="76" y="108"/>
                  </a:cxn>
                  <a:cxn ang="0">
                    <a:pos x="60" y="115"/>
                  </a:cxn>
                  <a:cxn ang="0">
                    <a:pos x="40" y="120"/>
                  </a:cxn>
                  <a:cxn ang="0">
                    <a:pos x="17" y="125"/>
                  </a:cxn>
                  <a:cxn ang="0">
                    <a:pos x="0" y="98"/>
                  </a:cxn>
                  <a:cxn ang="0">
                    <a:pos x="16" y="82"/>
                  </a:cxn>
                  <a:cxn ang="0">
                    <a:pos x="31" y="71"/>
                  </a:cxn>
                  <a:cxn ang="0">
                    <a:pos x="46" y="62"/>
                  </a:cxn>
                  <a:cxn ang="0">
                    <a:pos x="59" y="55"/>
                  </a:cxn>
                  <a:cxn ang="0">
                    <a:pos x="70" y="51"/>
                  </a:cxn>
                  <a:cxn ang="0">
                    <a:pos x="80" y="48"/>
                  </a:cxn>
                  <a:cxn ang="0">
                    <a:pos x="86" y="47"/>
                  </a:cxn>
                  <a:cxn ang="0">
                    <a:pos x="88" y="47"/>
                  </a:cxn>
                  <a:cxn ang="0">
                    <a:pos x="102" y="42"/>
                  </a:cxn>
                  <a:cxn ang="0">
                    <a:pos x="118" y="35"/>
                  </a:cxn>
                  <a:cxn ang="0">
                    <a:pos x="134" y="29"/>
                  </a:cxn>
                  <a:cxn ang="0">
                    <a:pos x="151" y="22"/>
                  </a:cxn>
                  <a:cxn ang="0">
                    <a:pos x="165" y="15"/>
                  </a:cxn>
                  <a:cxn ang="0">
                    <a:pos x="180" y="10"/>
                  </a:cxn>
                  <a:cxn ang="0">
                    <a:pos x="191" y="4"/>
                  </a:cxn>
                  <a:cxn ang="0">
                    <a:pos x="200" y="0"/>
                  </a:cxn>
                  <a:cxn ang="0">
                    <a:pos x="216" y="24"/>
                  </a:cxn>
                </a:cxnLst>
                <a:rect l="0" t="0" r="r" b="b"/>
                <a:pathLst>
                  <a:path w="216" h="125">
                    <a:moveTo>
                      <a:pt x="216" y="24"/>
                    </a:moveTo>
                    <a:lnTo>
                      <a:pt x="207" y="28"/>
                    </a:lnTo>
                    <a:lnTo>
                      <a:pt x="195" y="34"/>
                    </a:lnTo>
                    <a:lnTo>
                      <a:pt x="182" y="41"/>
                    </a:lnTo>
                    <a:lnTo>
                      <a:pt x="168" y="49"/>
                    </a:lnTo>
                    <a:lnTo>
                      <a:pt x="154" y="58"/>
                    </a:lnTo>
                    <a:lnTo>
                      <a:pt x="138" y="66"/>
                    </a:lnTo>
                    <a:lnTo>
                      <a:pt x="125" y="75"/>
                    </a:lnTo>
                    <a:lnTo>
                      <a:pt x="112" y="83"/>
                    </a:lnTo>
                    <a:lnTo>
                      <a:pt x="111" y="85"/>
                    </a:lnTo>
                    <a:lnTo>
                      <a:pt x="106" y="89"/>
                    </a:lnTo>
                    <a:lnTo>
                      <a:pt x="99" y="95"/>
                    </a:lnTo>
                    <a:lnTo>
                      <a:pt x="89" y="101"/>
                    </a:lnTo>
                    <a:lnTo>
                      <a:pt x="76" y="108"/>
                    </a:lnTo>
                    <a:lnTo>
                      <a:pt x="60" y="115"/>
                    </a:lnTo>
                    <a:lnTo>
                      <a:pt x="40" y="120"/>
                    </a:lnTo>
                    <a:lnTo>
                      <a:pt x="17" y="125"/>
                    </a:lnTo>
                    <a:lnTo>
                      <a:pt x="0" y="98"/>
                    </a:lnTo>
                    <a:lnTo>
                      <a:pt x="16" y="82"/>
                    </a:lnTo>
                    <a:lnTo>
                      <a:pt x="31" y="71"/>
                    </a:lnTo>
                    <a:lnTo>
                      <a:pt x="46" y="62"/>
                    </a:lnTo>
                    <a:lnTo>
                      <a:pt x="59" y="55"/>
                    </a:lnTo>
                    <a:lnTo>
                      <a:pt x="70" y="51"/>
                    </a:lnTo>
                    <a:lnTo>
                      <a:pt x="80" y="48"/>
                    </a:lnTo>
                    <a:lnTo>
                      <a:pt x="86" y="47"/>
                    </a:lnTo>
                    <a:lnTo>
                      <a:pt x="88" y="47"/>
                    </a:lnTo>
                    <a:lnTo>
                      <a:pt x="102" y="42"/>
                    </a:lnTo>
                    <a:lnTo>
                      <a:pt x="118" y="35"/>
                    </a:lnTo>
                    <a:lnTo>
                      <a:pt x="134" y="29"/>
                    </a:lnTo>
                    <a:lnTo>
                      <a:pt x="151" y="22"/>
                    </a:lnTo>
                    <a:lnTo>
                      <a:pt x="165" y="15"/>
                    </a:lnTo>
                    <a:lnTo>
                      <a:pt x="180" y="10"/>
                    </a:lnTo>
                    <a:lnTo>
                      <a:pt x="191" y="4"/>
                    </a:lnTo>
                    <a:lnTo>
                      <a:pt x="200" y="0"/>
                    </a:lnTo>
                    <a:lnTo>
                      <a:pt x="21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6" name="Freeform 345"/>
              <p:cNvSpPr>
                <a:spLocks/>
              </p:cNvSpPr>
              <p:nvPr/>
            </p:nvSpPr>
            <p:spPr bwMode="auto">
              <a:xfrm>
                <a:off x="5587" y="165"/>
                <a:ext cx="38" cy="28"/>
              </a:xfrm>
              <a:custGeom>
                <a:avLst/>
                <a:gdLst/>
                <a:ahLst/>
                <a:cxnLst>
                  <a:cxn ang="0">
                    <a:pos x="14" y="76"/>
                  </a:cxn>
                  <a:cxn ang="0">
                    <a:pos x="13" y="77"/>
                  </a:cxn>
                  <a:cxn ang="0">
                    <a:pos x="26" y="68"/>
                  </a:cxn>
                  <a:cxn ang="0">
                    <a:pos x="39" y="60"/>
                  </a:cxn>
                  <a:cxn ang="0">
                    <a:pos x="53" y="51"/>
                  </a:cxn>
                  <a:cxn ang="0">
                    <a:pos x="69" y="43"/>
                  </a:cxn>
                  <a:cxn ang="0">
                    <a:pos x="83" y="34"/>
                  </a:cxn>
                  <a:cxn ang="0">
                    <a:pos x="95" y="27"/>
                  </a:cxn>
                  <a:cxn ang="0">
                    <a:pos x="106" y="22"/>
                  </a:cxn>
                  <a:cxn ang="0">
                    <a:pos x="115" y="17"/>
                  </a:cxn>
                  <a:cxn ang="0">
                    <a:pos x="106" y="0"/>
                  </a:cxn>
                  <a:cxn ang="0">
                    <a:pos x="98" y="5"/>
                  </a:cxn>
                  <a:cxn ang="0">
                    <a:pos x="86" y="10"/>
                  </a:cxn>
                  <a:cxn ang="0">
                    <a:pos x="72" y="17"/>
                  </a:cxn>
                  <a:cxn ang="0">
                    <a:pos x="57" y="26"/>
                  </a:cxn>
                  <a:cxn ang="0">
                    <a:pos x="44" y="34"/>
                  </a:cxn>
                  <a:cxn ang="0">
                    <a:pos x="27" y="43"/>
                  </a:cxn>
                  <a:cxn ang="0">
                    <a:pos x="14" y="51"/>
                  </a:cxn>
                  <a:cxn ang="0">
                    <a:pos x="1" y="60"/>
                  </a:cxn>
                  <a:cxn ang="0">
                    <a:pos x="0" y="61"/>
                  </a:cxn>
                  <a:cxn ang="0">
                    <a:pos x="14" y="76"/>
                  </a:cxn>
                </a:cxnLst>
                <a:rect l="0" t="0" r="r" b="b"/>
                <a:pathLst>
                  <a:path w="115" h="77">
                    <a:moveTo>
                      <a:pt x="14" y="76"/>
                    </a:moveTo>
                    <a:lnTo>
                      <a:pt x="13" y="77"/>
                    </a:lnTo>
                    <a:lnTo>
                      <a:pt x="26" y="68"/>
                    </a:lnTo>
                    <a:lnTo>
                      <a:pt x="39" y="60"/>
                    </a:lnTo>
                    <a:lnTo>
                      <a:pt x="53" y="51"/>
                    </a:lnTo>
                    <a:lnTo>
                      <a:pt x="69" y="43"/>
                    </a:lnTo>
                    <a:lnTo>
                      <a:pt x="83" y="34"/>
                    </a:lnTo>
                    <a:lnTo>
                      <a:pt x="95" y="27"/>
                    </a:lnTo>
                    <a:lnTo>
                      <a:pt x="106" y="22"/>
                    </a:lnTo>
                    <a:lnTo>
                      <a:pt x="115" y="17"/>
                    </a:lnTo>
                    <a:lnTo>
                      <a:pt x="106" y="0"/>
                    </a:lnTo>
                    <a:lnTo>
                      <a:pt x="98" y="5"/>
                    </a:lnTo>
                    <a:lnTo>
                      <a:pt x="86" y="10"/>
                    </a:lnTo>
                    <a:lnTo>
                      <a:pt x="72" y="17"/>
                    </a:lnTo>
                    <a:lnTo>
                      <a:pt x="57" y="26"/>
                    </a:lnTo>
                    <a:lnTo>
                      <a:pt x="44" y="34"/>
                    </a:lnTo>
                    <a:lnTo>
                      <a:pt x="27" y="43"/>
                    </a:lnTo>
                    <a:lnTo>
                      <a:pt x="14" y="51"/>
                    </a:lnTo>
                    <a:lnTo>
                      <a:pt x="1" y="60"/>
                    </a:lnTo>
                    <a:lnTo>
                      <a:pt x="0" y="61"/>
                    </a:lnTo>
                    <a:lnTo>
                      <a:pt x="14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7" name="Freeform 346"/>
              <p:cNvSpPr>
                <a:spLocks/>
              </p:cNvSpPr>
              <p:nvPr/>
            </p:nvSpPr>
            <p:spPr bwMode="auto">
              <a:xfrm>
                <a:off x="5555" y="187"/>
                <a:ext cx="37" cy="19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10" y="59"/>
                  </a:cxn>
                  <a:cxn ang="0">
                    <a:pos x="35" y="54"/>
                  </a:cxn>
                  <a:cxn ang="0">
                    <a:pos x="55" y="49"/>
                  </a:cxn>
                  <a:cxn ang="0">
                    <a:pos x="72" y="40"/>
                  </a:cxn>
                  <a:cxn ang="0">
                    <a:pos x="85" y="33"/>
                  </a:cxn>
                  <a:cxn ang="0">
                    <a:pos x="97" y="27"/>
                  </a:cxn>
                  <a:cxn ang="0">
                    <a:pos x="105" y="20"/>
                  </a:cxn>
                  <a:cxn ang="0">
                    <a:pos x="110" y="16"/>
                  </a:cxn>
                  <a:cxn ang="0">
                    <a:pos x="111" y="15"/>
                  </a:cxn>
                  <a:cxn ang="0">
                    <a:pos x="97" y="0"/>
                  </a:cxn>
                  <a:cxn ang="0">
                    <a:pos x="95" y="2"/>
                  </a:cxn>
                  <a:cxn ang="0">
                    <a:pos x="91" y="6"/>
                  </a:cxn>
                  <a:cxn ang="0">
                    <a:pos x="85" y="10"/>
                  </a:cxn>
                  <a:cxn ang="0">
                    <a:pos x="77" y="16"/>
                  </a:cxn>
                  <a:cxn ang="0">
                    <a:pos x="64" y="23"/>
                  </a:cxn>
                  <a:cxn ang="0">
                    <a:pos x="49" y="29"/>
                  </a:cxn>
                  <a:cxn ang="0">
                    <a:pos x="29" y="35"/>
                  </a:cxn>
                  <a:cxn ang="0">
                    <a:pos x="8" y="39"/>
                  </a:cxn>
                  <a:cxn ang="0">
                    <a:pos x="18" y="43"/>
                  </a:cxn>
                  <a:cxn ang="0">
                    <a:pos x="0" y="54"/>
                  </a:cxn>
                  <a:cxn ang="0">
                    <a:pos x="3" y="59"/>
                  </a:cxn>
                  <a:cxn ang="0">
                    <a:pos x="10" y="59"/>
                  </a:cxn>
                  <a:cxn ang="0">
                    <a:pos x="0" y="54"/>
                  </a:cxn>
                </a:cxnLst>
                <a:rect l="0" t="0" r="r" b="b"/>
                <a:pathLst>
                  <a:path w="111" h="59">
                    <a:moveTo>
                      <a:pt x="0" y="54"/>
                    </a:moveTo>
                    <a:lnTo>
                      <a:pt x="10" y="59"/>
                    </a:lnTo>
                    <a:lnTo>
                      <a:pt x="35" y="54"/>
                    </a:lnTo>
                    <a:lnTo>
                      <a:pt x="55" y="49"/>
                    </a:lnTo>
                    <a:lnTo>
                      <a:pt x="72" y="40"/>
                    </a:lnTo>
                    <a:lnTo>
                      <a:pt x="85" y="33"/>
                    </a:lnTo>
                    <a:lnTo>
                      <a:pt x="97" y="27"/>
                    </a:lnTo>
                    <a:lnTo>
                      <a:pt x="105" y="20"/>
                    </a:lnTo>
                    <a:lnTo>
                      <a:pt x="110" y="16"/>
                    </a:lnTo>
                    <a:lnTo>
                      <a:pt x="111" y="15"/>
                    </a:lnTo>
                    <a:lnTo>
                      <a:pt x="97" y="0"/>
                    </a:lnTo>
                    <a:lnTo>
                      <a:pt x="95" y="2"/>
                    </a:lnTo>
                    <a:lnTo>
                      <a:pt x="91" y="6"/>
                    </a:lnTo>
                    <a:lnTo>
                      <a:pt x="85" y="10"/>
                    </a:lnTo>
                    <a:lnTo>
                      <a:pt x="77" y="16"/>
                    </a:lnTo>
                    <a:lnTo>
                      <a:pt x="64" y="23"/>
                    </a:lnTo>
                    <a:lnTo>
                      <a:pt x="49" y="29"/>
                    </a:lnTo>
                    <a:lnTo>
                      <a:pt x="29" y="35"/>
                    </a:lnTo>
                    <a:lnTo>
                      <a:pt x="8" y="39"/>
                    </a:lnTo>
                    <a:lnTo>
                      <a:pt x="18" y="43"/>
                    </a:lnTo>
                    <a:lnTo>
                      <a:pt x="0" y="54"/>
                    </a:lnTo>
                    <a:lnTo>
                      <a:pt x="3" y="59"/>
                    </a:lnTo>
                    <a:lnTo>
                      <a:pt x="10" y="59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8" name="Freeform 347"/>
              <p:cNvSpPr>
                <a:spLocks/>
              </p:cNvSpPr>
              <p:nvPr/>
            </p:nvSpPr>
            <p:spPr bwMode="auto">
              <a:xfrm>
                <a:off x="5548" y="193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4" y="12"/>
                  </a:cxn>
                  <a:cxn ang="0">
                    <a:pos x="21" y="39"/>
                  </a:cxn>
                  <a:cxn ang="0">
                    <a:pos x="39" y="28"/>
                  </a:cxn>
                  <a:cxn ang="0">
                    <a:pos x="21" y="1"/>
                  </a:cxn>
                  <a:cxn ang="0">
                    <a:pos x="20" y="14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4" y="12"/>
                  </a:cxn>
                  <a:cxn ang="0">
                    <a:pos x="6" y="0"/>
                  </a:cxn>
                </a:cxnLst>
                <a:rect l="0" t="0" r="r" b="b"/>
                <a:pathLst>
                  <a:path w="39" h="39">
                    <a:moveTo>
                      <a:pt x="6" y="0"/>
                    </a:moveTo>
                    <a:lnTo>
                      <a:pt x="4" y="12"/>
                    </a:lnTo>
                    <a:lnTo>
                      <a:pt x="21" y="39"/>
                    </a:lnTo>
                    <a:lnTo>
                      <a:pt x="39" y="28"/>
                    </a:lnTo>
                    <a:lnTo>
                      <a:pt x="21" y="1"/>
                    </a:lnTo>
                    <a:lnTo>
                      <a:pt x="20" y="14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4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29" name="Freeform 348"/>
              <p:cNvSpPr>
                <a:spLocks/>
              </p:cNvSpPr>
              <p:nvPr/>
            </p:nvSpPr>
            <p:spPr bwMode="auto">
              <a:xfrm>
                <a:off x="5550" y="175"/>
                <a:ext cx="32" cy="21"/>
              </a:xfrm>
              <a:custGeom>
                <a:avLst/>
                <a:gdLst/>
                <a:ahLst/>
                <a:cxnLst>
                  <a:cxn ang="0">
                    <a:pos x="92" y="0"/>
                  </a:cxn>
                  <a:cxn ang="0">
                    <a:pos x="93" y="0"/>
                  </a:cxn>
                  <a:cxn ang="0">
                    <a:pos x="92" y="0"/>
                  </a:cxn>
                  <a:cxn ang="0">
                    <a:pos x="84" y="1"/>
                  </a:cxn>
                  <a:cxn ang="0">
                    <a:pos x="74" y="4"/>
                  </a:cxn>
                  <a:cxn ang="0">
                    <a:pos x="61" y="10"/>
                  </a:cxn>
                  <a:cxn ang="0">
                    <a:pos x="47" y="17"/>
                  </a:cxn>
                  <a:cxn ang="0">
                    <a:pos x="33" y="25"/>
                  </a:cxn>
                  <a:cxn ang="0">
                    <a:pos x="15" y="38"/>
                  </a:cxn>
                  <a:cxn ang="0">
                    <a:pos x="0" y="54"/>
                  </a:cxn>
                  <a:cxn ang="0">
                    <a:pos x="14" y="68"/>
                  </a:cxn>
                  <a:cxn ang="0">
                    <a:pos x="30" y="52"/>
                  </a:cxn>
                  <a:cxn ang="0">
                    <a:pos x="44" y="42"/>
                  </a:cxn>
                  <a:cxn ang="0">
                    <a:pos x="59" y="34"/>
                  </a:cxn>
                  <a:cxn ang="0">
                    <a:pos x="70" y="27"/>
                  </a:cxn>
                  <a:cxn ang="0">
                    <a:pos x="80" y="24"/>
                  </a:cxn>
                  <a:cxn ang="0">
                    <a:pos x="90" y="21"/>
                  </a:cxn>
                  <a:cxn ang="0">
                    <a:pos x="95" y="19"/>
                  </a:cxn>
                  <a:cxn ang="0">
                    <a:pos x="96" y="19"/>
                  </a:cxn>
                  <a:cxn ang="0">
                    <a:pos x="97" y="19"/>
                  </a:cxn>
                  <a:cxn ang="0">
                    <a:pos x="92" y="0"/>
                  </a:cxn>
                </a:cxnLst>
                <a:rect l="0" t="0" r="r" b="b"/>
                <a:pathLst>
                  <a:path w="97" h="68">
                    <a:moveTo>
                      <a:pt x="92" y="0"/>
                    </a:moveTo>
                    <a:lnTo>
                      <a:pt x="93" y="0"/>
                    </a:lnTo>
                    <a:lnTo>
                      <a:pt x="92" y="0"/>
                    </a:lnTo>
                    <a:lnTo>
                      <a:pt x="84" y="1"/>
                    </a:lnTo>
                    <a:lnTo>
                      <a:pt x="74" y="4"/>
                    </a:lnTo>
                    <a:lnTo>
                      <a:pt x="61" y="10"/>
                    </a:lnTo>
                    <a:lnTo>
                      <a:pt x="47" y="17"/>
                    </a:lnTo>
                    <a:lnTo>
                      <a:pt x="33" y="25"/>
                    </a:lnTo>
                    <a:lnTo>
                      <a:pt x="15" y="38"/>
                    </a:lnTo>
                    <a:lnTo>
                      <a:pt x="0" y="54"/>
                    </a:lnTo>
                    <a:lnTo>
                      <a:pt x="14" y="68"/>
                    </a:lnTo>
                    <a:lnTo>
                      <a:pt x="30" y="52"/>
                    </a:lnTo>
                    <a:lnTo>
                      <a:pt x="44" y="42"/>
                    </a:lnTo>
                    <a:lnTo>
                      <a:pt x="59" y="34"/>
                    </a:lnTo>
                    <a:lnTo>
                      <a:pt x="70" y="27"/>
                    </a:lnTo>
                    <a:lnTo>
                      <a:pt x="80" y="24"/>
                    </a:lnTo>
                    <a:lnTo>
                      <a:pt x="90" y="21"/>
                    </a:lnTo>
                    <a:lnTo>
                      <a:pt x="95" y="19"/>
                    </a:lnTo>
                    <a:lnTo>
                      <a:pt x="96" y="19"/>
                    </a:lnTo>
                    <a:lnTo>
                      <a:pt x="97" y="19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0" name="Freeform 349"/>
              <p:cNvSpPr>
                <a:spLocks/>
              </p:cNvSpPr>
              <p:nvPr/>
            </p:nvSpPr>
            <p:spPr bwMode="auto">
              <a:xfrm>
                <a:off x="5580" y="156"/>
                <a:ext cx="41" cy="23"/>
              </a:xfrm>
              <a:custGeom>
                <a:avLst/>
                <a:gdLst/>
                <a:ahLst/>
                <a:cxnLst>
                  <a:cxn ang="0">
                    <a:pos x="123" y="7"/>
                  </a:cxn>
                  <a:cxn ang="0">
                    <a:pos x="110" y="4"/>
                  </a:cxn>
                  <a:cxn ang="0">
                    <a:pos x="102" y="8"/>
                  </a:cxn>
                  <a:cxn ang="0">
                    <a:pos x="90" y="14"/>
                  </a:cxn>
                  <a:cxn ang="0">
                    <a:pos x="76" y="20"/>
                  </a:cxn>
                  <a:cxn ang="0">
                    <a:pos x="61" y="27"/>
                  </a:cxn>
                  <a:cxn ang="0">
                    <a:pos x="44" y="33"/>
                  </a:cxn>
                  <a:cxn ang="0">
                    <a:pos x="28" y="40"/>
                  </a:cxn>
                  <a:cxn ang="0">
                    <a:pos x="14" y="45"/>
                  </a:cxn>
                  <a:cxn ang="0">
                    <a:pos x="0" y="50"/>
                  </a:cxn>
                  <a:cxn ang="0">
                    <a:pos x="5" y="69"/>
                  </a:cxn>
                  <a:cxn ang="0">
                    <a:pos x="20" y="65"/>
                  </a:cxn>
                  <a:cxn ang="0">
                    <a:pos x="37" y="57"/>
                  </a:cxn>
                  <a:cxn ang="0">
                    <a:pos x="53" y="52"/>
                  </a:cxn>
                  <a:cxn ang="0">
                    <a:pos x="70" y="44"/>
                  </a:cxn>
                  <a:cxn ang="0">
                    <a:pos x="84" y="37"/>
                  </a:cxn>
                  <a:cxn ang="0">
                    <a:pos x="99" y="31"/>
                  </a:cxn>
                  <a:cxn ang="0">
                    <a:pos x="110" y="25"/>
                  </a:cxn>
                  <a:cxn ang="0">
                    <a:pos x="119" y="21"/>
                  </a:cxn>
                  <a:cxn ang="0">
                    <a:pos x="106" y="18"/>
                  </a:cxn>
                  <a:cxn ang="0">
                    <a:pos x="123" y="7"/>
                  </a:cxn>
                  <a:cxn ang="0">
                    <a:pos x="118" y="0"/>
                  </a:cxn>
                  <a:cxn ang="0">
                    <a:pos x="110" y="4"/>
                  </a:cxn>
                  <a:cxn ang="0">
                    <a:pos x="123" y="7"/>
                  </a:cxn>
                </a:cxnLst>
                <a:rect l="0" t="0" r="r" b="b"/>
                <a:pathLst>
                  <a:path w="123" h="69">
                    <a:moveTo>
                      <a:pt x="123" y="7"/>
                    </a:moveTo>
                    <a:lnTo>
                      <a:pt x="110" y="4"/>
                    </a:lnTo>
                    <a:lnTo>
                      <a:pt x="102" y="8"/>
                    </a:lnTo>
                    <a:lnTo>
                      <a:pt x="90" y="14"/>
                    </a:lnTo>
                    <a:lnTo>
                      <a:pt x="76" y="20"/>
                    </a:lnTo>
                    <a:lnTo>
                      <a:pt x="61" y="27"/>
                    </a:lnTo>
                    <a:lnTo>
                      <a:pt x="44" y="33"/>
                    </a:lnTo>
                    <a:lnTo>
                      <a:pt x="28" y="40"/>
                    </a:lnTo>
                    <a:lnTo>
                      <a:pt x="14" y="45"/>
                    </a:lnTo>
                    <a:lnTo>
                      <a:pt x="0" y="50"/>
                    </a:lnTo>
                    <a:lnTo>
                      <a:pt x="5" y="69"/>
                    </a:lnTo>
                    <a:lnTo>
                      <a:pt x="20" y="65"/>
                    </a:lnTo>
                    <a:lnTo>
                      <a:pt x="37" y="57"/>
                    </a:lnTo>
                    <a:lnTo>
                      <a:pt x="53" y="52"/>
                    </a:lnTo>
                    <a:lnTo>
                      <a:pt x="70" y="44"/>
                    </a:lnTo>
                    <a:lnTo>
                      <a:pt x="84" y="37"/>
                    </a:lnTo>
                    <a:lnTo>
                      <a:pt x="99" y="31"/>
                    </a:lnTo>
                    <a:lnTo>
                      <a:pt x="110" y="25"/>
                    </a:lnTo>
                    <a:lnTo>
                      <a:pt x="119" y="21"/>
                    </a:lnTo>
                    <a:lnTo>
                      <a:pt x="106" y="18"/>
                    </a:lnTo>
                    <a:lnTo>
                      <a:pt x="123" y="7"/>
                    </a:lnTo>
                    <a:lnTo>
                      <a:pt x="118" y="0"/>
                    </a:lnTo>
                    <a:lnTo>
                      <a:pt x="110" y="4"/>
                    </a:lnTo>
                    <a:lnTo>
                      <a:pt x="12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1" name="Freeform 350"/>
              <p:cNvSpPr>
                <a:spLocks/>
              </p:cNvSpPr>
              <p:nvPr/>
            </p:nvSpPr>
            <p:spPr bwMode="auto">
              <a:xfrm>
                <a:off x="5616" y="158"/>
                <a:ext cx="13" cy="13"/>
              </a:xfrm>
              <a:custGeom>
                <a:avLst/>
                <a:gdLst/>
                <a:ahLst/>
                <a:cxnLst>
                  <a:cxn ang="0">
                    <a:pos x="29" y="38"/>
                  </a:cxn>
                  <a:cxn ang="0">
                    <a:pos x="33" y="24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16" y="35"/>
                  </a:cxn>
                  <a:cxn ang="0">
                    <a:pos x="20" y="21"/>
                  </a:cxn>
                  <a:cxn ang="0">
                    <a:pos x="29" y="38"/>
                  </a:cxn>
                  <a:cxn ang="0">
                    <a:pos x="39" y="34"/>
                  </a:cxn>
                  <a:cxn ang="0">
                    <a:pos x="33" y="24"/>
                  </a:cxn>
                  <a:cxn ang="0">
                    <a:pos x="29" y="38"/>
                  </a:cxn>
                </a:cxnLst>
                <a:rect l="0" t="0" r="r" b="b"/>
                <a:pathLst>
                  <a:path w="39" h="38">
                    <a:moveTo>
                      <a:pt x="29" y="38"/>
                    </a:moveTo>
                    <a:lnTo>
                      <a:pt x="33" y="24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16" y="35"/>
                    </a:lnTo>
                    <a:lnTo>
                      <a:pt x="20" y="21"/>
                    </a:lnTo>
                    <a:lnTo>
                      <a:pt x="29" y="38"/>
                    </a:lnTo>
                    <a:lnTo>
                      <a:pt x="39" y="34"/>
                    </a:lnTo>
                    <a:lnTo>
                      <a:pt x="33" y="24"/>
                    </a:lnTo>
                    <a:lnTo>
                      <a:pt x="29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2" name="Freeform 351"/>
              <p:cNvSpPr>
                <a:spLocks/>
              </p:cNvSpPr>
              <p:nvPr/>
            </p:nvSpPr>
            <p:spPr bwMode="auto">
              <a:xfrm>
                <a:off x="5672" y="114"/>
                <a:ext cx="46" cy="29"/>
              </a:xfrm>
              <a:custGeom>
                <a:avLst/>
                <a:gdLst/>
                <a:ahLst/>
                <a:cxnLst>
                  <a:cxn ang="0">
                    <a:pos x="18" y="85"/>
                  </a:cxn>
                  <a:cxn ang="0">
                    <a:pos x="35" y="76"/>
                  </a:cxn>
                  <a:cxn ang="0">
                    <a:pos x="51" y="69"/>
                  </a:cxn>
                  <a:cxn ang="0">
                    <a:pos x="64" y="64"/>
                  </a:cxn>
                  <a:cxn ang="0">
                    <a:pos x="75" y="58"/>
                  </a:cxn>
                  <a:cxn ang="0">
                    <a:pos x="85" y="55"/>
                  </a:cxn>
                  <a:cxn ang="0">
                    <a:pos x="94" y="52"/>
                  </a:cxn>
                  <a:cxn ang="0">
                    <a:pos x="100" y="49"/>
                  </a:cxn>
                  <a:cxn ang="0">
                    <a:pos x="105" y="48"/>
                  </a:cxn>
                  <a:cxn ang="0">
                    <a:pos x="120" y="41"/>
                  </a:cxn>
                  <a:cxn ang="0">
                    <a:pos x="131" y="32"/>
                  </a:cxn>
                  <a:cxn ang="0">
                    <a:pos x="138" y="20"/>
                  </a:cxn>
                  <a:cxn ang="0">
                    <a:pos x="136" y="8"/>
                  </a:cxn>
                  <a:cxn ang="0">
                    <a:pos x="131" y="4"/>
                  </a:cxn>
                  <a:cxn ang="0">
                    <a:pos x="125" y="1"/>
                  </a:cxn>
                  <a:cxn ang="0">
                    <a:pos x="118" y="0"/>
                  </a:cxn>
                  <a:cxn ang="0">
                    <a:pos x="111" y="0"/>
                  </a:cxn>
                  <a:cxn ang="0">
                    <a:pos x="102" y="1"/>
                  </a:cxn>
                  <a:cxn ang="0">
                    <a:pos x="95" y="4"/>
                  </a:cxn>
                  <a:cxn ang="0">
                    <a:pos x="88" y="7"/>
                  </a:cxn>
                  <a:cxn ang="0">
                    <a:pos x="81" y="11"/>
                  </a:cxn>
                  <a:cxn ang="0">
                    <a:pos x="77" y="14"/>
                  </a:cxn>
                  <a:cxn ang="0">
                    <a:pos x="72" y="18"/>
                  </a:cxn>
                  <a:cxn ang="0">
                    <a:pos x="65" y="22"/>
                  </a:cxn>
                  <a:cxn ang="0">
                    <a:pos x="56" y="28"/>
                  </a:cxn>
                  <a:cxn ang="0">
                    <a:pos x="45" y="34"/>
                  </a:cxn>
                  <a:cxn ang="0">
                    <a:pos x="32" y="41"/>
                  </a:cxn>
                  <a:cxn ang="0">
                    <a:pos x="18" y="49"/>
                  </a:cxn>
                  <a:cxn ang="0">
                    <a:pos x="0" y="58"/>
                  </a:cxn>
                  <a:cxn ang="0">
                    <a:pos x="18" y="85"/>
                  </a:cxn>
                </a:cxnLst>
                <a:rect l="0" t="0" r="r" b="b"/>
                <a:pathLst>
                  <a:path w="138" h="85">
                    <a:moveTo>
                      <a:pt x="18" y="85"/>
                    </a:moveTo>
                    <a:lnTo>
                      <a:pt x="35" y="76"/>
                    </a:lnTo>
                    <a:lnTo>
                      <a:pt x="51" y="69"/>
                    </a:lnTo>
                    <a:lnTo>
                      <a:pt x="64" y="64"/>
                    </a:lnTo>
                    <a:lnTo>
                      <a:pt x="75" y="58"/>
                    </a:lnTo>
                    <a:lnTo>
                      <a:pt x="85" y="55"/>
                    </a:lnTo>
                    <a:lnTo>
                      <a:pt x="94" y="52"/>
                    </a:lnTo>
                    <a:lnTo>
                      <a:pt x="100" y="49"/>
                    </a:lnTo>
                    <a:lnTo>
                      <a:pt x="105" y="48"/>
                    </a:lnTo>
                    <a:lnTo>
                      <a:pt x="120" y="41"/>
                    </a:lnTo>
                    <a:lnTo>
                      <a:pt x="131" y="32"/>
                    </a:lnTo>
                    <a:lnTo>
                      <a:pt x="138" y="20"/>
                    </a:lnTo>
                    <a:lnTo>
                      <a:pt x="136" y="8"/>
                    </a:lnTo>
                    <a:lnTo>
                      <a:pt x="131" y="4"/>
                    </a:lnTo>
                    <a:lnTo>
                      <a:pt x="125" y="1"/>
                    </a:lnTo>
                    <a:lnTo>
                      <a:pt x="118" y="0"/>
                    </a:lnTo>
                    <a:lnTo>
                      <a:pt x="111" y="0"/>
                    </a:lnTo>
                    <a:lnTo>
                      <a:pt x="102" y="1"/>
                    </a:lnTo>
                    <a:lnTo>
                      <a:pt x="95" y="4"/>
                    </a:lnTo>
                    <a:lnTo>
                      <a:pt x="88" y="7"/>
                    </a:lnTo>
                    <a:lnTo>
                      <a:pt x="81" y="11"/>
                    </a:lnTo>
                    <a:lnTo>
                      <a:pt x="77" y="14"/>
                    </a:lnTo>
                    <a:lnTo>
                      <a:pt x="72" y="18"/>
                    </a:lnTo>
                    <a:lnTo>
                      <a:pt x="65" y="22"/>
                    </a:lnTo>
                    <a:lnTo>
                      <a:pt x="56" y="28"/>
                    </a:lnTo>
                    <a:lnTo>
                      <a:pt x="45" y="34"/>
                    </a:lnTo>
                    <a:lnTo>
                      <a:pt x="32" y="41"/>
                    </a:lnTo>
                    <a:lnTo>
                      <a:pt x="18" y="49"/>
                    </a:lnTo>
                    <a:lnTo>
                      <a:pt x="0" y="58"/>
                    </a:lnTo>
                    <a:lnTo>
                      <a:pt x="18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3" name="Freeform 352"/>
              <p:cNvSpPr>
                <a:spLocks/>
              </p:cNvSpPr>
              <p:nvPr/>
            </p:nvSpPr>
            <p:spPr bwMode="auto">
              <a:xfrm>
                <a:off x="5676" y="127"/>
                <a:ext cx="32" cy="19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89" y="0"/>
                  </a:cxn>
                  <a:cxn ang="0">
                    <a:pos x="84" y="1"/>
                  </a:cxn>
                  <a:cxn ang="0">
                    <a:pos x="77" y="4"/>
                  </a:cxn>
                  <a:cxn ang="0">
                    <a:pos x="69" y="7"/>
                  </a:cxn>
                  <a:cxn ang="0">
                    <a:pos x="58" y="10"/>
                  </a:cxn>
                  <a:cxn ang="0">
                    <a:pos x="46" y="17"/>
                  </a:cxn>
                  <a:cxn ang="0">
                    <a:pos x="33" y="23"/>
                  </a:cxn>
                  <a:cxn ang="0">
                    <a:pos x="18" y="30"/>
                  </a:cxn>
                  <a:cxn ang="0">
                    <a:pos x="0" y="38"/>
                  </a:cxn>
                  <a:cxn ang="0">
                    <a:pos x="9" y="56"/>
                  </a:cxn>
                  <a:cxn ang="0">
                    <a:pos x="26" y="47"/>
                  </a:cxn>
                  <a:cxn ang="0">
                    <a:pos x="42" y="40"/>
                  </a:cxn>
                  <a:cxn ang="0">
                    <a:pos x="55" y="34"/>
                  </a:cxn>
                  <a:cxn ang="0">
                    <a:pos x="66" y="30"/>
                  </a:cxn>
                  <a:cxn ang="0">
                    <a:pos x="75" y="27"/>
                  </a:cxn>
                  <a:cxn ang="0">
                    <a:pos x="85" y="24"/>
                  </a:cxn>
                  <a:cxn ang="0">
                    <a:pos x="89" y="21"/>
                  </a:cxn>
                  <a:cxn ang="0">
                    <a:pos x="95" y="20"/>
                  </a:cxn>
                  <a:cxn ang="0">
                    <a:pos x="95" y="20"/>
                  </a:cxn>
                  <a:cxn ang="0">
                    <a:pos x="89" y="0"/>
                  </a:cxn>
                </a:cxnLst>
                <a:rect l="0" t="0" r="r" b="b"/>
                <a:pathLst>
                  <a:path w="95" h="56">
                    <a:moveTo>
                      <a:pt x="89" y="0"/>
                    </a:moveTo>
                    <a:lnTo>
                      <a:pt x="89" y="0"/>
                    </a:lnTo>
                    <a:lnTo>
                      <a:pt x="84" y="1"/>
                    </a:lnTo>
                    <a:lnTo>
                      <a:pt x="77" y="4"/>
                    </a:lnTo>
                    <a:lnTo>
                      <a:pt x="69" y="7"/>
                    </a:lnTo>
                    <a:lnTo>
                      <a:pt x="58" y="10"/>
                    </a:lnTo>
                    <a:lnTo>
                      <a:pt x="46" y="17"/>
                    </a:lnTo>
                    <a:lnTo>
                      <a:pt x="33" y="23"/>
                    </a:lnTo>
                    <a:lnTo>
                      <a:pt x="18" y="30"/>
                    </a:lnTo>
                    <a:lnTo>
                      <a:pt x="0" y="38"/>
                    </a:lnTo>
                    <a:lnTo>
                      <a:pt x="9" y="56"/>
                    </a:lnTo>
                    <a:lnTo>
                      <a:pt x="26" y="47"/>
                    </a:lnTo>
                    <a:lnTo>
                      <a:pt x="42" y="40"/>
                    </a:lnTo>
                    <a:lnTo>
                      <a:pt x="55" y="34"/>
                    </a:lnTo>
                    <a:lnTo>
                      <a:pt x="66" y="30"/>
                    </a:lnTo>
                    <a:lnTo>
                      <a:pt x="75" y="27"/>
                    </a:lnTo>
                    <a:lnTo>
                      <a:pt x="85" y="24"/>
                    </a:lnTo>
                    <a:lnTo>
                      <a:pt x="89" y="21"/>
                    </a:lnTo>
                    <a:lnTo>
                      <a:pt x="95" y="20"/>
                    </a:lnTo>
                    <a:lnTo>
                      <a:pt x="95" y="2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4" name="Freeform 353"/>
              <p:cNvSpPr>
                <a:spLocks/>
              </p:cNvSpPr>
              <p:nvPr/>
            </p:nvSpPr>
            <p:spPr bwMode="auto">
              <a:xfrm>
                <a:off x="5706" y="115"/>
                <a:ext cx="15" cy="19"/>
              </a:xfrm>
              <a:custGeom>
                <a:avLst/>
                <a:gdLst/>
                <a:ahLst/>
                <a:cxnLst>
                  <a:cxn ang="0">
                    <a:pos x="25" y="11"/>
                  </a:cxn>
                  <a:cxn ang="0">
                    <a:pos x="25" y="11"/>
                  </a:cxn>
                  <a:cxn ang="0">
                    <a:pos x="26" y="15"/>
                  </a:cxn>
                  <a:cxn ang="0">
                    <a:pos x="22" y="22"/>
                  </a:cxn>
                  <a:cxn ang="0">
                    <a:pos x="12" y="29"/>
                  </a:cxn>
                  <a:cxn ang="0">
                    <a:pos x="0" y="35"/>
                  </a:cxn>
                  <a:cxn ang="0">
                    <a:pos x="6" y="55"/>
                  </a:cxn>
                  <a:cxn ang="0">
                    <a:pos x="23" y="46"/>
                  </a:cxn>
                  <a:cxn ang="0">
                    <a:pos x="36" y="36"/>
                  </a:cxn>
                  <a:cxn ang="0">
                    <a:pos x="46" y="18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25" y="11"/>
                  </a:cxn>
                </a:cxnLst>
                <a:rect l="0" t="0" r="r" b="b"/>
                <a:pathLst>
                  <a:path w="46" h="55">
                    <a:moveTo>
                      <a:pt x="25" y="11"/>
                    </a:moveTo>
                    <a:lnTo>
                      <a:pt x="25" y="11"/>
                    </a:lnTo>
                    <a:lnTo>
                      <a:pt x="26" y="15"/>
                    </a:lnTo>
                    <a:lnTo>
                      <a:pt x="22" y="22"/>
                    </a:lnTo>
                    <a:lnTo>
                      <a:pt x="12" y="29"/>
                    </a:lnTo>
                    <a:lnTo>
                      <a:pt x="0" y="35"/>
                    </a:lnTo>
                    <a:lnTo>
                      <a:pt x="6" y="55"/>
                    </a:lnTo>
                    <a:lnTo>
                      <a:pt x="23" y="46"/>
                    </a:lnTo>
                    <a:lnTo>
                      <a:pt x="36" y="36"/>
                    </a:lnTo>
                    <a:lnTo>
                      <a:pt x="46" y="18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5" name="Freeform 354"/>
              <p:cNvSpPr>
                <a:spLocks/>
              </p:cNvSpPr>
              <p:nvPr/>
            </p:nvSpPr>
            <p:spPr bwMode="auto">
              <a:xfrm>
                <a:off x="5697" y="113"/>
                <a:ext cx="23" cy="9"/>
              </a:xfrm>
              <a:custGeom>
                <a:avLst/>
                <a:gdLst/>
                <a:ahLst/>
                <a:cxnLst>
                  <a:cxn ang="0">
                    <a:pos x="12" y="28"/>
                  </a:cxn>
                  <a:cxn ang="0">
                    <a:pos x="12" y="30"/>
                  </a:cxn>
                  <a:cxn ang="0">
                    <a:pos x="17" y="25"/>
                  </a:cxn>
                  <a:cxn ang="0">
                    <a:pos x="25" y="24"/>
                  </a:cxn>
                  <a:cxn ang="0">
                    <a:pos x="30" y="21"/>
                  </a:cxn>
                  <a:cxn ang="0">
                    <a:pos x="38" y="20"/>
                  </a:cxn>
                  <a:cxn ang="0">
                    <a:pos x="42" y="20"/>
                  </a:cxn>
                  <a:cxn ang="0">
                    <a:pos x="48" y="21"/>
                  </a:cxn>
                  <a:cxn ang="0">
                    <a:pos x="50" y="22"/>
                  </a:cxn>
                  <a:cxn ang="0">
                    <a:pos x="52" y="24"/>
                  </a:cxn>
                  <a:cxn ang="0">
                    <a:pos x="69" y="13"/>
                  </a:cxn>
                  <a:cxn ang="0">
                    <a:pos x="62" y="5"/>
                  </a:cxn>
                  <a:cxn ang="0">
                    <a:pos x="53" y="1"/>
                  </a:cxn>
                  <a:cxn ang="0">
                    <a:pos x="45" y="0"/>
                  </a:cxn>
                  <a:cxn ang="0">
                    <a:pos x="35" y="0"/>
                  </a:cxn>
                  <a:cxn ang="0">
                    <a:pos x="25" y="1"/>
                  </a:cxn>
                  <a:cxn ang="0">
                    <a:pos x="16" y="4"/>
                  </a:cxn>
                  <a:cxn ang="0">
                    <a:pos x="9" y="8"/>
                  </a:cxn>
                  <a:cxn ang="0">
                    <a:pos x="0" y="13"/>
                  </a:cxn>
                  <a:cxn ang="0">
                    <a:pos x="0" y="14"/>
                  </a:cxn>
                  <a:cxn ang="0">
                    <a:pos x="12" y="28"/>
                  </a:cxn>
                </a:cxnLst>
                <a:rect l="0" t="0" r="r" b="b"/>
                <a:pathLst>
                  <a:path w="69" h="30">
                    <a:moveTo>
                      <a:pt x="12" y="28"/>
                    </a:moveTo>
                    <a:lnTo>
                      <a:pt x="12" y="30"/>
                    </a:lnTo>
                    <a:lnTo>
                      <a:pt x="17" y="25"/>
                    </a:lnTo>
                    <a:lnTo>
                      <a:pt x="25" y="24"/>
                    </a:lnTo>
                    <a:lnTo>
                      <a:pt x="30" y="21"/>
                    </a:lnTo>
                    <a:lnTo>
                      <a:pt x="38" y="20"/>
                    </a:lnTo>
                    <a:lnTo>
                      <a:pt x="42" y="20"/>
                    </a:lnTo>
                    <a:lnTo>
                      <a:pt x="48" y="21"/>
                    </a:lnTo>
                    <a:lnTo>
                      <a:pt x="50" y="22"/>
                    </a:lnTo>
                    <a:lnTo>
                      <a:pt x="52" y="24"/>
                    </a:lnTo>
                    <a:lnTo>
                      <a:pt x="69" y="13"/>
                    </a:lnTo>
                    <a:lnTo>
                      <a:pt x="62" y="5"/>
                    </a:lnTo>
                    <a:lnTo>
                      <a:pt x="53" y="1"/>
                    </a:lnTo>
                    <a:lnTo>
                      <a:pt x="45" y="0"/>
                    </a:lnTo>
                    <a:lnTo>
                      <a:pt x="35" y="0"/>
                    </a:lnTo>
                    <a:lnTo>
                      <a:pt x="25" y="1"/>
                    </a:lnTo>
                    <a:lnTo>
                      <a:pt x="16" y="4"/>
                    </a:lnTo>
                    <a:lnTo>
                      <a:pt x="9" y="8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2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6" name="Freeform 355"/>
              <p:cNvSpPr>
                <a:spLocks/>
              </p:cNvSpPr>
              <p:nvPr/>
            </p:nvSpPr>
            <p:spPr bwMode="auto">
              <a:xfrm>
                <a:off x="5667" y="116"/>
                <a:ext cx="34" cy="21"/>
              </a:xfrm>
              <a:custGeom>
                <a:avLst/>
                <a:gdLst/>
                <a:ahLst/>
                <a:cxnLst>
                  <a:cxn ang="0">
                    <a:pos x="23" y="48"/>
                  </a:cxn>
                  <a:cxn ang="0">
                    <a:pos x="19" y="63"/>
                  </a:cxn>
                  <a:cxn ang="0">
                    <a:pos x="36" y="54"/>
                  </a:cxn>
                  <a:cxn ang="0">
                    <a:pos x="52" y="45"/>
                  </a:cxn>
                  <a:cxn ang="0">
                    <a:pos x="63" y="38"/>
                  </a:cxn>
                  <a:cxn ang="0">
                    <a:pos x="75" y="33"/>
                  </a:cxn>
                  <a:cxn ang="0">
                    <a:pos x="85" y="27"/>
                  </a:cxn>
                  <a:cxn ang="0">
                    <a:pos x="92" y="23"/>
                  </a:cxn>
                  <a:cxn ang="0">
                    <a:pos x="96" y="17"/>
                  </a:cxn>
                  <a:cxn ang="0">
                    <a:pos x="101" y="14"/>
                  </a:cxn>
                  <a:cxn ang="0">
                    <a:pos x="89" y="0"/>
                  </a:cxn>
                  <a:cxn ang="0">
                    <a:pos x="85" y="3"/>
                  </a:cxn>
                  <a:cxn ang="0">
                    <a:pos x="81" y="6"/>
                  </a:cxn>
                  <a:cxn ang="0">
                    <a:pos x="73" y="10"/>
                  </a:cxn>
                  <a:cxn ang="0">
                    <a:pos x="66" y="16"/>
                  </a:cxn>
                  <a:cxn ang="0">
                    <a:pos x="55" y="21"/>
                  </a:cxn>
                  <a:cxn ang="0">
                    <a:pos x="40" y="28"/>
                  </a:cxn>
                  <a:cxn ang="0">
                    <a:pos x="27" y="37"/>
                  </a:cxn>
                  <a:cxn ang="0">
                    <a:pos x="10" y="45"/>
                  </a:cxn>
                  <a:cxn ang="0">
                    <a:pos x="6" y="60"/>
                  </a:cxn>
                  <a:cxn ang="0">
                    <a:pos x="10" y="45"/>
                  </a:cxn>
                  <a:cxn ang="0">
                    <a:pos x="0" y="50"/>
                  </a:cxn>
                  <a:cxn ang="0">
                    <a:pos x="6" y="60"/>
                  </a:cxn>
                  <a:cxn ang="0">
                    <a:pos x="23" y="48"/>
                  </a:cxn>
                </a:cxnLst>
                <a:rect l="0" t="0" r="r" b="b"/>
                <a:pathLst>
                  <a:path w="101" h="63">
                    <a:moveTo>
                      <a:pt x="23" y="48"/>
                    </a:moveTo>
                    <a:lnTo>
                      <a:pt x="19" y="63"/>
                    </a:lnTo>
                    <a:lnTo>
                      <a:pt x="36" y="54"/>
                    </a:lnTo>
                    <a:lnTo>
                      <a:pt x="52" y="45"/>
                    </a:lnTo>
                    <a:lnTo>
                      <a:pt x="63" y="38"/>
                    </a:lnTo>
                    <a:lnTo>
                      <a:pt x="75" y="33"/>
                    </a:lnTo>
                    <a:lnTo>
                      <a:pt x="85" y="27"/>
                    </a:lnTo>
                    <a:lnTo>
                      <a:pt x="92" y="23"/>
                    </a:lnTo>
                    <a:lnTo>
                      <a:pt x="96" y="17"/>
                    </a:lnTo>
                    <a:lnTo>
                      <a:pt x="101" y="14"/>
                    </a:lnTo>
                    <a:lnTo>
                      <a:pt x="89" y="0"/>
                    </a:lnTo>
                    <a:lnTo>
                      <a:pt x="85" y="3"/>
                    </a:lnTo>
                    <a:lnTo>
                      <a:pt x="81" y="6"/>
                    </a:lnTo>
                    <a:lnTo>
                      <a:pt x="73" y="10"/>
                    </a:lnTo>
                    <a:lnTo>
                      <a:pt x="66" y="16"/>
                    </a:lnTo>
                    <a:lnTo>
                      <a:pt x="55" y="21"/>
                    </a:lnTo>
                    <a:lnTo>
                      <a:pt x="40" y="28"/>
                    </a:lnTo>
                    <a:lnTo>
                      <a:pt x="27" y="37"/>
                    </a:lnTo>
                    <a:lnTo>
                      <a:pt x="10" y="45"/>
                    </a:lnTo>
                    <a:lnTo>
                      <a:pt x="6" y="60"/>
                    </a:lnTo>
                    <a:lnTo>
                      <a:pt x="10" y="45"/>
                    </a:lnTo>
                    <a:lnTo>
                      <a:pt x="0" y="50"/>
                    </a:lnTo>
                    <a:lnTo>
                      <a:pt x="6" y="60"/>
                    </a:lnTo>
                    <a:lnTo>
                      <a:pt x="23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7" name="Freeform 356"/>
              <p:cNvSpPr>
                <a:spLocks/>
              </p:cNvSpPr>
              <p:nvPr/>
            </p:nvSpPr>
            <p:spPr bwMode="auto">
              <a:xfrm>
                <a:off x="5669" y="132"/>
                <a:ext cx="11" cy="15"/>
              </a:xfrm>
              <a:custGeom>
                <a:avLst/>
                <a:gdLst/>
                <a:ahLst/>
                <a:cxnLst>
                  <a:cxn ang="0">
                    <a:pos x="21" y="24"/>
                  </a:cxn>
                  <a:cxn ang="0">
                    <a:pos x="34" y="27"/>
                  </a:cxn>
                  <a:cxn ang="0">
                    <a:pos x="17" y="0"/>
                  </a:cxn>
                  <a:cxn ang="0">
                    <a:pos x="0" y="12"/>
                  </a:cxn>
                  <a:cxn ang="0">
                    <a:pos x="17" y="39"/>
                  </a:cxn>
                  <a:cxn ang="0">
                    <a:pos x="30" y="42"/>
                  </a:cxn>
                  <a:cxn ang="0">
                    <a:pos x="17" y="39"/>
                  </a:cxn>
                  <a:cxn ang="0">
                    <a:pos x="21" y="46"/>
                  </a:cxn>
                  <a:cxn ang="0">
                    <a:pos x="30" y="42"/>
                  </a:cxn>
                  <a:cxn ang="0">
                    <a:pos x="21" y="24"/>
                  </a:cxn>
                </a:cxnLst>
                <a:rect l="0" t="0" r="r" b="b"/>
                <a:pathLst>
                  <a:path w="34" h="46">
                    <a:moveTo>
                      <a:pt x="21" y="24"/>
                    </a:moveTo>
                    <a:lnTo>
                      <a:pt x="34" y="27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17" y="39"/>
                    </a:lnTo>
                    <a:lnTo>
                      <a:pt x="30" y="42"/>
                    </a:lnTo>
                    <a:lnTo>
                      <a:pt x="17" y="39"/>
                    </a:lnTo>
                    <a:lnTo>
                      <a:pt x="21" y="46"/>
                    </a:lnTo>
                    <a:lnTo>
                      <a:pt x="30" y="42"/>
                    </a:lnTo>
                    <a:lnTo>
                      <a:pt x="21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8" name="Freeform 357"/>
              <p:cNvSpPr>
                <a:spLocks/>
              </p:cNvSpPr>
              <p:nvPr/>
            </p:nvSpPr>
            <p:spPr bwMode="auto">
              <a:xfrm>
                <a:off x="5612" y="151"/>
                <a:ext cx="23" cy="24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0" y="14"/>
                  </a:cxn>
                  <a:cxn ang="0">
                    <a:pos x="37" y="71"/>
                  </a:cxn>
                  <a:cxn ang="0">
                    <a:pos x="66" y="58"/>
                  </a:cxn>
                  <a:cxn ang="0">
                    <a:pos x="62" y="49"/>
                  </a:cxn>
                  <a:cxn ang="0">
                    <a:pos x="56" y="39"/>
                  </a:cxn>
                  <a:cxn ang="0">
                    <a:pos x="50" y="32"/>
                  </a:cxn>
                  <a:cxn ang="0">
                    <a:pos x="46" y="27"/>
                  </a:cxn>
                  <a:cxn ang="0">
                    <a:pos x="42" y="21"/>
                  </a:cxn>
                  <a:cxn ang="0">
                    <a:pos x="36" y="12"/>
                  </a:cxn>
                  <a:cxn ang="0">
                    <a:pos x="30" y="5"/>
                  </a:cxn>
                  <a:cxn ang="0">
                    <a:pos x="27" y="0"/>
                  </a:cxn>
                </a:cxnLst>
                <a:rect l="0" t="0" r="r" b="b"/>
                <a:pathLst>
                  <a:path w="66" h="71">
                    <a:moveTo>
                      <a:pt x="27" y="0"/>
                    </a:moveTo>
                    <a:lnTo>
                      <a:pt x="0" y="14"/>
                    </a:lnTo>
                    <a:lnTo>
                      <a:pt x="37" y="71"/>
                    </a:lnTo>
                    <a:lnTo>
                      <a:pt x="66" y="58"/>
                    </a:lnTo>
                    <a:lnTo>
                      <a:pt x="62" y="49"/>
                    </a:lnTo>
                    <a:lnTo>
                      <a:pt x="56" y="39"/>
                    </a:lnTo>
                    <a:lnTo>
                      <a:pt x="50" y="32"/>
                    </a:lnTo>
                    <a:lnTo>
                      <a:pt x="46" y="27"/>
                    </a:lnTo>
                    <a:lnTo>
                      <a:pt x="42" y="21"/>
                    </a:lnTo>
                    <a:lnTo>
                      <a:pt x="36" y="12"/>
                    </a:lnTo>
                    <a:lnTo>
                      <a:pt x="30" y="5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39" name="Freeform 358"/>
              <p:cNvSpPr>
                <a:spLocks/>
              </p:cNvSpPr>
              <p:nvPr/>
            </p:nvSpPr>
            <p:spPr bwMode="auto">
              <a:xfrm>
                <a:off x="5608" y="150"/>
                <a:ext cx="15" cy="9"/>
              </a:xfrm>
              <a:custGeom>
                <a:avLst/>
                <a:gdLst/>
                <a:ahLst/>
                <a:cxnLst>
                  <a:cxn ang="0">
                    <a:pos x="23" y="17"/>
                  </a:cxn>
                  <a:cxn ang="0">
                    <a:pos x="18" y="31"/>
                  </a:cxn>
                  <a:cxn ang="0">
                    <a:pos x="46" y="17"/>
                  </a:cxn>
                  <a:cxn ang="0">
                    <a:pos x="37" y="0"/>
                  </a:cxn>
                  <a:cxn ang="0">
                    <a:pos x="10" y="14"/>
                  </a:cxn>
                  <a:cxn ang="0">
                    <a:pos x="5" y="28"/>
                  </a:cxn>
                  <a:cxn ang="0">
                    <a:pos x="10" y="14"/>
                  </a:cxn>
                  <a:cxn ang="0">
                    <a:pos x="0" y="19"/>
                  </a:cxn>
                  <a:cxn ang="0">
                    <a:pos x="5" y="28"/>
                  </a:cxn>
                  <a:cxn ang="0">
                    <a:pos x="23" y="17"/>
                  </a:cxn>
                </a:cxnLst>
                <a:rect l="0" t="0" r="r" b="b"/>
                <a:pathLst>
                  <a:path w="46" h="31">
                    <a:moveTo>
                      <a:pt x="23" y="17"/>
                    </a:moveTo>
                    <a:lnTo>
                      <a:pt x="18" y="31"/>
                    </a:lnTo>
                    <a:lnTo>
                      <a:pt x="46" y="17"/>
                    </a:lnTo>
                    <a:lnTo>
                      <a:pt x="37" y="0"/>
                    </a:lnTo>
                    <a:lnTo>
                      <a:pt x="10" y="14"/>
                    </a:lnTo>
                    <a:lnTo>
                      <a:pt x="5" y="28"/>
                    </a:lnTo>
                    <a:lnTo>
                      <a:pt x="10" y="14"/>
                    </a:lnTo>
                    <a:lnTo>
                      <a:pt x="0" y="19"/>
                    </a:lnTo>
                    <a:lnTo>
                      <a:pt x="5" y="28"/>
                    </a:lnTo>
                    <a:lnTo>
                      <a:pt x="23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0" name="Freeform 359"/>
              <p:cNvSpPr>
                <a:spLocks/>
              </p:cNvSpPr>
              <p:nvPr/>
            </p:nvSpPr>
            <p:spPr bwMode="auto">
              <a:xfrm>
                <a:off x="5609" y="156"/>
                <a:ext cx="19" cy="25"/>
              </a:xfrm>
              <a:custGeom>
                <a:avLst/>
                <a:gdLst/>
                <a:ahLst/>
                <a:cxnLst>
                  <a:cxn ang="0">
                    <a:pos x="42" y="54"/>
                  </a:cxn>
                  <a:cxn ang="0">
                    <a:pos x="55" y="57"/>
                  </a:cxn>
                  <a:cxn ang="0">
                    <a:pos x="18" y="0"/>
                  </a:cxn>
                  <a:cxn ang="0">
                    <a:pos x="0" y="11"/>
                  </a:cxn>
                  <a:cxn ang="0">
                    <a:pos x="38" y="68"/>
                  </a:cxn>
                  <a:cxn ang="0">
                    <a:pos x="51" y="71"/>
                  </a:cxn>
                  <a:cxn ang="0">
                    <a:pos x="38" y="68"/>
                  </a:cxn>
                  <a:cxn ang="0">
                    <a:pos x="42" y="75"/>
                  </a:cxn>
                  <a:cxn ang="0">
                    <a:pos x="51" y="71"/>
                  </a:cxn>
                  <a:cxn ang="0">
                    <a:pos x="42" y="54"/>
                  </a:cxn>
                </a:cxnLst>
                <a:rect l="0" t="0" r="r" b="b"/>
                <a:pathLst>
                  <a:path w="55" h="75">
                    <a:moveTo>
                      <a:pt x="42" y="54"/>
                    </a:moveTo>
                    <a:lnTo>
                      <a:pt x="55" y="57"/>
                    </a:lnTo>
                    <a:lnTo>
                      <a:pt x="18" y="0"/>
                    </a:lnTo>
                    <a:lnTo>
                      <a:pt x="0" y="11"/>
                    </a:lnTo>
                    <a:lnTo>
                      <a:pt x="38" y="68"/>
                    </a:lnTo>
                    <a:lnTo>
                      <a:pt x="51" y="71"/>
                    </a:lnTo>
                    <a:lnTo>
                      <a:pt x="38" y="68"/>
                    </a:lnTo>
                    <a:lnTo>
                      <a:pt x="42" y="75"/>
                    </a:lnTo>
                    <a:lnTo>
                      <a:pt x="51" y="71"/>
                    </a:lnTo>
                    <a:lnTo>
                      <a:pt x="4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1" name="Freeform 360"/>
              <p:cNvSpPr>
                <a:spLocks/>
              </p:cNvSpPr>
              <p:nvPr/>
            </p:nvSpPr>
            <p:spPr bwMode="auto">
              <a:xfrm>
                <a:off x="5623" y="169"/>
                <a:ext cx="16" cy="9"/>
              </a:xfrm>
              <a:custGeom>
                <a:avLst/>
                <a:gdLst/>
                <a:ahLst/>
                <a:cxnLst>
                  <a:cxn ang="0">
                    <a:pos x="25" y="13"/>
                  </a:cxn>
                  <a:cxn ang="0">
                    <a:pos x="29" y="0"/>
                  </a:cxn>
                  <a:cxn ang="0">
                    <a:pos x="0" y="13"/>
                  </a:cxn>
                  <a:cxn ang="0">
                    <a:pos x="9" y="30"/>
                  </a:cxn>
                  <a:cxn ang="0">
                    <a:pos x="37" y="17"/>
                  </a:cxn>
                  <a:cxn ang="0">
                    <a:pos x="42" y="5"/>
                  </a:cxn>
                  <a:cxn ang="0">
                    <a:pos x="37" y="17"/>
                  </a:cxn>
                  <a:cxn ang="0">
                    <a:pos x="46" y="13"/>
                  </a:cxn>
                  <a:cxn ang="0">
                    <a:pos x="42" y="5"/>
                  </a:cxn>
                  <a:cxn ang="0">
                    <a:pos x="25" y="13"/>
                  </a:cxn>
                </a:cxnLst>
                <a:rect l="0" t="0" r="r" b="b"/>
                <a:pathLst>
                  <a:path w="46" h="30">
                    <a:moveTo>
                      <a:pt x="25" y="13"/>
                    </a:moveTo>
                    <a:lnTo>
                      <a:pt x="29" y="0"/>
                    </a:lnTo>
                    <a:lnTo>
                      <a:pt x="0" y="13"/>
                    </a:lnTo>
                    <a:lnTo>
                      <a:pt x="9" y="30"/>
                    </a:lnTo>
                    <a:lnTo>
                      <a:pt x="37" y="17"/>
                    </a:lnTo>
                    <a:lnTo>
                      <a:pt x="42" y="5"/>
                    </a:lnTo>
                    <a:lnTo>
                      <a:pt x="37" y="17"/>
                    </a:lnTo>
                    <a:lnTo>
                      <a:pt x="46" y="13"/>
                    </a:lnTo>
                    <a:lnTo>
                      <a:pt x="42" y="5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2" name="Freeform 361"/>
              <p:cNvSpPr>
                <a:spLocks/>
              </p:cNvSpPr>
              <p:nvPr/>
            </p:nvSpPr>
            <p:spPr bwMode="auto">
              <a:xfrm>
                <a:off x="5625" y="158"/>
                <a:ext cx="12" cy="14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11"/>
                  </a:cxn>
                  <a:cxn ang="0">
                    <a:pos x="5" y="17"/>
                  </a:cxn>
                  <a:cxn ang="0">
                    <a:pos x="10" y="24"/>
                  </a:cxn>
                  <a:cxn ang="0">
                    <a:pos x="16" y="33"/>
                  </a:cxn>
                  <a:cxn ang="0">
                    <a:pos x="21" y="41"/>
                  </a:cxn>
                  <a:cxn ang="0">
                    <a:pos x="38" y="33"/>
                  </a:cxn>
                  <a:cxn ang="0">
                    <a:pos x="33" y="24"/>
                  </a:cxn>
                  <a:cxn ang="0">
                    <a:pos x="28" y="13"/>
                  </a:cxn>
                  <a:cxn ang="0">
                    <a:pos x="22" y="6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0" y="11"/>
                  </a:cxn>
                </a:cxnLst>
                <a:rect l="0" t="0" r="r" b="b"/>
                <a:pathLst>
                  <a:path w="38" h="41">
                    <a:moveTo>
                      <a:pt x="0" y="11"/>
                    </a:moveTo>
                    <a:lnTo>
                      <a:pt x="0" y="11"/>
                    </a:lnTo>
                    <a:lnTo>
                      <a:pt x="5" y="17"/>
                    </a:lnTo>
                    <a:lnTo>
                      <a:pt x="10" y="24"/>
                    </a:lnTo>
                    <a:lnTo>
                      <a:pt x="16" y="33"/>
                    </a:lnTo>
                    <a:lnTo>
                      <a:pt x="21" y="41"/>
                    </a:lnTo>
                    <a:lnTo>
                      <a:pt x="38" y="33"/>
                    </a:lnTo>
                    <a:lnTo>
                      <a:pt x="33" y="24"/>
                    </a:lnTo>
                    <a:lnTo>
                      <a:pt x="28" y="13"/>
                    </a:lnTo>
                    <a:lnTo>
                      <a:pt x="22" y="6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3" name="Freeform 362"/>
              <p:cNvSpPr>
                <a:spLocks/>
              </p:cNvSpPr>
              <p:nvPr/>
            </p:nvSpPr>
            <p:spPr bwMode="auto">
              <a:xfrm>
                <a:off x="5619" y="147"/>
                <a:ext cx="12" cy="15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7"/>
                  </a:cxn>
                  <a:cxn ang="0">
                    <a:pos x="3" y="24"/>
                  </a:cxn>
                  <a:cxn ang="0">
                    <a:pos x="8" y="31"/>
                  </a:cxn>
                  <a:cxn ang="0">
                    <a:pos x="14" y="40"/>
                  </a:cxn>
                  <a:cxn ang="0">
                    <a:pos x="18" y="45"/>
                  </a:cxn>
                  <a:cxn ang="0">
                    <a:pos x="36" y="34"/>
                  </a:cxn>
                  <a:cxn ang="0">
                    <a:pos x="31" y="28"/>
                  </a:cxn>
                  <a:cxn ang="0">
                    <a:pos x="26" y="20"/>
                  </a:cxn>
                  <a:cxn ang="0">
                    <a:pos x="20" y="13"/>
                  </a:cxn>
                  <a:cxn ang="0">
                    <a:pos x="17" y="8"/>
                  </a:cxn>
                  <a:cxn ang="0">
                    <a:pos x="4" y="4"/>
                  </a:cxn>
                  <a:cxn ang="0">
                    <a:pos x="17" y="8"/>
                  </a:cxn>
                  <a:cxn ang="0">
                    <a:pos x="13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36" h="45">
                    <a:moveTo>
                      <a:pt x="13" y="21"/>
                    </a:moveTo>
                    <a:lnTo>
                      <a:pt x="0" y="17"/>
                    </a:lnTo>
                    <a:lnTo>
                      <a:pt x="3" y="24"/>
                    </a:lnTo>
                    <a:lnTo>
                      <a:pt x="8" y="31"/>
                    </a:lnTo>
                    <a:lnTo>
                      <a:pt x="14" y="40"/>
                    </a:lnTo>
                    <a:lnTo>
                      <a:pt x="18" y="45"/>
                    </a:lnTo>
                    <a:lnTo>
                      <a:pt x="36" y="34"/>
                    </a:lnTo>
                    <a:lnTo>
                      <a:pt x="31" y="28"/>
                    </a:lnTo>
                    <a:lnTo>
                      <a:pt x="26" y="20"/>
                    </a:lnTo>
                    <a:lnTo>
                      <a:pt x="20" y="13"/>
                    </a:lnTo>
                    <a:lnTo>
                      <a:pt x="17" y="8"/>
                    </a:lnTo>
                    <a:lnTo>
                      <a:pt x="4" y="4"/>
                    </a:lnTo>
                    <a:lnTo>
                      <a:pt x="17" y="8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4" name="Freeform 363"/>
              <p:cNvSpPr>
                <a:spLocks/>
              </p:cNvSpPr>
              <p:nvPr/>
            </p:nvSpPr>
            <p:spPr bwMode="auto">
              <a:xfrm>
                <a:off x="5661" y="127"/>
                <a:ext cx="21" cy="2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24" y="0"/>
                  </a:cxn>
                  <a:cxn ang="0">
                    <a:pos x="62" y="57"/>
                  </a:cxn>
                  <a:cxn ang="0">
                    <a:pos x="39" y="69"/>
                  </a:cxn>
                  <a:cxn ang="0">
                    <a:pos x="34" y="62"/>
                  </a:cxn>
                  <a:cxn ang="0">
                    <a:pos x="30" y="55"/>
                  </a:cxn>
                  <a:cxn ang="0">
                    <a:pos x="26" y="47"/>
                  </a:cxn>
                  <a:cxn ang="0">
                    <a:pos x="21" y="42"/>
                  </a:cxn>
                  <a:cxn ang="0">
                    <a:pos x="16" y="35"/>
                  </a:cxn>
                  <a:cxn ang="0">
                    <a:pos x="10" y="26"/>
                  </a:cxn>
                  <a:cxn ang="0">
                    <a:pos x="4" y="19"/>
                  </a:cxn>
                  <a:cxn ang="0">
                    <a:pos x="0" y="12"/>
                  </a:cxn>
                </a:cxnLst>
                <a:rect l="0" t="0" r="r" b="b"/>
                <a:pathLst>
                  <a:path w="62" h="69">
                    <a:moveTo>
                      <a:pt x="0" y="12"/>
                    </a:moveTo>
                    <a:lnTo>
                      <a:pt x="24" y="0"/>
                    </a:lnTo>
                    <a:lnTo>
                      <a:pt x="62" y="57"/>
                    </a:lnTo>
                    <a:lnTo>
                      <a:pt x="39" y="69"/>
                    </a:lnTo>
                    <a:lnTo>
                      <a:pt x="34" y="62"/>
                    </a:lnTo>
                    <a:lnTo>
                      <a:pt x="30" y="55"/>
                    </a:lnTo>
                    <a:lnTo>
                      <a:pt x="26" y="47"/>
                    </a:lnTo>
                    <a:lnTo>
                      <a:pt x="21" y="42"/>
                    </a:lnTo>
                    <a:lnTo>
                      <a:pt x="16" y="35"/>
                    </a:lnTo>
                    <a:lnTo>
                      <a:pt x="10" y="26"/>
                    </a:lnTo>
                    <a:lnTo>
                      <a:pt x="4" y="19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5" name="Freeform 364"/>
              <p:cNvSpPr>
                <a:spLocks/>
              </p:cNvSpPr>
              <p:nvPr/>
            </p:nvSpPr>
            <p:spPr bwMode="auto">
              <a:xfrm>
                <a:off x="5660" y="123"/>
                <a:ext cx="12" cy="11"/>
              </a:xfrm>
              <a:custGeom>
                <a:avLst/>
                <a:gdLst/>
                <a:ahLst/>
                <a:cxnLst>
                  <a:cxn ang="0">
                    <a:pos x="38" y="7"/>
                  </a:cxn>
                  <a:cxn ang="0">
                    <a:pos x="25" y="4"/>
                  </a:cxn>
                  <a:cxn ang="0">
                    <a:pos x="0" y="15"/>
                  </a:cxn>
                  <a:cxn ang="0">
                    <a:pos x="9" y="32"/>
                  </a:cxn>
                  <a:cxn ang="0">
                    <a:pos x="33" y="21"/>
                  </a:cxn>
                  <a:cxn ang="0">
                    <a:pos x="21" y="18"/>
                  </a:cxn>
                  <a:cxn ang="0">
                    <a:pos x="38" y="7"/>
                  </a:cxn>
                  <a:cxn ang="0">
                    <a:pos x="33" y="0"/>
                  </a:cxn>
                  <a:cxn ang="0">
                    <a:pos x="25" y="4"/>
                  </a:cxn>
                  <a:cxn ang="0">
                    <a:pos x="38" y="7"/>
                  </a:cxn>
                </a:cxnLst>
                <a:rect l="0" t="0" r="r" b="b"/>
                <a:pathLst>
                  <a:path w="38" h="32">
                    <a:moveTo>
                      <a:pt x="38" y="7"/>
                    </a:moveTo>
                    <a:lnTo>
                      <a:pt x="25" y="4"/>
                    </a:lnTo>
                    <a:lnTo>
                      <a:pt x="0" y="15"/>
                    </a:lnTo>
                    <a:lnTo>
                      <a:pt x="9" y="32"/>
                    </a:lnTo>
                    <a:lnTo>
                      <a:pt x="33" y="21"/>
                    </a:lnTo>
                    <a:lnTo>
                      <a:pt x="21" y="18"/>
                    </a:lnTo>
                    <a:lnTo>
                      <a:pt x="38" y="7"/>
                    </a:lnTo>
                    <a:lnTo>
                      <a:pt x="33" y="0"/>
                    </a:lnTo>
                    <a:lnTo>
                      <a:pt x="25" y="4"/>
                    </a:lnTo>
                    <a:lnTo>
                      <a:pt x="38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6" name="Freeform 365"/>
              <p:cNvSpPr>
                <a:spLocks/>
              </p:cNvSpPr>
              <p:nvPr/>
            </p:nvSpPr>
            <p:spPr bwMode="auto">
              <a:xfrm>
                <a:off x="5667" y="126"/>
                <a:ext cx="20" cy="23"/>
              </a:xfrm>
              <a:custGeom>
                <a:avLst/>
                <a:gdLst/>
                <a:ahLst/>
                <a:cxnLst>
                  <a:cxn ang="0">
                    <a:pos x="50" y="71"/>
                  </a:cxn>
                  <a:cxn ang="0">
                    <a:pos x="54" y="57"/>
                  </a:cxn>
                  <a:cxn ang="0">
                    <a:pos x="17" y="0"/>
                  </a:cxn>
                  <a:cxn ang="0">
                    <a:pos x="0" y="11"/>
                  </a:cxn>
                  <a:cxn ang="0">
                    <a:pos x="37" y="68"/>
                  </a:cxn>
                  <a:cxn ang="0">
                    <a:pos x="41" y="54"/>
                  </a:cxn>
                  <a:cxn ang="0">
                    <a:pos x="50" y="71"/>
                  </a:cxn>
                  <a:cxn ang="0">
                    <a:pos x="60" y="67"/>
                  </a:cxn>
                  <a:cxn ang="0">
                    <a:pos x="54" y="57"/>
                  </a:cxn>
                  <a:cxn ang="0">
                    <a:pos x="50" y="71"/>
                  </a:cxn>
                </a:cxnLst>
                <a:rect l="0" t="0" r="r" b="b"/>
                <a:pathLst>
                  <a:path w="60" h="71">
                    <a:moveTo>
                      <a:pt x="50" y="71"/>
                    </a:moveTo>
                    <a:lnTo>
                      <a:pt x="54" y="57"/>
                    </a:lnTo>
                    <a:lnTo>
                      <a:pt x="17" y="0"/>
                    </a:lnTo>
                    <a:lnTo>
                      <a:pt x="0" y="11"/>
                    </a:lnTo>
                    <a:lnTo>
                      <a:pt x="37" y="68"/>
                    </a:lnTo>
                    <a:lnTo>
                      <a:pt x="41" y="54"/>
                    </a:lnTo>
                    <a:lnTo>
                      <a:pt x="50" y="71"/>
                    </a:lnTo>
                    <a:lnTo>
                      <a:pt x="60" y="67"/>
                    </a:lnTo>
                    <a:lnTo>
                      <a:pt x="54" y="57"/>
                    </a:lnTo>
                    <a:lnTo>
                      <a:pt x="50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7" name="Freeform 366"/>
              <p:cNvSpPr>
                <a:spLocks/>
              </p:cNvSpPr>
              <p:nvPr/>
            </p:nvSpPr>
            <p:spPr bwMode="auto">
              <a:xfrm>
                <a:off x="5671" y="144"/>
                <a:ext cx="12" cy="11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3" y="28"/>
                  </a:cxn>
                  <a:cxn ang="0">
                    <a:pos x="36" y="17"/>
                  </a:cxn>
                  <a:cxn ang="0">
                    <a:pos x="27" y="0"/>
                  </a:cxn>
                  <a:cxn ang="0">
                    <a:pos x="4" y="11"/>
                  </a:cxn>
                  <a:cxn ang="0">
                    <a:pos x="17" y="15"/>
                  </a:cxn>
                  <a:cxn ang="0">
                    <a:pos x="0" y="24"/>
                  </a:cxn>
                  <a:cxn ang="0">
                    <a:pos x="4" y="33"/>
                  </a:cxn>
                  <a:cxn ang="0">
                    <a:pos x="13" y="28"/>
                  </a:cxn>
                  <a:cxn ang="0">
                    <a:pos x="0" y="24"/>
                  </a:cxn>
                </a:cxnLst>
                <a:rect l="0" t="0" r="r" b="b"/>
                <a:pathLst>
                  <a:path w="36" h="33">
                    <a:moveTo>
                      <a:pt x="0" y="24"/>
                    </a:moveTo>
                    <a:lnTo>
                      <a:pt x="13" y="28"/>
                    </a:lnTo>
                    <a:lnTo>
                      <a:pt x="36" y="17"/>
                    </a:lnTo>
                    <a:lnTo>
                      <a:pt x="27" y="0"/>
                    </a:lnTo>
                    <a:lnTo>
                      <a:pt x="4" y="11"/>
                    </a:lnTo>
                    <a:lnTo>
                      <a:pt x="17" y="15"/>
                    </a:lnTo>
                    <a:lnTo>
                      <a:pt x="0" y="24"/>
                    </a:lnTo>
                    <a:lnTo>
                      <a:pt x="4" y="33"/>
                    </a:lnTo>
                    <a:lnTo>
                      <a:pt x="13" y="2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8" name="Freeform 367"/>
              <p:cNvSpPr>
                <a:spLocks/>
              </p:cNvSpPr>
              <p:nvPr/>
            </p:nvSpPr>
            <p:spPr bwMode="auto">
              <a:xfrm>
                <a:off x="5666" y="139"/>
                <a:ext cx="11" cy="13"/>
              </a:xfrm>
              <a:custGeom>
                <a:avLst/>
                <a:gdLst/>
                <a:ahLst/>
                <a:cxnLst>
                  <a:cxn ang="0">
                    <a:pos x="1" y="11"/>
                  </a:cxn>
                  <a:cxn ang="0">
                    <a:pos x="0" y="11"/>
                  </a:cxn>
                  <a:cxn ang="0">
                    <a:pos x="4" y="17"/>
                  </a:cxn>
                  <a:cxn ang="0">
                    <a:pos x="8" y="24"/>
                  </a:cxn>
                  <a:cxn ang="0">
                    <a:pos x="13" y="31"/>
                  </a:cxn>
                  <a:cxn ang="0">
                    <a:pos x="17" y="37"/>
                  </a:cxn>
                  <a:cxn ang="0">
                    <a:pos x="34" y="28"/>
                  </a:cxn>
                  <a:cxn ang="0">
                    <a:pos x="30" y="20"/>
                  </a:cxn>
                  <a:cxn ang="0">
                    <a:pos x="26" y="13"/>
                  </a:cxn>
                  <a:cxn ang="0">
                    <a:pos x="21" y="6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" y="11"/>
                  </a:cxn>
                </a:cxnLst>
                <a:rect l="0" t="0" r="r" b="b"/>
                <a:pathLst>
                  <a:path w="34" h="37">
                    <a:moveTo>
                      <a:pt x="1" y="11"/>
                    </a:moveTo>
                    <a:lnTo>
                      <a:pt x="0" y="11"/>
                    </a:lnTo>
                    <a:lnTo>
                      <a:pt x="4" y="17"/>
                    </a:lnTo>
                    <a:lnTo>
                      <a:pt x="8" y="24"/>
                    </a:lnTo>
                    <a:lnTo>
                      <a:pt x="13" y="31"/>
                    </a:lnTo>
                    <a:lnTo>
                      <a:pt x="17" y="37"/>
                    </a:lnTo>
                    <a:lnTo>
                      <a:pt x="34" y="28"/>
                    </a:lnTo>
                    <a:lnTo>
                      <a:pt x="30" y="20"/>
                    </a:lnTo>
                    <a:lnTo>
                      <a:pt x="26" y="13"/>
                    </a:lnTo>
                    <a:lnTo>
                      <a:pt x="21" y="6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49" name="Freeform 368"/>
              <p:cNvSpPr>
                <a:spLocks/>
              </p:cNvSpPr>
              <p:nvPr/>
            </p:nvSpPr>
            <p:spPr bwMode="auto">
              <a:xfrm>
                <a:off x="5656" y="128"/>
                <a:ext cx="15" cy="1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6" y="15"/>
                  </a:cxn>
                  <a:cxn ang="0">
                    <a:pos x="10" y="22"/>
                  </a:cxn>
                  <a:cxn ang="0">
                    <a:pos x="16" y="29"/>
                  </a:cxn>
                  <a:cxn ang="0">
                    <a:pos x="22" y="37"/>
                  </a:cxn>
                  <a:cxn ang="0">
                    <a:pos x="29" y="44"/>
                  </a:cxn>
                  <a:cxn ang="0">
                    <a:pos x="43" y="33"/>
                  </a:cxn>
                  <a:cxn ang="0">
                    <a:pos x="39" y="26"/>
                  </a:cxn>
                  <a:cxn ang="0">
                    <a:pos x="33" y="17"/>
                  </a:cxn>
                  <a:cxn ang="0">
                    <a:pos x="28" y="10"/>
                  </a:cxn>
                  <a:cxn ang="0">
                    <a:pos x="23" y="3"/>
                  </a:cxn>
                  <a:cxn ang="0">
                    <a:pos x="19" y="17"/>
                  </a:cxn>
                  <a:cxn ang="0">
                    <a:pos x="10" y="0"/>
                  </a:cxn>
                  <a:cxn ang="0">
                    <a:pos x="0" y="5"/>
                  </a:cxn>
                  <a:cxn ang="0">
                    <a:pos x="6" y="15"/>
                  </a:cxn>
                  <a:cxn ang="0">
                    <a:pos x="10" y="0"/>
                  </a:cxn>
                </a:cxnLst>
                <a:rect l="0" t="0" r="r" b="b"/>
                <a:pathLst>
                  <a:path w="43" h="44">
                    <a:moveTo>
                      <a:pt x="10" y="0"/>
                    </a:moveTo>
                    <a:lnTo>
                      <a:pt x="6" y="15"/>
                    </a:lnTo>
                    <a:lnTo>
                      <a:pt x="10" y="22"/>
                    </a:lnTo>
                    <a:lnTo>
                      <a:pt x="16" y="29"/>
                    </a:lnTo>
                    <a:lnTo>
                      <a:pt x="22" y="37"/>
                    </a:lnTo>
                    <a:lnTo>
                      <a:pt x="29" y="44"/>
                    </a:lnTo>
                    <a:lnTo>
                      <a:pt x="43" y="33"/>
                    </a:lnTo>
                    <a:lnTo>
                      <a:pt x="39" y="26"/>
                    </a:lnTo>
                    <a:lnTo>
                      <a:pt x="33" y="17"/>
                    </a:lnTo>
                    <a:lnTo>
                      <a:pt x="28" y="10"/>
                    </a:lnTo>
                    <a:lnTo>
                      <a:pt x="23" y="3"/>
                    </a:lnTo>
                    <a:lnTo>
                      <a:pt x="19" y="17"/>
                    </a:lnTo>
                    <a:lnTo>
                      <a:pt x="10" y="0"/>
                    </a:lnTo>
                    <a:lnTo>
                      <a:pt x="0" y="5"/>
                    </a:lnTo>
                    <a:lnTo>
                      <a:pt x="6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0" name="Freeform 369"/>
              <p:cNvSpPr>
                <a:spLocks/>
              </p:cNvSpPr>
              <p:nvPr/>
            </p:nvSpPr>
            <p:spPr bwMode="auto">
              <a:xfrm>
                <a:off x="5538" y="187"/>
                <a:ext cx="27" cy="26"/>
              </a:xfrm>
              <a:custGeom>
                <a:avLst/>
                <a:gdLst/>
                <a:ahLst/>
                <a:cxnLst>
                  <a:cxn ang="0">
                    <a:pos x="37" y="80"/>
                  </a:cxn>
                  <a:cxn ang="0">
                    <a:pos x="82" y="57"/>
                  </a:cxn>
                  <a:cxn ang="0">
                    <a:pos x="43" y="0"/>
                  </a:cxn>
                  <a:cxn ang="0">
                    <a:pos x="0" y="23"/>
                  </a:cxn>
                  <a:cxn ang="0">
                    <a:pos x="37" y="80"/>
                  </a:cxn>
                </a:cxnLst>
                <a:rect l="0" t="0" r="r" b="b"/>
                <a:pathLst>
                  <a:path w="82" h="80">
                    <a:moveTo>
                      <a:pt x="37" y="80"/>
                    </a:moveTo>
                    <a:lnTo>
                      <a:pt x="82" y="57"/>
                    </a:lnTo>
                    <a:lnTo>
                      <a:pt x="43" y="0"/>
                    </a:lnTo>
                    <a:lnTo>
                      <a:pt x="0" y="23"/>
                    </a:lnTo>
                    <a:lnTo>
                      <a:pt x="37" y="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1" name="Freeform 370"/>
              <p:cNvSpPr>
                <a:spLocks/>
              </p:cNvSpPr>
              <p:nvPr/>
            </p:nvSpPr>
            <p:spPr bwMode="auto">
              <a:xfrm>
                <a:off x="5549" y="202"/>
                <a:ext cx="21" cy="13"/>
              </a:xfrm>
              <a:custGeom>
                <a:avLst/>
                <a:gdLst/>
                <a:ahLst/>
                <a:cxnLst>
                  <a:cxn ang="0">
                    <a:pos x="40" y="14"/>
                  </a:cxn>
                  <a:cxn ang="0">
                    <a:pos x="44" y="0"/>
                  </a:cxn>
                  <a:cxn ang="0">
                    <a:pos x="0" y="22"/>
                  </a:cxn>
                  <a:cxn ang="0">
                    <a:pos x="8" y="40"/>
                  </a:cxn>
                  <a:cxn ang="0">
                    <a:pos x="53" y="17"/>
                  </a:cxn>
                  <a:cxn ang="0">
                    <a:pos x="57" y="3"/>
                  </a:cxn>
                  <a:cxn ang="0">
                    <a:pos x="53" y="17"/>
                  </a:cxn>
                  <a:cxn ang="0">
                    <a:pos x="63" y="13"/>
                  </a:cxn>
                  <a:cxn ang="0">
                    <a:pos x="57" y="3"/>
                  </a:cxn>
                  <a:cxn ang="0">
                    <a:pos x="40" y="14"/>
                  </a:cxn>
                </a:cxnLst>
                <a:rect l="0" t="0" r="r" b="b"/>
                <a:pathLst>
                  <a:path w="63" h="40">
                    <a:moveTo>
                      <a:pt x="40" y="14"/>
                    </a:moveTo>
                    <a:lnTo>
                      <a:pt x="44" y="0"/>
                    </a:lnTo>
                    <a:lnTo>
                      <a:pt x="0" y="22"/>
                    </a:lnTo>
                    <a:lnTo>
                      <a:pt x="8" y="40"/>
                    </a:lnTo>
                    <a:lnTo>
                      <a:pt x="53" y="17"/>
                    </a:lnTo>
                    <a:lnTo>
                      <a:pt x="57" y="3"/>
                    </a:lnTo>
                    <a:lnTo>
                      <a:pt x="53" y="17"/>
                    </a:lnTo>
                    <a:lnTo>
                      <a:pt x="63" y="13"/>
                    </a:lnTo>
                    <a:lnTo>
                      <a:pt x="57" y="3"/>
                    </a:lnTo>
                    <a:lnTo>
                      <a:pt x="40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2" name="Freeform 371"/>
              <p:cNvSpPr>
                <a:spLocks/>
              </p:cNvSpPr>
              <p:nvPr/>
            </p:nvSpPr>
            <p:spPr bwMode="auto">
              <a:xfrm>
                <a:off x="5549" y="182"/>
                <a:ext cx="19" cy="25"/>
              </a:xfrm>
              <a:custGeom>
                <a:avLst/>
                <a:gdLst/>
                <a:ahLst/>
                <a:cxnLst>
                  <a:cxn ang="0">
                    <a:pos x="13" y="21"/>
                  </a:cxn>
                  <a:cxn ang="0">
                    <a:pos x="0" y="18"/>
                  </a:cxn>
                  <a:cxn ang="0">
                    <a:pos x="39" y="75"/>
                  </a:cxn>
                  <a:cxn ang="0">
                    <a:pos x="56" y="64"/>
                  </a:cxn>
                  <a:cxn ang="0">
                    <a:pos x="17" y="7"/>
                  </a:cxn>
                  <a:cxn ang="0">
                    <a:pos x="4" y="4"/>
                  </a:cxn>
                  <a:cxn ang="0">
                    <a:pos x="17" y="7"/>
                  </a:cxn>
                  <a:cxn ang="0">
                    <a:pos x="12" y="0"/>
                  </a:cxn>
                  <a:cxn ang="0">
                    <a:pos x="4" y="4"/>
                  </a:cxn>
                  <a:cxn ang="0">
                    <a:pos x="13" y="21"/>
                  </a:cxn>
                </a:cxnLst>
                <a:rect l="0" t="0" r="r" b="b"/>
                <a:pathLst>
                  <a:path w="56" h="75">
                    <a:moveTo>
                      <a:pt x="13" y="21"/>
                    </a:moveTo>
                    <a:lnTo>
                      <a:pt x="0" y="18"/>
                    </a:lnTo>
                    <a:lnTo>
                      <a:pt x="39" y="75"/>
                    </a:lnTo>
                    <a:lnTo>
                      <a:pt x="56" y="64"/>
                    </a:lnTo>
                    <a:lnTo>
                      <a:pt x="17" y="7"/>
                    </a:lnTo>
                    <a:lnTo>
                      <a:pt x="4" y="4"/>
                    </a:lnTo>
                    <a:lnTo>
                      <a:pt x="17" y="7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3" name="Freeform 372"/>
              <p:cNvSpPr>
                <a:spLocks/>
              </p:cNvSpPr>
              <p:nvPr/>
            </p:nvSpPr>
            <p:spPr bwMode="auto">
              <a:xfrm>
                <a:off x="5533" y="183"/>
                <a:ext cx="20" cy="13"/>
              </a:xfrm>
              <a:custGeom>
                <a:avLst/>
                <a:gdLst/>
                <a:ahLst/>
                <a:cxnLst>
                  <a:cxn ang="0">
                    <a:pos x="23" y="25"/>
                  </a:cxn>
                  <a:cxn ang="0">
                    <a:pos x="19" y="40"/>
                  </a:cxn>
                  <a:cxn ang="0">
                    <a:pos x="62" y="17"/>
                  </a:cxn>
                  <a:cxn ang="0">
                    <a:pos x="53" y="0"/>
                  </a:cxn>
                  <a:cxn ang="0">
                    <a:pos x="10" y="23"/>
                  </a:cxn>
                  <a:cxn ang="0">
                    <a:pos x="6" y="37"/>
                  </a:cxn>
                  <a:cxn ang="0">
                    <a:pos x="10" y="23"/>
                  </a:cxn>
                  <a:cxn ang="0">
                    <a:pos x="0" y="27"/>
                  </a:cxn>
                  <a:cxn ang="0">
                    <a:pos x="6" y="37"/>
                  </a:cxn>
                  <a:cxn ang="0">
                    <a:pos x="23" y="25"/>
                  </a:cxn>
                </a:cxnLst>
                <a:rect l="0" t="0" r="r" b="b"/>
                <a:pathLst>
                  <a:path w="62" h="40">
                    <a:moveTo>
                      <a:pt x="23" y="25"/>
                    </a:moveTo>
                    <a:lnTo>
                      <a:pt x="19" y="40"/>
                    </a:lnTo>
                    <a:lnTo>
                      <a:pt x="62" y="17"/>
                    </a:lnTo>
                    <a:lnTo>
                      <a:pt x="53" y="0"/>
                    </a:lnTo>
                    <a:lnTo>
                      <a:pt x="10" y="23"/>
                    </a:lnTo>
                    <a:lnTo>
                      <a:pt x="6" y="37"/>
                    </a:lnTo>
                    <a:lnTo>
                      <a:pt x="10" y="23"/>
                    </a:lnTo>
                    <a:lnTo>
                      <a:pt x="0" y="27"/>
                    </a:lnTo>
                    <a:lnTo>
                      <a:pt x="6" y="37"/>
                    </a:lnTo>
                    <a:lnTo>
                      <a:pt x="23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4" name="Freeform 373"/>
              <p:cNvSpPr>
                <a:spLocks/>
              </p:cNvSpPr>
              <p:nvPr/>
            </p:nvSpPr>
            <p:spPr bwMode="auto">
              <a:xfrm>
                <a:off x="5535" y="193"/>
                <a:ext cx="18" cy="26"/>
              </a:xfrm>
              <a:custGeom>
                <a:avLst/>
                <a:gdLst/>
                <a:ahLst/>
                <a:cxnLst>
                  <a:cxn ang="0">
                    <a:pos x="42" y="54"/>
                  </a:cxn>
                  <a:cxn ang="0">
                    <a:pos x="55" y="57"/>
                  </a:cxn>
                  <a:cxn ang="0">
                    <a:pos x="17" y="0"/>
                  </a:cxn>
                  <a:cxn ang="0">
                    <a:pos x="0" y="12"/>
                  </a:cxn>
                  <a:cxn ang="0">
                    <a:pos x="37" y="69"/>
                  </a:cxn>
                  <a:cxn ang="0">
                    <a:pos x="50" y="72"/>
                  </a:cxn>
                  <a:cxn ang="0">
                    <a:pos x="37" y="69"/>
                  </a:cxn>
                  <a:cxn ang="0">
                    <a:pos x="43" y="76"/>
                  </a:cxn>
                  <a:cxn ang="0">
                    <a:pos x="50" y="72"/>
                  </a:cxn>
                  <a:cxn ang="0">
                    <a:pos x="42" y="54"/>
                  </a:cxn>
                </a:cxnLst>
                <a:rect l="0" t="0" r="r" b="b"/>
                <a:pathLst>
                  <a:path w="55" h="76">
                    <a:moveTo>
                      <a:pt x="42" y="54"/>
                    </a:moveTo>
                    <a:lnTo>
                      <a:pt x="55" y="57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37" y="69"/>
                    </a:lnTo>
                    <a:lnTo>
                      <a:pt x="50" y="72"/>
                    </a:lnTo>
                    <a:lnTo>
                      <a:pt x="37" y="69"/>
                    </a:lnTo>
                    <a:lnTo>
                      <a:pt x="43" y="76"/>
                    </a:lnTo>
                    <a:lnTo>
                      <a:pt x="50" y="72"/>
                    </a:lnTo>
                    <a:lnTo>
                      <a:pt x="4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5" name="Freeform 374"/>
              <p:cNvSpPr>
                <a:spLocks/>
              </p:cNvSpPr>
              <p:nvPr/>
            </p:nvSpPr>
            <p:spPr bwMode="auto">
              <a:xfrm>
                <a:off x="5526" y="120"/>
                <a:ext cx="48" cy="62"/>
              </a:xfrm>
              <a:custGeom>
                <a:avLst/>
                <a:gdLst/>
                <a:ahLst/>
                <a:cxnLst>
                  <a:cxn ang="0">
                    <a:pos x="144" y="14"/>
                  </a:cxn>
                  <a:cxn ang="0">
                    <a:pos x="138" y="21"/>
                  </a:cxn>
                  <a:cxn ang="0">
                    <a:pos x="132" y="31"/>
                  </a:cxn>
                  <a:cxn ang="0">
                    <a:pos x="125" y="44"/>
                  </a:cxn>
                  <a:cxn ang="0">
                    <a:pos x="117" y="57"/>
                  </a:cxn>
                  <a:cxn ang="0">
                    <a:pos x="109" y="71"/>
                  </a:cxn>
                  <a:cxn ang="0">
                    <a:pos x="102" y="85"/>
                  </a:cxn>
                  <a:cxn ang="0">
                    <a:pos x="95" y="98"/>
                  </a:cxn>
                  <a:cxn ang="0">
                    <a:pos x="89" y="111"/>
                  </a:cxn>
                  <a:cxn ang="0">
                    <a:pos x="89" y="112"/>
                  </a:cxn>
                  <a:cxn ang="0">
                    <a:pos x="88" y="118"/>
                  </a:cxn>
                  <a:cxn ang="0">
                    <a:pos x="85" y="125"/>
                  </a:cxn>
                  <a:cxn ang="0">
                    <a:pos x="81" y="135"/>
                  </a:cxn>
                  <a:cxn ang="0">
                    <a:pos x="72" y="146"/>
                  </a:cxn>
                  <a:cxn ang="0">
                    <a:pos x="62" y="159"/>
                  </a:cxn>
                  <a:cxn ang="0">
                    <a:pos x="49" y="173"/>
                  </a:cxn>
                  <a:cxn ang="0">
                    <a:pos x="32" y="186"/>
                  </a:cxn>
                  <a:cxn ang="0">
                    <a:pos x="0" y="170"/>
                  </a:cxn>
                  <a:cxn ang="0">
                    <a:pos x="4" y="150"/>
                  </a:cxn>
                  <a:cxn ang="0">
                    <a:pos x="12" y="133"/>
                  </a:cxn>
                  <a:cxn ang="0">
                    <a:pos x="19" y="119"/>
                  </a:cxn>
                  <a:cxn ang="0">
                    <a:pos x="27" y="108"/>
                  </a:cxn>
                  <a:cxn ang="0">
                    <a:pos x="35" y="99"/>
                  </a:cxn>
                  <a:cxn ang="0">
                    <a:pos x="40" y="92"/>
                  </a:cxn>
                  <a:cxn ang="0">
                    <a:pos x="45" y="89"/>
                  </a:cxn>
                  <a:cxn ang="0">
                    <a:pos x="46" y="88"/>
                  </a:cxn>
                  <a:cxn ang="0">
                    <a:pos x="56" y="78"/>
                  </a:cxn>
                  <a:cxn ang="0">
                    <a:pos x="66" y="66"/>
                  </a:cxn>
                  <a:cxn ang="0">
                    <a:pos x="76" y="54"/>
                  </a:cxn>
                  <a:cxn ang="0">
                    <a:pos x="86" y="41"/>
                  </a:cxn>
                  <a:cxn ang="0">
                    <a:pos x="96" y="28"/>
                  </a:cxn>
                  <a:cxn ang="0">
                    <a:pos x="105" y="17"/>
                  </a:cxn>
                  <a:cxn ang="0">
                    <a:pos x="112" y="7"/>
                  </a:cxn>
                  <a:cxn ang="0">
                    <a:pos x="117" y="0"/>
                  </a:cxn>
                  <a:cxn ang="0">
                    <a:pos x="144" y="14"/>
                  </a:cxn>
                </a:cxnLst>
                <a:rect l="0" t="0" r="r" b="b"/>
                <a:pathLst>
                  <a:path w="144" h="186">
                    <a:moveTo>
                      <a:pt x="144" y="14"/>
                    </a:moveTo>
                    <a:lnTo>
                      <a:pt x="138" y="21"/>
                    </a:lnTo>
                    <a:lnTo>
                      <a:pt x="132" y="31"/>
                    </a:lnTo>
                    <a:lnTo>
                      <a:pt x="125" y="44"/>
                    </a:lnTo>
                    <a:lnTo>
                      <a:pt x="117" y="57"/>
                    </a:lnTo>
                    <a:lnTo>
                      <a:pt x="109" y="71"/>
                    </a:lnTo>
                    <a:lnTo>
                      <a:pt x="102" y="85"/>
                    </a:lnTo>
                    <a:lnTo>
                      <a:pt x="95" y="98"/>
                    </a:lnTo>
                    <a:lnTo>
                      <a:pt x="89" y="111"/>
                    </a:lnTo>
                    <a:lnTo>
                      <a:pt x="89" y="112"/>
                    </a:lnTo>
                    <a:lnTo>
                      <a:pt x="88" y="118"/>
                    </a:lnTo>
                    <a:lnTo>
                      <a:pt x="85" y="125"/>
                    </a:lnTo>
                    <a:lnTo>
                      <a:pt x="81" y="135"/>
                    </a:lnTo>
                    <a:lnTo>
                      <a:pt x="72" y="146"/>
                    </a:lnTo>
                    <a:lnTo>
                      <a:pt x="62" y="159"/>
                    </a:lnTo>
                    <a:lnTo>
                      <a:pt x="49" y="173"/>
                    </a:lnTo>
                    <a:lnTo>
                      <a:pt x="32" y="186"/>
                    </a:lnTo>
                    <a:lnTo>
                      <a:pt x="0" y="170"/>
                    </a:lnTo>
                    <a:lnTo>
                      <a:pt x="4" y="150"/>
                    </a:lnTo>
                    <a:lnTo>
                      <a:pt x="12" y="133"/>
                    </a:lnTo>
                    <a:lnTo>
                      <a:pt x="19" y="119"/>
                    </a:lnTo>
                    <a:lnTo>
                      <a:pt x="27" y="108"/>
                    </a:lnTo>
                    <a:lnTo>
                      <a:pt x="35" y="99"/>
                    </a:lnTo>
                    <a:lnTo>
                      <a:pt x="40" y="92"/>
                    </a:lnTo>
                    <a:lnTo>
                      <a:pt x="45" y="89"/>
                    </a:lnTo>
                    <a:lnTo>
                      <a:pt x="46" y="88"/>
                    </a:lnTo>
                    <a:lnTo>
                      <a:pt x="56" y="78"/>
                    </a:lnTo>
                    <a:lnTo>
                      <a:pt x="66" y="66"/>
                    </a:lnTo>
                    <a:lnTo>
                      <a:pt x="76" y="54"/>
                    </a:lnTo>
                    <a:lnTo>
                      <a:pt x="86" y="41"/>
                    </a:lnTo>
                    <a:lnTo>
                      <a:pt x="96" y="28"/>
                    </a:lnTo>
                    <a:lnTo>
                      <a:pt x="105" y="17"/>
                    </a:lnTo>
                    <a:lnTo>
                      <a:pt x="112" y="7"/>
                    </a:lnTo>
                    <a:lnTo>
                      <a:pt x="117" y="0"/>
                    </a:lnTo>
                    <a:lnTo>
                      <a:pt x="144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6" name="Freeform 375"/>
              <p:cNvSpPr>
                <a:spLocks/>
              </p:cNvSpPr>
              <p:nvPr/>
            </p:nvSpPr>
            <p:spPr bwMode="auto">
              <a:xfrm>
                <a:off x="5552" y="120"/>
                <a:ext cx="25" cy="36"/>
              </a:xfrm>
              <a:custGeom>
                <a:avLst/>
                <a:gdLst/>
                <a:ahLst/>
                <a:cxnLst>
                  <a:cxn ang="0">
                    <a:pos x="20" y="104"/>
                  </a:cxn>
                  <a:cxn ang="0">
                    <a:pos x="19" y="107"/>
                  </a:cxn>
                  <a:cxn ang="0">
                    <a:pos x="25" y="94"/>
                  </a:cxn>
                  <a:cxn ang="0">
                    <a:pos x="32" y="81"/>
                  </a:cxn>
                  <a:cxn ang="0">
                    <a:pos x="39" y="67"/>
                  </a:cxn>
                  <a:cxn ang="0">
                    <a:pos x="46" y="54"/>
                  </a:cxn>
                  <a:cxn ang="0">
                    <a:pos x="55" y="41"/>
                  </a:cxn>
                  <a:cxn ang="0">
                    <a:pos x="62" y="27"/>
                  </a:cxn>
                  <a:cxn ang="0">
                    <a:pos x="68" y="19"/>
                  </a:cxn>
                  <a:cxn ang="0">
                    <a:pos x="74" y="12"/>
                  </a:cxn>
                  <a:cxn ang="0">
                    <a:pos x="56" y="0"/>
                  </a:cxn>
                  <a:cxn ang="0">
                    <a:pos x="51" y="7"/>
                  </a:cxn>
                  <a:cxn ang="0">
                    <a:pos x="45" y="19"/>
                  </a:cxn>
                  <a:cxn ang="0">
                    <a:pos x="38" y="30"/>
                  </a:cxn>
                  <a:cxn ang="0">
                    <a:pos x="29" y="43"/>
                  </a:cxn>
                  <a:cxn ang="0">
                    <a:pos x="22" y="58"/>
                  </a:cxn>
                  <a:cxn ang="0">
                    <a:pos x="15" y="73"/>
                  </a:cxn>
                  <a:cxn ang="0">
                    <a:pos x="7" y="85"/>
                  </a:cxn>
                  <a:cxn ang="0">
                    <a:pos x="2" y="98"/>
                  </a:cxn>
                  <a:cxn ang="0">
                    <a:pos x="0" y="101"/>
                  </a:cxn>
                  <a:cxn ang="0">
                    <a:pos x="20" y="104"/>
                  </a:cxn>
                </a:cxnLst>
                <a:rect l="0" t="0" r="r" b="b"/>
                <a:pathLst>
                  <a:path w="74" h="107">
                    <a:moveTo>
                      <a:pt x="20" y="104"/>
                    </a:moveTo>
                    <a:lnTo>
                      <a:pt x="19" y="107"/>
                    </a:lnTo>
                    <a:lnTo>
                      <a:pt x="25" y="94"/>
                    </a:lnTo>
                    <a:lnTo>
                      <a:pt x="32" y="81"/>
                    </a:lnTo>
                    <a:lnTo>
                      <a:pt x="39" y="67"/>
                    </a:lnTo>
                    <a:lnTo>
                      <a:pt x="46" y="54"/>
                    </a:lnTo>
                    <a:lnTo>
                      <a:pt x="55" y="41"/>
                    </a:lnTo>
                    <a:lnTo>
                      <a:pt x="62" y="27"/>
                    </a:lnTo>
                    <a:lnTo>
                      <a:pt x="68" y="19"/>
                    </a:lnTo>
                    <a:lnTo>
                      <a:pt x="74" y="12"/>
                    </a:lnTo>
                    <a:lnTo>
                      <a:pt x="56" y="0"/>
                    </a:lnTo>
                    <a:lnTo>
                      <a:pt x="51" y="7"/>
                    </a:lnTo>
                    <a:lnTo>
                      <a:pt x="45" y="19"/>
                    </a:lnTo>
                    <a:lnTo>
                      <a:pt x="38" y="30"/>
                    </a:lnTo>
                    <a:lnTo>
                      <a:pt x="29" y="43"/>
                    </a:lnTo>
                    <a:lnTo>
                      <a:pt x="22" y="58"/>
                    </a:lnTo>
                    <a:lnTo>
                      <a:pt x="15" y="73"/>
                    </a:lnTo>
                    <a:lnTo>
                      <a:pt x="7" y="85"/>
                    </a:lnTo>
                    <a:lnTo>
                      <a:pt x="2" y="98"/>
                    </a:lnTo>
                    <a:lnTo>
                      <a:pt x="0" y="101"/>
                    </a:lnTo>
                    <a:lnTo>
                      <a:pt x="20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7" name="Freeform 376"/>
              <p:cNvSpPr>
                <a:spLocks/>
              </p:cNvSpPr>
              <p:nvPr/>
            </p:nvSpPr>
            <p:spPr bwMode="auto">
              <a:xfrm>
                <a:off x="5535" y="156"/>
                <a:ext cx="24" cy="28"/>
              </a:xfrm>
              <a:custGeom>
                <a:avLst/>
                <a:gdLst/>
                <a:ahLst/>
                <a:cxnLst>
                  <a:cxn ang="0">
                    <a:pos x="1" y="85"/>
                  </a:cxn>
                  <a:cxn ang="0">
                    <a:pos x="11" y="85"/>
                  </a:cxn>
                  <a:cxn ang="0">
                    <a:pos x="30" y="71"/>
                  </a:cxn>
                  <a:cxn ang="0">
                    <a:pos x="43" y="57"/>
                  </a:cxn>
                  <a:cxn ang="0">
                    <a:pos x="55" y="43"/>
                  </a:cxn>
                  <a:cxn ang="0">
                    <a:pos x="63" y="31"/>
                  </a:cxn>
                  <a:cxn ang="0">
                    <a:pos x="68" y="20"/>
                  </a:cxn>
                  <a:cxn ang="0">
                    <a:pos x="72" y="11"/>
                  </a:cxn>
                  <a:cxn ang="0">
                    <a:pos x="73" y="4"/>
                  </a:cxn>
                  <a:cxn ang="0">
                    <a:pos x="73" y="3"/>
                  </a:cxn>
                  <a:cxn ang="0">
                    <a:pos x="53" y="0"/>
                  </a:cxn>
                  <a:cxn ang="0">
                    <a:pos x="53" y="2"/>
                  </a:cxn>
                  <a:cxn ang="0">
                    <a:pos x="52" y="6"/>
                  </a:cxn>
                  <a:cxn ang="0">
                    <a:pos x="50" y="11"/>
                  </a:cxn>
                  <a:cxn ang="0">
                    <a:pos x="46" y="20"/>
                  </a:cxn>
                  <a:cxn ang="0">
                    <a:pos x="37" y="31"/>
                  </a:cxn>
                  <a:cxn ang="0">
                    <a:pos x="29" y="43"/>
                  </a:cxn>
                  <a:cxn ang="0">
                    <a:pos x="16" y="57"/>
                  </a:cxn>
                  <a:cxn ang="0">
                    <a:pos x="0" y="68"/>
                  </a:cxn>
                  <a:cxn ang="0">
                    <a:pos x="10" y="68"/>
                  </a:cxn>
                  <a:cxn ang="0">
                    <a:pos x="1" y="85"/>
                  </a:cxn>
                  <a:cxn ang="0">
                    <a:pos x="7" y="88"/>
                  </a:cxn>
                  <a:cxn ang="0">
                    <a:pos x="11" y="85"/>
                  </a:cxn>
                  <a:cxn ang="0">
                    <a:pos x="1" y="85"/>
                  </a:cxn>
                </a:cxnLst>
                <a:rect l="0" t="0" r="r" b="b"/>
                <a:pathLst>
                  <a:path w="73" h="88">
                    <a:moveTo>
                      <a:pt x="1" y="85"/>
                    </a:moveTo>
                    <a:lnTo>
                      <a:pt x="11" y="85"/>
                    </a:lnTo>
                    <a:lnTo>
                      <a:pt x="30" y="71"/>
                    </a:lnTo>
                    <a:lnTo>
                      <a:pt x="43" y="57"/>
                    </a:lnTo>
                    <a:lnTo>
                      <a:pt x="55" y="43"/>
                    </a:lnTo>
                    <a:lnTo>
                      <a:pt x="63" y="31"/>
                    </a:lnTo>
                    <a:lnTo>
                      <a:pt x="68" y="20"/>
                    </a:lnTo>
                    <a:lnTo>
                      <a:pt x="72" y="11"/>
                    </a:lnTo>
                    <a:lnTo>
                      <a:pt x="73" y="4"/>
                    </a:lnTo>
                    <a:lnTo>
                      <a:pt x="73" y="3"/>
                    </a:lnTo>
                    <a:lnTo>
                      <a:pt x="53" y="0"/>
                    </a:lnTo>
                    <a:lnTo>
                      <a:pt x="53" y="2"/>
                    </a:lnTo>
                    <a:lnTo>
                      <a:pt x="52" y="6"/>
                    </a:lnTo>
                    <a:lnTo>
                      <a:pt x="50" y="11"/>
                    </a:lnTo>
                    <a:lnTo>
                      <a:pt x="46" y="20"/>
                    </a:lnTo>
                    <a:lnTo>
                      <a:pt x="37" y="31"/>
                    </a:lnTo>
                    <a:lnTo>
                      <a:pt x="29" y="43"/>
                    </a:lnTo>
                    <a:lnTo>
                      <a:pt x="16" y="57"/>
                    </a:lnTo>
                    <a:lnTo>
                      <a:pt x="0" y="68"/>
                    </a:lnTo>
                    <a:lnTo>
                      <a:pt x="10" y="68"/>
                    </a:lnTo>
                    <a:lnTo>
                      <a:pt x="1" y="85"/>
                    </a:lnTo>
                    <a:lnTo>
                      <a:pt x="7" y="88"/>
                    </a:lnTo>
                    <a:lnTo>
                      <a:pt x="11" y="85"/>
                    </a:lnTo>
                    <a:lnTo>
                      <a:pt x="1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8" name="Freeform 377"/>
              <p:cNvSpPr>
                <a:spLocks/>
              </p:cNvSpPr>
              <p:nvPr/>
            </p:nvSpPr>
            <p:spPr bwMode="auto">
              <a:xfrm>
                <a:off x="5522" y="172"/>
                <a:ext cx="16" cy="10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7" y="17"/>
                  </a:cxn>
                  <a:cxn ang="0">
                    <a:pos x="38" y="32"/>
                  </a:cxn>
                  <a:cxn ang="0">
                    <a:pos x="47" y="15"/>
                  </a:cxn>
                  <a:cxn ang="0">
                    <a:pos x="15" y="0"/>
                  </a:cxn>
                  <a:cxn ang="0">
                    <a:pos x="21" y="10"/>
                  </a:cxn>
                  <a:cxn ang="0">
                    <a:pos x="1" y="7"/>
                  </a:cxn>
                  <a:cxn ang="0">
                    <a:pos x="0" y="14"/>
                  </a:cxn>
                  <a:cxn ang="0">
                    <a:pos x="7" y="17"/>
                  </a:cxn>
                  <a:cxn ang="0">
                    <a:pos x="1" y="7"/>
                  </a:cxn>
                </a:cxnLst>
                <a:rect l="0" t="0" r="r" b="b"/>
                <a:pathLst>
                  <a:path w="47" h="32">
                    <a:moveTo>
                      <a:pt x="1" y="7"/>
                    </a:moveTo>
                    <a:lnTo>
                      <a:pt x="7" y="17"/>
                    </a:lnTo>
                    <a:lnTo>
                      <a:pt x="38" y="32"/>
                    </a:lnTo>
                    <a:lnTo>
                      <a:pt x="47" y="15"/>
                    </a:lnTo>
                    <a:lnTo>
                      <a:pt x="15" y="0"/>
                    </a:lnTo>
                    <a:lnTo>
                      <a:pt x="21" y="10"/>
                    </a:lnTo>
                    <a:lnTo>
                      <a:pt x="1" y="7"/>
                    </a:lnTo>
                    <a:lnTo>
                      <a:pt x="0" y="14"/>
                    </a:lnTo>
                    <a:lnTo>
                      <a:pt x="7" y="17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59" name="Freeform 378"/>
              <p:cNvSpPr>
                <a:spLocks/>
              </p:cNvSpPr>
              <p:nvPr/>
            </p:nvSpPr>
            <p:spPr bwMode="auto">
              <a:xfrm>
                <a:off x="5523" y="144"/>
                <a:ext cx="21" cy="31"/>
              </a:xfrm>
              <a:custGeom>
                <a:avLst/>
                <a:gdLst/>
                <a:ahLst/>
                <a:cxnLst>
                  <a:cxn ang="0">
                    <a:pos x="49" y="2"/>
                  </a:cxn>
                  <a:cxn ang="0">
                    <a:pos x="50" y="0"/>
                  </a:cxn>
                  <a:cxn ang="0">
                    <a:pos x="49" y="2"/>
                  </a:cxn>
                  <a:cxn ang="0">
                    <a:pos x="43" y="6"/>
                  </a:cxn>
                  <a:cxn ang="0">
                    <a:pos x="37" y="14"/>
                  </a:cxn>
                  <a:cxn ang="0">
                    <a:pos x="30" y="23"/>
                  </a:cxn>
                  <a:cxn ang="0">
                    <a:pos x="20" y="34"/>
                  </a:cxn>
                  <a:cxn ang="0">
                    <a:pos x="13" y="50"/>
                  </a:cxn>
                  <a:cxn ang="0">
                    <a:pos x="4" y="69"/>
                  </a:cxn>
                  <a:cxn ang="0">
                    <a:pos x="0" y="90"/>
                  </a:cxn>
                  <a:cxn ang="0">
                    <a:pos x="20" y="93"/>
                  </a:cxn>
                  <a:cxn ang="0">
                    <a:pos x="24" y="74"/>
                  </a:cxn>
                  <a:cxn ang="0">
                    <a:pos x="30" y="59"/>
                  </a:cxn>
                  <a:cxn ang="0">
                    <a:pos x="37" y="46"/>
                  </a:cxn>
                  <a:cxn ang="0">
                    <a:pos x="45" y="34"/>
                  </a:cxn>
                  <a:cxn ang="0">
                    <a:pos x="52" y="26"/>
                  </a:cxn>
                  <a:cxn ang="0">
                    <a:pos x="58" y="20"/>
                  </a:cxn>
                  <a:cxn ang="0">
                    <a:pos x="60" y="19"/>
                  </a:cxn>
                  <a:cxn ang="0">
                    <a:pos x="62" y="17"/>
                  </a:cxn>
                  <a:cxn ang="0">
                    <a:pos x="63" y="16"/>
                  </a:cxn>
                  <a:cxn ang="0">
                    <a:pos x="49" y="2"/>
                  </a:cxn>
                </a:cxnLst>
                <a:rect l="0" t="0" r="r" b="b"/>
                <a:pathLst>
                  <a:path w="63" h="93">
                    <a:moveTo>
                      <a:pt x="49" y="2"/>
                    </a:moveTo>
                    <a:lnTo>
                      <a:pt x="50" y="0"/>
                    </a:lnTo>
                    <a:lnTo>
                      <a:pt x="49" y="2"/>
                    </a:lnTo>
                    <a:lnTo>
                      <a:pt x="43" y="6"/>
                    </a:lnTo>
                    <a:lnTo>
                      <a:pt x="37" y="14"/>
                    </a:lnTo>
                    <a:lnTo>
                      <a:pt x="30" y="23"/>
                    </a:lnTo>
                    <a:lnTo>
                      <a:pt x="20" y="34"/>
                    </a:lnTo>
                    <a:lnTo>
                      <a:pt x="13" y="50"/>
                    </a:lnTo>
                    <a:lnTo>
                      <a:pt x="4" y="69"/>
                    </a:lnTo>
                    <a:lnTo>
                      <a:pt x="0" y="90"/>
                    </a:lnTo>
                    <a:lnTo>
                      <a:pt x="20" y="93"/>
                    </a:lnTo>
                    <a:lnTo>
                      <a:pt x="24" y="74"/>
                    </a:lnTo>
                    <a:lnTo>
                      <a:pt x="30" y="59"/>
                    </a:lnTo>
                    <a:lnTo>
                      <a:pt x="37" y="46"/>
                    </a:lnTo>
                    <a:lnTo>
                      <a:pt x="45" y="34"/>
                    </a:lnTo>
                    <a:lnTo>
                      <a:pt x="52" y="26"/>
                    </a:lnTo>
                    <a:lnTo>
                      <a:pt x="58" y="20"/>
                    </a:lnTo>
                    <a:lnTo>
                      <a:pt x="60" y="19"/>
                    </a:lnTo>
                    <a:lnTo>
                      <a:pt x="62" y="17"/>
                    </a:lnTo>
                    <a:lnTo>
                      <a:pt x="63" y="16"/>
                    </a:lnTo>
                    <a:lnTo>
                      <a:pt x="4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0" name="Freeform 379"/>
              <p:cNvSpPr>
                <a:spLocks/>
              </p:cNvSpPr>
              <p:nvPr/>
            </p:nvSpPr>
            <p:spPr bwMode="auto">
              <a:xfrm>
                <a:off x="5539" y="113"/>
                <a:ext cx="29" cy="36"/>
              </a:xfrm>
              <a:custGeom>
                <a:avLst/>
                <a:gdLst/>
                <a:ahLst/>
                <a:cxnLst>
                  <a:cxn ang="0">
                    <a:pos x="82" y="4"/>
                  </a:cxn>
                  <a:cxn ang="0">
                    <a:pos x="69" y="7"/>
                  </a:cxn>
                  <a:cxn ang="0">
                    <a:pos x="65" y="14"/>
                  </a:cxn>
                  <a:cxn ang="0">
                    <a:pos x="57" y="24"/>
                  </a:cxn>
                  <a:cxn ang="0">
                    <a:pos x="49" y="35"/>
                  </a:cxn>
                  <a:cxn ang="0">
                    <a:pos x="40" y="48"/>
                  </a:cxn>
                  <a:cxn ang="0">
                    <a:pos x="30" y="61"/>
                  </a:cxn>
                  <a:cxn ang="0">
                    <a:pos x="20" y="74"/>
                  </a:cxn>
                  <a:cxn ang="0">
                    <a:pos x="10" y="84"/>
                  </a:cxn>
                  <a:cxn ang="0">
                    <a:pos x="0" y="94"/>
                  </a:cxn>
                  <a:cxn ang="0">
                    <a:pos x="14" y="108"/>
                  </a:cxn>
                  <a:cxn ang="0">
                    <a:pos x="24" y="98"/>
                  </a:cxn>
                  <a:cxn ang="0">
                    <a:pos x="34" y="85"/>
                  </a:cxn>
                  <a:cxn ang="0">
                    <a:pos x="45" y="72"/>
                  </a:cxn>
                  <a:cxn ang="0">
                    <a:pos x="55" y="60"/>
                  </a:cxn>
                  <a:cxn ang="0">
                    <a:pos x="66" y="47"/>
                  </a:cxn>
                  <a:cxn ang="0">
                    <a:pos x="75" y="35"/>
                  </a:cxn>
                  <a:cxn ang="0">
                    <a:pos x="82" y="25"/>
                  </a:cxn>
                  <a:cxn ang="0">
                    <a:pos x="86" y="18"/>
                  </a:cxn>
                  <a:cxn ang="0">
                    <a:pos x="73" y="21"/>
                  </a:cxn>
                  <a:cxn ang="0">
                    <a:pos x="82" y="4"/>
                  </a:cxn>
                  <a:cxn ang="0">
                    <a:pos x="75" y="0"/>
                  </a:cxn>
                  <a:cxn ang="0">
                    <a:pos x="69" y="7"/>
                  </a:cxn>
                  <a:cxn ang="0">
                    <a:pos x="82" y="4"/>
                  </a:cxn>
                </a:cxnLst>
                <a:rect l="0" t="0" r="r" b="b"/>
                <a:pathLst>
                  <a:path w="86" h="108">
                    <a:moveTo>
                      <a:pt x="82" y="4"/>
                    </a:moveTo>
                    <a:lnTo>
                      <a:pt x="69" y="7"/>
                    </a:lnTo>
                    <a:lnTo>
                      <a:pt x="65" y="14"/>
                    </a:lnTo>
                    <a:lnTo>
                      <a:pt x="57" y="24"/>
                    </a:lnTo>
                    <a:lnTo>
                      <a:pt x="49" y="35"/>
                    </a:lnTo>
                    <a:lnTo>
                      <a:pt x="40" y="48"/>
                    </a:lnTo>
                    <a:lnTo>
                      <a:pt x="30" y="61"/>
                    </a:lnTo>
                    <a:lnTo>
                      <a:pt x="20" y="74"/>
                    </a:lnTo>
                    <a:lnTo>
                      <a:pt x="10" y="84"/>
                    </a:lnTo>
                    <a:lnTo>
                      <a:pt x="0" y="94"/>
                    </a:lnTo>
                    <a:lnTo>
                      <a:pt x="14" y="108"/>
                    </a:lnTo>
                    <a:lnTo>
                      <a:pt x="24" y="98"/>
                    </a:lnTo>
                    <a:lnTo>
                      <a:pt x="34" y="85"/>
                    </a:lnTo>
                    <a:lnTo>
                      <a:pt x="45" y="72"/>
                    </a:lnTo>
                    <a:lnTo>
                      <a:pt x="55" y="60"/>
                    </a:lnTo>
                    <a:lnTo>
                      <a:pt x="66" y="47"/>
                    </a:lnTo>
                    <a:lnTo>
                      <a:pt x="75" y="35"/>
                    </a:lnTo>
                    <a:lnTo>
                      <a:pt x="82" y="25"/>
                    </a:lnTo>
                    <a:lnTo>
                      <a:pt x="86" y="18"/>
                    </a:lnTo>
                    <a:lnTo>
                      <a:pt x="73" y="21"/>
                    </a:lnTo>
                    <a:lnTo>
                      <a:pt x="82" y="4"/>
                    </a:lnTo>
                    <a:lnTo>
                      <a:pt x="75" y="0"/>
                    </a:lnTo>
                    <a:lnTo>
                      <a:pt x="69" y="7"/>
                    </a:lnTo>
                    <a:lnTo>
                      <a:pt x="8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1" name="Freeform 380"/>
              <p:cNvSpPr>
                <a:spLocks/>
              </p:cNvSpPr>
              <p:nvPr/>
            </p:nvSpPr>
            <p:spPr bwMode="auto">
              <a:xfrm>
                <a:off x="5563" y="115"/>
                <a:ext cx="16" cy="10"/>
              </a:xfrm>
              <a:custGeom>
                <a:avLst/>
                <a:gdLst/>
                <a:ahLst/>
                <a:cxnLst>
                  <a:cxn ang="0">
                    <a:pos x="41" y="29"/>
                  </a:cxn>
                  <a:cxn ang="0">
                    <a:pos x="36" y="14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28" y="31"/>
                  </a:cxn>
                  <a:cxn ang="0">
                    <a:pos x="23" y="17"/>
                  </a:cxn>
                  <a:cxn ang="0">
                    <a:pos x="41" y="29"/>
                  </a:cxn>
                  <a:cxn ang="0">
                    <a:pos x="46" y="20"/>
                  </a:cxn>
                  <a:cxn ang="0">
                    <a:pos x="36" y="14"/>
                  </a:cxn>
                  <a:cxn ang="0">
                    <a:pos x="41" y="29"/>
                  </a:cxn>
                </a:cxnLst>
                <a:rect l="0" t="0" r="r" b="b"/>
                <a:pathLst>
                  <a:path w="46" h="31">
                    <a:moveTo>
                      <a:pt x="41" y="29"/>
                    </a:moveTo>
                    <a:lnTo>
                      <a:pt x="36" y="14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28" y="31"/>
                    </a:lnTo>
                    <a:lnTo>
                      <a:pt x="23" y="17"/>
                    </a:lnTo>
                    <a:lnTo>
                      <a:pt x="41" y="29"/>
                    </a:lnTo>
                    <a:lnTo>
                      <a:pt x="46" y="20"/>
                    </a:lnTo>
                    <a:lnTo>
                      <a:pt x="36" y="14"/>
                    </a:lnTo>
                    <a:lnTo>
                      <a:pt x="41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2" name="Freeform 381"/>
              <p:cNvSpPr>
                <a:spLocks/>
              </p:cNvSpPr>
              <p:nvPr/>
            </p:nvSpPr>
            <p:spPr bwMode="auto">
              <a:xfrm>
                <a:off x="5596" y="37"/>
                <a:ext cx="33" cy="40"/>
              </a:xfrm>
              <a:custGeom>
                <a:avLst/>
                <a:gdLst/>
                <a:ahLst/>
                <a:cxnLst>
                  <a:cxn ang="0">
                    <a:pos x="30" y="119"/>
                  </a:cxn>
                  <a:cxn ang="0">
                    <a:pos x="40" y="104"/>
                  </a:cxn>
                  <a:cxn ang="0">
                    <a:pos x="50" y="91"/>
                  </a:cxn>
                  <a:cxn ang="0">
                    <a:pos x="57" y="81"/>
                  </a:cxn>
                  <a:cxn ang="0">
                    <a:pos x="66" y="71"/>
                  </a:cxn>
                  <a:cxn ang="0">
                    <a:pos x="72" y="64"/>
                  </a:cxn>
                  <a:cxn ang="0">
                    <a:pos x="77" y="58"/>
                  </a:cxn>
                  <a:cxn ang="0">
                    <a:pos x="82" y="53"/>
                  </a:cxn>
                  <a:cxn ang="0">
                    <a:pos x="85" y="50"/>
                  </a:cxn>
                  <a:cxn ang="0">
                    <a:pos x="89" y="44"/>
                  </a:cxn>
                  <a:cxn ang="0">
                    <a:pos x="93" y="37"/>
                  </a:cxn>
                  <a:cxn ang="0">
                    <a:pos x="96" y="30"/>
                  </a:cxn>
                  <a:cxn ang="0">
                    <a:pos x="97" y="23"/>
                  </a:cxn>
                  <a:cxn ang="0">
                    <a:pos x="99" y="17"/>
                  </a:cxn>
                  <a:cxn ang="0">
                    <a:pos x="97" y="10"/>
                  </a:cxn>
                  <a:cxn ang="0">
                    <a:pos x="93" y="6"/>
                  </a:cxn>
                  <a:cxn ang="0">
                    <a:pos x="89" y="1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9" y="1"/>
                  </a:cxn>
                  <a:cxn ang="0">
                    <a:pos x="62" y="6"/>
                  </a:cxn>
                  <a:cxn ang="0">
                    <a:pos x="56" y="10"/>
                  </a:cxn>
                  <a:cxn ang="0">
                    <a:pos x="50" y="16"/>
                  </a:cxn>
                  <a:cxn ang="0">
                    <a:pos x="46" y="21"/>
                  </a:cxn>
                  <a:cxn ang="0">
                    <a:pos x="43" y="28"/>
                  </a:cxn>
                  <a:cxn ang="0">
                    <a:pos x="41" y="33"/>
                  </a:cxn>
                  <a:cxn ang="0">
                    <a:pos x="38" y="38"/>
                  </a:cxn>
                  <a:cxn ang="0">
                    <a:pos x="34" y="45"/>
                  </a:cxn>
                  <a:cxn ang="0">
                    <a:pos x="30" y="54"/>
                  </a:cxn>
                  <a:cxn ang="0">
                    <a:pos x="24" y="64"/>
                  </a:cxn>
                  <a:cxn ang="0">
                    <a:pos x="18" y="75"/>
                  </a:cxn>
                  <a:cxn ang="0">
                    <a:pos x="10" y="88"/>
                  </a:cxn>
                  <a:cxn ang="0">
                    <a:pos x="0" y="104"/>
                  </a:cxn>
                  <a:cxn ang="0">
                    <a:pos x="30" y="119"/>
                  </a:cxn>
                </a:cxnLst>
                <a:rect l="0" t="0" r="r" b="b"/>
                <a:pathLst>
                  <a:path w="99" h="119">
                    <a:moveTo>
                      <a:pt x="30" y="119"/>
                    </a:moveTo>
                    <a:lnTo>
                      <a:pt x="40" y="104"/>
                    </a:lnTo>
                    <a:lnTo>
                      <a:pt x="50" y="91"/>
                    </a:lnTo>
                    <a:lnTo>
                      <a:pt x="57" y="81"/>
                    </a:lnTo>
                    <a:lnTo>
                      <a:pt x="66" y="71"/>
                    </a:lnTo>
                    <a:lnTo>
                      <a:pt x="72" y="64"/>
                    </a:lnTo>
                    <a:lnTo>
                      <a:pt x="77" y="58"/>
                    </a:lnTo>
                    <a:lnTo>
                      <a:pt x="82" y="53"/>
                    </a:lnTo>
                    <a:lnTo>
                      <a:pt x="85" y="50"/>
                    </a:lnTo>
                    <a:lnTo>
                      <a:pt x="89" y="44"/>
                    </a:lnTo>
                    <a:lnTo>
                      <a:pt x="93" y="37"/>
                    </a:lnTo>
                    <a:lnTo>
                      <a:pt x="96" y="30"/>
                    </a:lnTo>
                    <a:lnTo>
                      <a:pt x="97" y="23"/>
                    </a:lnTo>
                    <a:lnTo>
                      <a:pt x="99" y="17"/>
                    </a:lnTo>
                    <a:lnTo>
                      <a:pt x="97" y="10"/>
                    </a:lnTo>
                    <a:lnTo>
                      <a:pt x="93" y="6"/>
                    </a:lnTo>
                    <a:lnTo>
                      <a:pt x="89" y="1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9" y="1"/>
                    </a:lnTo>
                    <a:lnTo>
                      <a:pt x="62" y="6"/>
                    </a:lnTo>
                    <a:lnTo>
                      <a:pt x="56" y="10"/>
                    </a:lnTo>
                    <a:lnTo>
                      <a:pt x="50" y="16"/>
                    </a:lnTo>
                    <a:lnTo>
                      <a:pt x="46" y="21"/>
                    </a:lnTo>
                    <a:lnTo>
                      <a:pt x="43" y="28"/>
                    </a:lnTo>
                    <a:lnTo>
                      <a:pt x="41" y="33"/>
                    </a:lnTo>
                    <a:lnTo>
                      <a:pt x="38" y="38"/>
                    </a:lnTo>
                    <a:lnTo>
                      <a:pt x="34" y="45"/>
                    </a:lnTo>
                    <a:lnTo>
                      <a:pt x="30" y="54"/>
                    </a:lnTo>
                    <a:lnTo>
                      <a:pt x="24" y="64"/>
                    </a:lnTo>
                    <a:lnTo>
                      <a:pt x="18" y="75"/>
                    </a:lnTo>
                    <a:lnTo>
                      <a:pt x="10" y="88"/>
                    </a:lnTo>
                    <a:lnTo>
                      <a:pt x="0" y="104"/>
                    </a:lnTo>
                    <a:lnTo>
                      <a:pt x="30" y="1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3" name="Freeform 382"/>
              <p:cNvSpPr>
                <a:spLocks/>
              </p:cNvSpPr>
              <p:nvPr/>
            </p:nvSpPr>
            <p:spPr bwMode="auto">
              <a:xfrm>
                <a:off x="5603" y="52"/>
                <a:ext cx="23" cy="28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53" y="4"/>
                  </a:cxn>
                  <a:cxn ang="0">
                    <a:pos x="49" y="8"/>
                  </a:cxn>
                  <a:cxn ang="0">
                    <a:pos x="43" y="14"/>
                  </a:cxn>
                  <a:cxn ang="0">
                    <a:pos x="38" y="22"/>
                  </a:cxn>
                  <a:cxn ang="0">
                    <a:pos x="29" y="32"/>
                  </a:cxn>
                  <a:cxn ang="0">
                    <a:pos x="20" y="42"/>
                  </a:cxn>
                  <a:cxn ang="0">
                    <a:pos x="10" y="55"/>
                  </a:cxn>
                  <a:cxn ang="0">
                    <a:pos x="0" y="71"/>
                  </a:cxn>
                  <a:cxn ang="0">
                    <a:pos x="17" y="82"/>
                  </a:cxn>
                  <a:cxn ang="0">
                    <a:pos x="28" y="66"/>
                  </a:cxn>
                  <a:cxn ang="0">
                    <a:pos x="38" y="54"/>
                  </a:cxn>
                  <a:cxn ang="0">
                    <a:pos x="43" y="44"/>
                  </a:cxn>
                  <a:cxn ang="0">
                    <a:pos x="52" y="34"/>
                  </a:cxn>
                  <a:cxn ang="0">
                    <a:pos x="58" y="28"/>
                  </a:cxn>
                  <a:cxn ang="0">
                    <a:pos x="64" y="22"/>
                  </a:cxn>
                  <a:cxn ang="0">
                    <a:pos x="68" y="15"/>
                  </a:cxn>
                  <a:cxn ang="0">
                    <a:pos x="71" y="14"/>
                  </a:cxn>
                  <a:cxn ang="0">
                    <a:pos x="71" y="14"/>
                  </a:cxn>
                  <a:cxn ang="0">
                    <a:pos x="56" y="0"/>
                  </a:cxn>
                </a:cxnLst>
                <a:rect l="0" t="0" r="r" b="b"/>
                <a:pathLst>
                  <a:path w="71" h="82">
                    <a:moveTo>
                      <a:pt x="56" y="0"/>
                    </a:moveTo>
                    <a:lnTo>
                      <a:pt x="56" y="0"/>
                    </a:lnTo>
                    <a:lnTo>
                      <a:pt x="53" y="4"/>
                    </a:lnTo>
                    <a:lnTo>
                      <a:pt x="49" y="8"/>
                    </a:lnTo>
                    <a:lnTo>
                      <a:pt x="43" y="14"/>
                    </a:lnTo>
                    <a:lnTo>
                      <a:pt x="38" y="22"/>
                    </a:lnTo>
                    <a:lnTo>
                      <a:pt x="29" y="32"/>
                    </a:lnTo>
                    <a:lnTo>
                      <a:pt x="20" y="42"/>
                    </a:lnTo>
                    <a:lnTo>
                      <a:pt x="10" y="55"/>
                    </a:lnTo>
                    <a:lnTo>
                      <a:pt x="0" y="71"/>
                    </a:lnTo>
                    <a:lnTo>
                      <a:pt x="17" y="82"/>
                    </a:lnTo>
                    <a:lnTo>
                      <a:pt x="28" y="66"/>
                    </a:lnTo>
                    <a:lnTo>
                      <a:pt x="38" y="54"/>
                    </a:lnTo>
                    <a:lnTo>
                      <a:pt x="43" y="44"/>
                    </a:lnTo>
                    <a:lnTo>
                      <a:pt x="52" y="34"/>
                    </a:lnTo>
                    <a:lnTo>
                      <a:pt x="58" y="28"/>
                    </a:lnTo>
                    <a:lnTo>
                      <a:pt x="64" y="22"/>
                    </a:lnTo>
                    <a:lnTo>
                      <a:pt x="68" y="15"/>
                    </a:lnTo>
                    <a:lnTo>
                      <a:pt x="71" y="14"/>
                    </a:lnTo>
                    <a:lnTo>
                      <a:pt x="71" y="14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4" name="Freeform 383"/>
              <p:cNvSpPr>
                <a:spLocks/>
              </p:cNvSpPr>
              <p:nvPr/>
            </p:nvSpPr>
            <p:spPr bwMode="auto">
              <a:xfrm>
                <a:off x="5621" y="35"/>
                <a:ext cx="11" cy="21"/>
              </a:xfrm>
              <a:custGeom>
                <a:avLst/>
                <a:gdLst/>
                <a:ahLst/>
                <a:cxnLst>
                  <a:cxn ang="0">
                    <a:pos x="8" y="17"/>
                  </a:cxn>
                  <a:cxn ang="0">
                    <a:pos x="8" y="17"/>
                  </a:cxn>
                  <a:cxn ang="0">
                    <a:pos x="9" y="20"/>
                  </a:cxn>
                  <a:cxn ang="0">
                    <a:pos x="12" y="21"/>
                  </a:cxn>
                  <a:cxn ang="0">
                    <a:pos x="12" y="24"/>
                  </a:cxn>
                  <a:cxn ang="0">
                    <a:pos x="10" y="27"/>
                  </a:cxn>
                  <a:cxn ang="0">
                    <a:pos x="9" y="34"/>
                  </a:cxn>
                  <a:cxn ang="0">
                    <a:pos x="8" y="40"/>
                  </a:cxn>
                  <a:cxn ang="0">
                    <a:pos x="3" y="45"/>
                  </a:cxn>
                  <a:cxn ang="0">
                    <a:pos x="0" y="50"/>
                  </a:cxn>
                  <a:cxn ang="0">
                    <a:pos x="15" y="64"/>
                  </a:cxn>
                  <a:cxn ang="0">
                    <a:pos x="20" y="57"/>
                  </a:cxn>
                  <a:cxn ang="0">
                    <a:pos x="25" y="48"/>
                  </a:cxn>
                  <a:cxn ang="0">
                    <a:pos x="29" y="40"/>
                  </a:cxn>
                  <a:cxn ang="0">
                    <a:pos x="31" y="33"/>
                  </a:cxn>
                  <a:cxn ang="0">
                    <a:pos x="32" y="24"/>
                  </a:cxn>
                  <a:cxn ang="0">
                    <a:pos x="29" y="13"/>
                  </a:cxn>
                  <a:cxn ang="0">
                    <a:pos x="23" y="5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8" y="17"/>
                  </a:cxn>
                </a:cxnLst>
                <a:rect l="0" t="0" r="r" b="b"/>
                <a:pathLst>
                  <a:path w="32" h="64">
                    <a:moveTo>
                      <a:pt x="8" y="17"/>
                    </a:moveTo>
                    <a:lnTo>
                      <a:pt x="8" y="17"/>
                    </a:lnTo>
                    <a:lnTo>
                      <a:pt x="9" y="20"/>
                    </a:lnTo>
                    <a:lnTo>
                      <a:pt x="12" y="21"/>
                    </a:lnTo>
                    <a:lnTo>
                      <a:pt x="12" y="24"/>
                    </a:lnTo>
                    <a:lnTo>
                      <a:pt x="10" y="27"/>
                    </a:lnTo>
                    <a:lnTo>
                      <a:pt x="9" y="34"/>
                    </a:lnTo>
                    <a:lnTo>
                      <a:pt x="8" y="40"/>
                    </a:lnTo>
                    <a:lnTo>
                      <a:pt x="3" y="45"/>
                    </a:lnTo>
                    <a:lnTo>
                      <a:pt x="0" y="50"/>
                    </a:lnTo>
                    <a:lnTo>
                      <a:pt x="15" y="64"/>
                    </a:lnTo>
                    <a:lnTo>
                      <a:pt x="20" y="57"/>
                    </a:lnTo>
                    <a:lnTo>
                      <a:pt x="25" y="48"/>
                    </a:lnTo>
                    <a:lnTo>
                      <a:pt x="29" y="40"/>
                    </a:lnTo>
                    <a:lnTo>
                      <a:pt x="31" y="33"/>
                    </a:lnTo>
                    <a:lnTo>
                      <a:pt x="32" y="24"/>
                    </a:lnTo>
                    <a:lnTo>
                      <a:pt x="29" y="13"/>
                    </a:lnTo>
                    <a:lnTo>
                      <a:pt x="23" y="5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8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5" name="Freeform 384"/>
              <p:cNvSpPr>
                <a:spLocks/>
              </p:cNvSpPr>
              <p:nvPr/>
            </p:nvSpPr>
            <p:spPr bwMode="auto">
              <a:xfrm>
                <a:off x="5607" y="34"/>
                <a:ext cx="20" cy="14"/>
              </a:xfrm>
              <a:custGeom>
                <a:avLst/>
                <a:gdLst/>
                <a:ahLst/>
                <a:cxnLst>
                  <a:cxn ang="0">
                    <a:pos x="18" y="43"/>
                  </a:cxn>
                  <a:cxn ang="0">
                    <a:pos x="20" y="41"/>
                  </a:cxn>
                  <a:cxn ang="0">
                    <a:pos x="21" y="36"/>
                  </a:cxn>
                  <a:cxn ang="0">
                    <a:pos x="24" y="33"/>
                  </a:cxn>
                  <a:cxn ang="0">
                    <a:pos x="30" y="27"/>
                  </a:cxn>
                  <a:cxn ang="0">
                    <a:pos x="34" y="24"/>
                  </a:cxn>
                  <a:cxn ang="0">
                    <a:pos x="40" y="21"/>
                  </a:cxn>
                  <a:cxn ang="0">
                    <a:pos x="44" y="20"/>
                  </a:cxn>
                  <a:cxn ang="0">
                    <a:pos x="47" y="20"/>
                  </a:cxn>
                  <a:cxn ang="0">
                    <a:pos x="52" y="20"/>
                  </a:cxn>
                  <a:cxn ang="0">
                    <a:pos x="60" y="3"/>
                  </a:cxn>
                  <a:cxn ang="0">
                    <a:pos x="50" y="0"/>
                  </a:cxn>
                  <a:cxn ang="0">
                    <a:pos x="41" y="0"/>
                  </a:cxn>
                  <a:cxn ang="0">
                    <a:pos x="31" y="1"/>
                  </a:cxn>
                  <a:cxn ang="0">
                    <a:pos x="23" y="7"/>
                  </a:cxn>
                  <a:cxn ang="0">
                    <a:pos x="16" y="13"/>
                  </a:cxn>
                  <a:cxn ang="0">
                    <a:pos x="10" y="18"/>
                  </a:cxn>
                  <a:cxn ang="0">
                    <a:pos x="4" y="27"/>
                  </a:cxn>
                  <a:cxn ang="0">
                    <a:pos x="0" y="36"/>
                  </a:cxn>
                  <a:cxn ang="0">
                    <a:pos x="1" y="34"/>
                  </a:cxn>
                  <a:cxn ang="0">
                    <a:pos x="18" y="43"/>
                  </a:cxn>
                </a:cxnLst>
                <a:rect l="0" t="0" r="r" b="b"/>
                <a:pathLst>
                  <a:path w="60" h="43">
                    <a:moveTo>
                      <a:pt x="18" y="43"/>
                    </a:moveTo>
                    <a:lnTo>
                      <a:pt x="20" y="41"/>
                    </a:lnTo>
                    <a:lnTo>
                      <a:pt x="21" y="36"/>
                    </a:lnTo>
                    <a:lnTo>
                      <a:pt x="24" y="33"/>
                    </a:lnTo>
                    <a:lnTo>
                      <a:pt x="30" y="27"/>
                    </a:lnTo>
                    <a:lnTo>
                      <a:pt x="34" y="24"/>
                    </a:lnTo>
                    <a:lnTo>
                      <a:pt x="40" y="21"/>
                    </a:lnTo>
                    <a:lnTo>
                      <a:pt x="44" y="20"/>
                    </a:lnTo>
                    <a:lnTo>
                      <a:pt x="47" y="20"/>
                    </a:lnTo>
                    <a:lnTo>
                      <a:pt x="52" y="20"/>
                    </a:lnTo>
                    <a:lnTo>
                      <a:pt x="60" y="3"/>
                    </a:lnTo>
                    <a:lnTo>
                      <a:pt x="50" y="0"/>
                    </a:lnTo>
                    <a:lnTo>
                      <a:pt x="41" y="0"/>
                    </a:lnTo>
                    <a:lnTo>
                      <a:pt x="31" y="1"/>
                    </a:lnTo>
                    <a:lnTo>
                      <a:pt x="23" y="7"/>
                    </a:lnTo>
                    <a:lnTo>
                      <a:pt x="16" y="13"/>
                    </a:lnTo>
                    <a:lnTo>
                      <a:pt x="10" y="18"/>
                    </a:lnTo>
                    <a:lnTo>
                      <a:pt x="4" y="27"/>
                    </a:lnTo>
                    <a:lnTo>
                      <a:pt x="0" y="36"/>
                    </a:lnTo>
                    <a:lnTo>
                      <a:pt x="1" y="34"/>
                    </a:lnTo>
                    <a:lnTo>
                      <a:pt x="18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6" name="Freeform 385"/>
              <p:cNvSpPr>
                <a:spLocks/>
              </p:cNvSpPr>
              <p:nvPr/>
            </p:nvSpPr>
            <p:spPr bwMode="auto">
              <a:xfrm>
                <a:off x="5591" y="46"/>
                <a:ext cx="22" cy="29"/>
              </a:xfrm>
              <a:custGeom>
                <a:avLst/>
                <a:gdLst/>
                <a:ahLst/>
                <a:cxnLst>
                  <a:cxn ang="0">
                    <a:pos x="19" y="71"/>
                  </a:cxn>
                  <a:cxn ang="0">
                    <a:pos x="23" y="85"/>
                  </a:cxn>
                  <a:cxn ang="0">
                    <a:pos x="33" y="70"/>
                  </a:cxn>
                  <a:cxn ang="0">
                    <a:pos x="42" y="57"/>
                  </a:cxn>
                  <a:cxn ang="0">
                    <a:pos x="48" y="44"/>
                  </a:cxn>
                  <a:cxn ang="0">
                    <a:pos x="53" y="34"/>
                  </a:cxn>
                  <a:cxn ang="0">
                    <a:pos x="58" y="26"/>
                  </a:cxn>
                  <a:cxn ang="0">
                    <a:pos x="62" y="19"/>
                  </a:cxn>
                  <a:cxn ang="0">
                    <a:pos x="65" y="13"/>
                  </a:cxn>
                  <a:cxn ang="0">
                    <a:pos x="66" y="9"/>
                  </a:cxn>
                  <a:cxn ang="0">
                    <a:pos x="49" y="0"/>
                  </a:cxn>
                  <a:cxn ang="0">
                    <a:pos x="48" y="4"/>
                  </a:cxn>
                  <a:cxn ang="0">
                    <a:pos x="45" y="10"/>
                  </a:cxn>
                  <a:cxn ang="0">
                    <a:pos x="41" y="17"/>
                  </a:cxn>
                  <a:cxn ang="0">
                    <a:pos x="36" y="26"/>
                  </a:cxn>
                  <a:cxn ang="0">
                    <a:pos x="30" y="36"/>
                  </a:cxn>
                  <a:cxn ang="0">
                    <a:pos x="25" y="46"/>
                  </a:cxn>
                  <a:cxn ang="0">
                    <a:pos x="16" y="58"/>
                  </a:cxn>
                  <a:cxn ang="0">
                    <a:pos x="6" y="74"/>
                  </a:cxn>
                  <a:cxn ang="0">
                    <a:pos x="10" y="88"/>
                  </a:cxn>
                  <a:cxn ang="0">
                    <a:pos x="6" y="74"/>
                  </a:cxn>
                  <a:cxn ang="0">
                    <a:pos x="0" y="84"/>
                  </a:cxn>
                  <a:cxn ang="0">
                    <a:pos x="10" y="88"/>
                  </a:cxn>
                  <a:cxn ang="0">
                    <a:pos x="19" y="71"/>
                  </a:cxn>
                </a:cxnLst>
                <a:rect l="0" t="0" r="r" b="b"/>
                <a:pathLst>
                  <a:path w="66" h="88">
                    <a:moveTo>
                      <a:pt x="19" y="71"/>
                    </a:moveTo>
                    <a:lnTo>
                      <a:pt x="23" y="85"/>
                    </a:lnTo>
                    <a:lnTo>
                      <a:pt x="33" y="70"/>
                    </a:lnTo>
                    <a:lnTo>
                      <a:pt x="42" y="57"/>
                    </a:lnTo>
                    <a:lnTo>
                      <a:pt x="48" y="44"/>
                    </a:lnTo>
                    <a:lnTo>
                      <a:pt x="53" y="34"/>
                    </a:lnTo>
                    <a:lnTo>
                      <a:pt x="58" y="26"/>
                    </a:lnTo>
                    <a:lnTo>
                      <a:pt x="62" y="19"/>
                    </a:lnTo>
                    <a:lnTo>
                      <a:pt x="65" y="13"/>
                    </a:lnTo>
                    <a:lnTo>
                      <a:pt x="66" y="9"/>
                    </a:lnTo>
                    <a:lnTo>
                      <a:pt x="49" y="0"/>
                    </a:lnTo>
                    <a:lnTo>
                      <a:pt x="48" y="4"/>
                    </a:lnTo>
                    <a:lnTo>
                      <a:pt x="45" y="10"/>
                    </a:lnTo>
                    <a:lnTo>
                      <a:pt x="41" y="17"/>
                    </a:lnTo>
                    <a:lnTo>
                      <a:pt x="36" y="26"/>
                    </a:lnTo>
                    <a:lnTo>
                      <a:pt x="30" y="36"/>
                    </a:lnTo>
                    <a:lnTo>
                      <a:pt x="25" y="46"/>
                    </a:lnTo>
                    <a:lnTo>
                      <a:pt x="16" y="58"/>
                    </a:lnTo>
                    <a:lnTo>
                      <a:pt x="6" y="74"/>
                    </a:lnTo>
                    <a:lnTo>
                      <a:pt x="10" y="88"/>
                    </a:lnTo>
                    <a:lnTo>
                      <a:pt x="6" y="74"/>
                    </a:lnTo>
                    <a:lnTo>
                      <a:pt x="0" y="84"/>
                    </a:lnTo>
                    <a:lnTo>
                      <a:pt x="10" y="88"/>
                    </a:lnTo>
                    <a:lnTo>
                      <a:pt x="19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7" name="Freeform 386"/>
              <p:cNvSpPr>
                <a:spLocks/>
              </p:cNvSpPr>
              <p:nvPr/>
            </p:nvSpPr>
            <p:spPr bwMode="auto">
              <a:xfrm>
                <a:off x="5594" y="71"/>
                <a:ext cx="14" cy="12"/>
              </a:xfrm>
              <a:custGeom>
                <a:avLst/>
                <a:gdLst/>
                <a:ahLst/>
                <a:cxnLst>
                  <a:cxn ang="0">
                    <a:pos x="26" y="19"/>
                  </a:cxn>
                  <a:cxn ang="0">
                    <a:pos x="39" y="16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31" y="33"/>
                  </a:cxn>
                  <a:cxn ang="0">
                    <a:pos x="43" y="30"/>
                  </a:cxn>
                  <a:cxn ang="0">
                    <a:pos x="31" y="33"/>
                  </a:cxn>
                  <a:cxn ang="0">
                    <a:pos x="38" y="37"/>
                  </a:cxn>
                  <a:cxn ang="0">
                    <a:pos x="43" y="30"/>
                  </a:cxn>
                  <a:cxn ang="0">
                    <a:pos x="26" y="19"/>
                  </a:cxn>
                </a:cxnLst>
                <a:rect l="0" t="0" r="r" b="b"/>
                <a:pathLst>
                  <a:path w="43" h="37">
                    <a:moveTo>
                      <a:pt x="26" y="19"/>
                    </a:moveTo>
                    <a:lnTo>
                      <a:pt x="39" y="16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31" y="33"/>
                    </a:lnTo>
                    <a:lnTo>
                      <a:pt x="43" y="30"/>
                    </a:lnTo>
                    <a:lnTo>
                      <a:pt x="31" y="33"/>
                    </a:lnTo>
                    <a:lnTo>
                      <a:pt x="38" y="37"/>
                    </a:lnTo>
                    <a:lnTo>
                      <a:pt x="43" y="30"/>
                    </a:lnTo>
                    <a:lnTo>
                      <a:pt x="26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8" name="Freeform 387"/>
              <p:cNvSpPr>
                <a:spLocks/>
              </p:cNvSpPr>
              <p:nvPr/>
            </p:nvSpPr>
            <p:spPr bwMode="auto">
              <a:xfrm>
                <a:off x="5557" y="109"/>
                <a:ext cx="28" cy="18"/>
              </a:xfrm>
              <a:custGeom>
                <a:avLst/>
                <a:gdLst/>
                <a:ahLst/>
                <a:cxnLst>
                  <a:cxn ang="0">
                    <a:pos x="84" y="32"/>
                  </a:cxn>
                  <a:cxn ang="0">
                    <a:pos x="66" y="56"/>
                  </a:cxn>
                  <a:cxn ang="0">
                    <a:pos x="0" y="24"/>
                  </a:cxn>
                  <a:cxn ang="0">
                    <a:pos x="16" y="0"/>
                  </a:cxn>
                  <a:cxn ang="0">
                    <a:pos x="23" y="2"/>
                  </a:cxn>
                  <a:cxn ang="0">
                    <a:pos x="30" y="5"/>
                  </a:cxn>
                  <a:cxn ang="0">
                    <a:pos x="39" y="10"/>
                  </a:cxn>
                  <a:cxn ang="0">
                    <a:pos x="49" y="15"/>
                  </a:cxn>
                  <a:cxn ang="0">
                    <a:pos x="61" y="21"/>
                  </a:cxn>
                  <a:cxn ang="0">
                    <a:pos x="71" y="25"/>
                  </a:cxn>
                  <a:cxn ang="0">
                    <a:pos x="78" y="29"/>
                  </a:cxn>
                  <a:cxn ang="0">
                    <a:pos x="84" y="32"/>
                  </a:cxn>
                </a:cxnLst>
                <a:rect l="0" t="0" r="r" b="b"/>
                <a:pathLst>
                  <a:path w="84" h="56">
                    <a:moveTo>
                      <a:pt x="84" y="32"/>
                    </a:moveTo>
                    <a:lnTo>
                      <a:pt x="66" y="56"/>
                    </a:lnTo>
                    <a:lnTo>
                      <a:pt x="0" y="24"/>
                    </a:lnTo>
                    <a:lnTo>
                      <a:pt x="16" y="0"/>
                    </a:lnTo>
                    <a:lnTo>
                      <a:pt x="23" y="2"/>
                    </a:lnTo>
                    <a:lnTo>
                      <a:pt x="30" y="5"/>
                    </a:lnTo>
                    <a:lnTo>
                      <a:pt x="39" y="10"/>
                    </a:lnTo>
                    <a:lnTo>
                      <a:pt x="49" y="15"/>
                    </a:lnTo>
                    <a:lnTo>
                      <a:pt x="61" y="21"/>
                    </a:lnTo>
                    <a:lnTo>
                      <a:pt x="71" y="25"/>
                    </a:lnTo>
                    <a:lnTo>
                      <a:pt x="78" y="29"/>
                    </a:lnTo>
                    <a:lnTo>
                      <a:pt x="84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69" name="Freeform 388"/>
              <p:cNvSpPr>
                <a:spLocks/>
              </p:cNvSpPr>
              <p:nvPr/>
            </p:nvSpPr>
            <p:spPr bwMode="auto">
              <a:xfrm>
                <a:off x="5576" y="120"/>
                <a:ext cx="11" cy="14"/>
              </a:xfrm>
              <a:custGeom>
                <a:avLst/>
                <a:gdLst/>
                <a:ahLst/>
                <a:cxnLst>
                  <a:cxn ang="0">
                    <a:pos x="4" y="38"/>
                  </a:cxn>
                  <a:cxn ang="0">
                    <a:pos x="17" y="35"/>
                  </a:cxn>
                  <a:cxn ang="0">
                    <a:pos x="34" y="11"/>
                  </a:cxn>
                  <a:cxn ang="0">
                    <a:pos x="17" y="0"/>
                  </a:cxn>
                  <a:cxn ang="0">
                    <a:pos x="0" y="24"/>
                  </a:cxn>
                  <a:cxn ang="0">
                    <a:pos x="13" y="21"/>
                  </a:cxn>
                  <a:cxn ang="0">
                    <a:pos x="4" y="38"/>
                  </a:cxn>
                  <a:cxn ang="0">
                    <a:pos x="11" y="42"/>
                  </a:cxn>
                  <a:cxn ang="0">
                    <a:pos x="17" y="35"/>
                  </a:cxn>
                  <a:cxn ang="0">
                    <a:pos x="4" y="38"/>
                  </a:cxn>
                </a:cxnLst>
                <a:rect l="0" t="0" r="r" b="b"/>
                <a:pathLst>
                  <a:path w="34" h="42">
                    <a:moveTo>
                      <a:pt x="4" y="38"/>
                    </a:moveTo>
                    <a:lnTo>
                      <a:pt x="17" y="35"/>
                    </a:lnTo>
                    <a:lnTo>
                      <a:pt x="34" y="11"/>
                    </a:lnTo>
                    <a:lnTo>
                      <a:pt x="17" y="0"/>
                    </a:lnTo>
                    <a:lnTo>
                      <a:pt x="0" y="24"/>
                    </a:lnTo>
                    <a:lnTo>
                      <a:pt x="13" y="21"/>
                    </a:lnTo>
                    <a:lnTo>
                      <a:pt x="4" y="38"/>
                    </a:lnTo>
                    <a:lnTo>
                      <a:pt x="11" y="42"/>
                    </a:lnTo>
                    <a:lnTo>
                      <a:pt x="17" y="35"/>
                    </a:lnTo>
                    <a:lnTo>
                      <a:pt x="4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0" name="Freeform 389"/>
              <p:cNvSpPr>
                <a:spLocks/>
              </p:cNvSpPr>
              <p:nvPr/>
            </p:nvSpPr>
            <p:spPr bwMode="auto">
              <a:xfrm>
                <a:off x="5552" y="114"/>
                <a:ext cx="28" cy="16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10" y="17"/>
                  </a:cxn>
                  <a:cxn ang="0">
                    <a:pos x="76" y="50"/>
                  </a:cxn>
                  <a:cxn ang="0">
                    <a:pos x="85" y="33"/>
                  </a:cxn>
                  <a:cxn ang="0">
                    <a:pos x="18" y="0"/>
                  </a:cxn>
                  <a:cxn ang="0">
                    <a:pos x="23" y="14"/>
                  </a:cxn>
                  <a:cxn ang="0">
                    <a:pos x="6" y="3"/>
                  </a:cxn>
                  <a:cxn ang="0">
                    <a:pos x="0" y="13"/>
                  </a:cxn>
                  <a:cxn ang="0">
                    <a:pos x="10" y="17"/>
                  </a:cxn>
                  <a:cxn ang="0">
                    <a:pos x="6" y="3"/>
                  </a:cxn>
                </a:cxnLst>
                <a:rect l="0" t="0" r="r" b="b"/>
                <a:pathLst>
                  <a:path w="85" h="50">
                    <a:moveTo>
                      <a:pt x="6" y="3"/>
                    </a:moveTo>
                    <a:lnTo>
                      <a:pt x="10" y="17"/>
                    </a:lnTo>
                    <a:lnTo>
                      <a:pt x="76" y="50"/>
                    </a:lnTo>
                    <a:lnTo>
                      <a:pt x="85" y="33"/>
                    </a:lnTo>
                    <a:lnTo>
                      <a:pt x="18" y="0"/>
                    </a:lnTo>
                    <a:lnTo>
                      <a:pt x="23" y="14"/>
                    </a:lnTo>
                    <a:lnTo>
                      <a:pt x="6" y="3"/>
                    </a:lnTo>
                    <a:lnTo>
                      <a:pt x="0" y="13"/>
                    </a:lnTo>
                    <a:lnTo>
                      <a:pt x="10" y="17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1" name="Freeform 390"/>
              <p:cNvSpPr>
                <a:spLocks/>
              </p:cNvSpPr>
              <p:nvPr/>
            </p:nvSpPr>
            <p:spPr bwMode="auto">
              <a:xfrm>
                <a:off x="5554" y="104"/>
                <a:ext cx="11" cy="15"/>
              </a:xfrm>
              <a:custGeom>
                <a:avLst/>
                <a:gdLst/>
                <a:ahLst/>
                <a:cxnLst>
                  <a:cxn ang="0">
                    <a:pos x="28" y="4"/>
                  </a:cxn>
                  <a:cxn ang="0">
                    <a:pos x="15" y="7"/>
                  </a:cxn>
                  <a:cxn ang="0">
                    <a:pos x="0" y="31"/>
                  </a:cxn>
                  <a:cxn ang="0">
                    <a:pos x="17" y="42"/>
                  </a:cxn>
                  <a:cxn ang="0">
                    <a:pos x="33" y="18"/>
                  </a:cxn>
                  <a:cxn ang="0">
                    <a:pos x="20" y="21"/>
                  </a:cxn>
                  <a:cxn ang="0">
                    <a:pos x="28" y="4"/>
                  </a:cxn>
                  <a:cxn ang="0">
                    <a:pos x="20" y="0"/>
                  </a:cxn>
                  <a:cxn ang="0">
                    <a:pos x="15" y="7"/>
                  </a:cxn>
                  <a:cxn ang="0">
                    <a:pos x="28" y="4"/>
                  </a:cxn>
                </a:cxnLst>
                <a:rect l="0" t="0" r="r" b="b"/>
                <a:pathLst>
                  <a:path w="33" h="42">
                    <a:moveTo>
                      <a:pt x="28" y="4"/>
                    </a:moveTo>
                    <a:lnTo>
                      <a:pt x="15" y="7"/>
                    </a:lnTo>
                    <a:lnTo>
                      <a:pt x="0" y="31"/>
                    </a:lnTo>
                    <a:lnTo>
                      <a:pt x="17" y="42"/>
                    </a:lnTo>
                    <a:lnTo>
                      <a:pt x="33" y="18"/>
                    </a:lnTo>
                    <a:lnTo>
                      <a:pt x="20" y="21"/>
                    </a:lnTo>
                    <a:lnTo>
                      <a:pt x="28" y="4"/>
                    </a:lnTo>
                    <a:lnTo>
                      <a:pt x="20" y="0"/>
                    </a:lnTo>
                    <a:lnTo>
                      <a:pt x="15" y="7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2" name="Freeform 391"/>
              <p:cNvSpPr>
                <a:spLocks/>
              </p:cNvSpPr>
              <p:nvPr/>
            </p:nvSpPr>
            <p:spPr bwMode="auto">
              <a:xfrm>
                <a:off x="5561" y="107"/>
                <a:ext cx="13" cy="9"/>
              </a:xfrm>
              <a:custGeom>
                <a:avLst/>
                <a:gdLst/>
                <a:ahLst/>
                <a:cxnLst>
                  <a:cxn ang="0">
                    <a:pos x="41" y="16"/>
                  </a:cxn>
                  <a:cxn ang="0">
                    <a:pos x="41" y="16"/>
                  </a:cxn>
                  <a:cxn ang="0">
                    <a:pos x="31" y="10"/>
                  </a:cxn>
                  <a:cxn ang="0">
                    <a:pos x="23" y="6"/>
                  </a:cxn>
                  <a:cxn ang="0">
                    <a:pos x="15" y="2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7" y="21"/>
                  </a:cxn>
                  <a:cxn ang="0">
                    <a:pos x="14" y="23"/>
                  </a:cxn>
                  <a:cxn ang="0">
                    <a:pos x="23" y="27"/>
                  </a:cxn>
                  <a:cxn ang="0">
                    <a:pos x="33" y="33"/>
                  </a:cxn>
                  <a:cxn ang="0">
                    <a:pos x="33" y="33"/>
                  </a:cxn>
                  <a:cxn ang="0">
                    <a:pos x="41" y="16"/>
                  </a:cxn>
                </a:cxnLst>
                <a:rect l="0" t="0" r="r" b="b"/>
                <a:pathLst>
                  <a:path w="41" h="33">
                    <a:moveTo>
                      <a:pt x="41" y="16"/>
                    </a:moveTo>
                    <a:lnTo>
                      <a:pt x="41" y="16"/>
                    </a:lnTo>
                    <a:lnTo>
                      <a:pt x="31" y="10"/>
                    </a:lnTo>
                    <a:lnTo>
                      <a:pt x="23" y="6"/>
                    </a:lnTo>
                    <a:lnTo>
                      <a:pt x="15" y="2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7" y="21"/>
                    </a:lnTo>
                    <a:lnTo>
                      <a:pt x="14" y="23"/>
                    </a:lnTo>
                    <a:lnTo>
                      <a:pt x="23" y="27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41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3" name="Freeform 392"/>
              <p:cNvSpPr>
                <a:spLocks/>
              </p:cNvSpPr>
              <p:nvPr/>
            </p:nvSpPr>
            <p:spPr bwMode="auto">
              <a:xfrm>
                <a:off x="5572" y="113"/>
                <a:ext cx="18" cy="9"/>
              </a:xfrm>
              <a:custGeom>
                <a:avLst/>
                <a:gdLst/>
                <a:ahLst/>
                <a:cxnLst>
                  <a:cxn ang="0">
                    <a:pos x="47" y="31"/>
                  </a:cxn>
                  <a:cxn ang="0">
                    <a:pos x="41" y="15"/>
                  </a:cxn>
                  <a:cxn ang="0">
                    <a:pos x="37" y="14"/>
                  </a:cxn>
                  <a:cxn ang="0">
                    <a:pos x="30" y="10"/>
                  </a:cxn>
                  <a:cxn ang="0">
                    <a:pos x="20" y="5"/>
                  </a:cxn>
                  <a:cxn ang="0">
                    <a:pos x="8" y="0"/>
                  </a:cxn>
                  <a:cxn ang="0">
                    <a:pos x="0" y="17"/>
                  </a:cxn>
                  <a:cxn ang="0">
                    <a:pos x="11" y="22"/>
                  </a:cxn>
                  <a:cxn ang="0">
                    <a:pos x="21" y="27"/>
                  </a:cxn>
                  <a:cxn ang="0">
                    <a:pos x="29" y="31"/>
                  </a:cxn>
                  <a:cxn ang="0">
                    <a:pos x="36" y="35"/>
                  </a:cxn>
                  <a:cxn ang="0">
                    <a:pos x="30" y="20"/>
                  </a:cxn>
                  <a:cxn ang="0">
                    <a:pos x="47" y="31"/>
                  </a:cxn>
                  <a:cxn ang="0">
                    <a:pos x="54" y="20"/>
                  </a:cxn>
                  <a:cxn ang="0">
                    <a:pos x="41" y="15"/>
                  </a:cxn>
                  <a:cxn ang="0">
                    <a:pos x="47" y="31"/>
                  </a:cxn>
                </a:cxnLst>
                <a:rect l="0" t="0" r="r" b="b"/>
                <a:pathLst>
                  <a:path w="54" h="35">
                    <a:moveTo>
                      <a:pt x="47" y="31"/>
                    </a:moveTo>
                    <a:lnTo>
                      <a:pt x="41" y="15"/>
                    </a:lnTo>
                    <a:lnTo>
                      <a:pt x="37" y="14"/>
                    </a:lnTo>
                    <a:lnTo>
                      <a:pt x="30" y="10"/>
                    </a:lnTo>
                    <a:lnTo>
                      <a:pt x="20" y="5"/>
                    </a:lnTo>
                    <a:lnTo>
                      <a:pt x="8" y="0"/>
                    </a:lnTo>
                    <a:lnTo>
                      <a:pt x="0" y="17"/>
                    </a:lnTo>
                    <a:lnTo>
                      <a:pt x="11" y="22"/>
                    </a:lnTo>
                    <a:lnTo>
                      <a:pt x="21" y="27"/>
                    </a:lnTo>
                    <a:lnTo>
                      <a:pt x="29" y="31"/>
                    </a:lnTo>
                    <a:lnTo>
                      <a:pt x="36" y="35"/>
                    </a:lnTo>
                    <a:lnTo>
                      <a:pt x="30" y="20"/>
                    </a:lnTo>
                    <a:lnTo>
                      <a:pt x="47" y="31"/>
                    </a:lnTo>
                    <a:lnTo>
                      <a:pt x="54" y="20"/>
                    </a:lnTo>
                    <a:lnTo>
                      <a:pt x="41" y="15"/>
                    </a:lnTo>
                    <a:lnTo>
                      <a:pt x="47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4" name="Freeform 393"/>
              <p:cNvSpPr>
                <a:spLocks/>
              </p:cNvSpPr>
              <p:nvPr/>
            </p:nvSpPr>
            <p:spPr bwMode="auto">
              <a:xfrm>
                <a:off x="5585" y="67"/>
                <a:ext cx="27" cy="18"/>
              </a:xfrm>
              <a:custGeom>
                <a:avLst/>
                <a:gdLst/>
                <a:ahLst/>
                <a:cxnLst>
                  <a:cxn ang="0">
                    <a:pos x="65" y="53"/>
                  </a:cxn>
                  <a:cxn ang="0">
                    <a:pos x="80" y="33"/>
                  </a:cxn>
                  <a:cxn ang="0">
                    <a:pos x="13" y="0"/>
                  </a:cxn>
                  <a:cxn ang="0">
                    <a:pos x="0" y="21"/>
                  </a:cxn>
                  <a:cxn ang="0">
                    <a:pos x="6" y="24"/>
                  </a:cxn>
                  <a:cxn ang="0">
                    <a:pos x="15" y="27"/>
                  </a:cxn>
                  <a:cxn ang="0">
                    <a:pos x="23" y="31"/>
                  </a:cxn>
                  <a:cxn ang="0">
                    <a:pos x="34" y="37"/>
                  </a:cxn>
                  <a:cxn ang="0">
                    <a:pos x="44" y="43"/>
                  </a:cxn>
                  <a:cxn ang="0">
                    <a:pos x="52" y="47"/>
                  </a:cxn>
                  <a:cxn ang="0">
                    <a:pos x="59" y="50"/>
                  </a:cxn>
                  <a:cxn ang="0">
                    <a:pos x="65" y="53"/>
                  </a:cxn>
                </a:cxnLst>
                <a:rect l="0" t="0" r="r" b="b"/>
                <a:pathLst>
                  <a:path w="80" h="53">
                    <a:moveTo>
                      <a:pt x="65" y="53"/>
                    </a:moveTo>
                    <a:lnTo>
                      <a:pt x="80" y="33"/>
                    </a:lnTo>
                    <a:lnTo>
                      <a:pt x="13" y="0"/>
                    </a:lnTo>
                    <a:lnTo>
                      <a:pt x="0" y="21"/>
                    </a:lnTo>
                    <a:lnTo>
                      <a:pt x="6" y="24"/>
                    </a:lnTo>
                    <a:lnTo>
                      <a:pt x="15" y="27"/>
                    </a:lnTo>
                    <a:lnTo>
                      <a:pt x="23" y="31"/>
                    </a:lnTo>
                    <a:lnTo>
                      <a:pt x="34" y="37"/>
                    </a:lnTo>
                    <a:lnTo>
                      <a:pt x="44" y="43"/>
                    </a:lnTo>
                    <a:lnTo>
                      <a:pt x="52" y="47"/>
                    </a:lnTo>
                    <a:lnTo>
                      <a:pt x="59" y="50"/>
                    </a:lnTo>
                    <a:lnTo>
                      <a:pt x="65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5" name="Freeform 394"/>
              <p:cNvSpPr>
                <a:spLocks/>
              </p:cNvSpPr>
              <p:nvPr/>
            </p:nvSpPr>
            <p:spPr bwMode="auto">
              <a:xfrm>
                <a:off x="5604" y="77"/>
                <a:ext cx="13" cy="12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14" y="3"/>
                  </a:cxn>
                  <a:cxn ang="0">
                    <a:pos x="0" y="23"/>
                  </a:cxn>
                  <a:cxn ang="0">
                    <a:pos x="17" y="34"/>
                  </a:cxn>
                  <a:cxn ang="0">
                    <a:pos x="31" y="14"/>
                  </a:cxn>
                  <a:cxn ang="0">
                    <a:pos x="27" y="0"/>
                  </a:cxn>
                  <a:cxn ang="0">
                    <a:pos x="31" y="14"/>
                  </a:cxn>
                  <a:cxn ang="0">
                    <a:pos x="37" y="4"/>
                  </a:cxn>
                  <a:cxn ang="0">
                    <a:pos x="27" y="0"/>
                  </a:cxn>
                  <a:cxn ang="0">
                    <a:pos x="18" y="17"/>
                  </a:cxn>
                </a:cxnLst>
                <a:rect l="0" t="0" r="r" b="b"/>
                <a:pathLst>
                  <a:path w="37" h="34">
                    <a:moveTo>
                      <a:pt x="18" y="17"/>
                    </a:moveTo>
                    <a:lnTo>
                      <a:pt x="14" y="3"/>
                    </a:lnTo>
                    <a:lnTo>
                      <a:pt x="0" y="23"/>
                    </a:lnTo>
                    <a:lnTo>
                      <a:pt x="17" y="34"/>
                    </a:lnTo>
                    <a:lnTo>
                      <a:pt x="31" y="14"/>
                    </a:lnTo>
                    <a:lnTo>
                      <a:pt x="27" y="0"/>
                    </a:lnTo>
                    <a:lnTo>
                      <a:pt x="31" y="14"/>
                    </a:lnTo>
                    <a:lnTo>
                      <a:pt x="37" y="4"/>
                    </a:lnTo>
                    <a:lnTo>
                      <a:pt x="27" y="0"/>
                    </a:lnTo>
                    <a:lnTo>
                      <a:pt x="18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6" name="Freeform 395"/>
              <p:cNvSpPr>
                <a:spLocks/>
              </p:cNvSpPr>
              <p:nvPr/>
            </p:nvSpPr>
            <p:spPr bwMode="auto">
              <a:xfrm>
                <a:off x="5587" y="64"/>
                <a:ext cx="26" cy="18"/>
              </a:xfrm>
              <a:custGeom>
                <a:avLst/>
                <a:gdLst/>
                <a:ahLst/>
                <a:cxnLst>
                  <a:cxn ang="0">
                    <a:pos x="17" y="19"/>
                  </a:cxn>
                  <a:cxn ang="0">
                    <a:pos x="4" y="21"/>
                  </a:cxn>
                  <a:cxn ang="0">
                    <a:pos x="70" y="54"/>
                  </a:cxn>
                  <a:cxn ang="0">
                    <a:pos x="79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17" y="19"/>
                  </a:cxn>
                </a:cxnLst>
                <a:rect l="0" t="0" r="r" b="b"/>
                <a:pathLst>
                  <a:path w="79" h="54">
                    <a:moveTo>
                      <a:pt x="17" y="19"/>
                    </a:moveTo>
                    <a:lnTo>
                      <a:pt x="4" y="21"/>
                    </a:lnTo>
                    <a:lnTo>
                      <a:pt x="70" y="54"/>
                    </a:lnTo>
                    <a:lnTo>
                      <a:pt x="79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1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7" name="Freeform 396"/>
              <p:cNvSpPr>
                <a:spLocks/>
              </p:cNvSpPr>
              <p:nvPr/>
            </p:nvSpPr>
            <p:spPr bwMode="auto">
              <a:xfrm>
                <a:off x="5581" y="65"/>
                <a:ext cx="12" cy="13"/>
              </a:xfrm>
              <a:custGeom>
                <a:avLst/>
                <a:gdLst/>
                <a:ahLst/>
                <a:cxnLst>
                  <a:cxn ang="0">
                    <a:pos x="19" y="19"/>
                  </a:cxn>
                  <a:cxn ang="0">
                    <a:pos x="23" y="33"/>
                  </a:cxn>
                  <a:cxn ang="0">
                    <a:pos x="36" y="12"/>
                  </a:cxn>
                  <a:cxn ang="0">
                    <a:pos x="19" y="0"/>
                  </a:cxn>
                  <a:cxn ang="0">
                    <a:pos x="6" y="22"/>
                  </a:cxn>
                  <a:cxn ang="0">
                    <a:pos x="10" y="36"/>
                  </a:cxn>
                  <a:cxn ang="0">
                    <a:pos x="6" y="22"/>
                  </a:cxn>
                  <a:cxn ang="0">
                    <a:pos x="0" y="32"/>
                  </a:cxn>
                  <a:cxn ang="0">
                    <a:pos x="10" y="37"/>
                  </a:cxn>
                  <a:cxn ang="0">
                    <a:pos x="19" y="19"/>
                  </a:cxn>
                </a:cxnLst>
                <a:rect l="0" t="0" r="r" b="b"/>
                <a:pathLst>
                  <a:path w="36" h="37">
                    <a:moveTo>
                      <a:pt x="19" y="19"/>
                    </a:moveTo>
                    <a:lnTo>
                      <a:pt x="23" y="33"/>
                    </a:lnTo>
                    <a:lnTo>
                      <a:pt x="36" y="12"/>
                    </a:lnTo>
                    <a:lnTo>
                      <a:pt x="19" y="0"/>
                    </a:lnTo>
                    <a:lnTo>
                      <a:pt x="6" y="22"/>
                    </a:lnTo>
                    <a:lnTo>
                      <a:pt x="10" y="36"/>
                    </a:lnTo>
                    <a:lnTo>
                      <a:pt x="6" y="22"/>
                    </a:lnTo>
                    <a:lnTo>
                      <a:pt x="0" y="32"/>
                    </a:lnTo>
                    <a:lnTo>
                      <a:pt x="10" y="37"/>
                    </a:lnTo>
                    <a:lnTo>
                      <a:pt x="19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8" name="Freeform 397"/>
              <p:cNvSpPr>
                <a:spLocks/>
              </p:cNvSpPr>
              <p:nvPr/>
            </p:nvSpPr>
            <p:spPr bwMode="auto">
              <a:xfrm>
                <a:off x="5584" y="72"/>
                <a:ext cx="14" cy="10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42" y="15"/>
                  </a:cxn>
                  <a:cxn ang="0">
                    <a:pos x="32" y="10"/>
                  </a:cxn>
                  <a:cxn ang="0">
                    <a:pos x="23" y="5"/>
                  </a:cxn>
                  <a:cxn ang="0">
                    <a:pos x="15" y="1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6" y="21"/>
                  </a:cxn>
                  <a:cxn ang="0">
                    <a:pos x="15" y="22"/>
                  </a:cxn>
                  <a:cxn ang="0">
                    <a:pos x="23" y="27"/>
                  </a:cxn>
                  <a:cxn ang="0">
                    <a:pos x="33" y="32"/>
                  </a:cxn>
                  <a:cxn ang="0">
                    <a:pos x="33" y="32"/>
                  </a:cxn>
                  <a:cxn ang="0">
                    <a:pos x="42" y="15"/>
                  </a:cxn>
                </a:cxnLst>
                <a:rect l="0" t="0" r="r" b="b"/>
                <a:pathLst>
                  <a:path w="42" h="32">
                    <a:moveTo>
                      <a:pt x="42" y="15"/>
                    </a:moveTo>
                    <a:lnTo>
                      <a:pt x="42" y="15"/>
                    </a:lnTo>
                    <a:lnTo>
                      <a:pt x="32" y="10"/>
                    </a:lnTo>
                    <a:lnTo>
                      <a:pt x="23" y="5"/>
                    </a:lnTo>
                    <a:lnTo>
                      <a:pt x="15" y="1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6" y="21"/>
                    </a:lnTo>
                    <a:lnTo>
                      <a:pt x="15" y="22"/>
                    </a:lnTo>
                    <a:lnTo>
                      <a:pt x="23" y="27"/>
                    </a:lnTo>
                    <a:lnTo>
                      <a:pt x="33" y="32"/>
                    </a:lnTo>
                    <a:lnTo>
                      <a:pt x="33" y="32"/>
                    </a:lnTo>
                    <a:lnTo>
                      <a:pt x="42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79" name="Freeform 398"/>
              <p:cNvSpPr>
                <a:spLocks/>
              </p:cNvSpPr>
              <p:nvPr/>
            </p:nvSpPr>
            <p:spPr bwMode="auto">
              <a:xfrm>
                <a:off x="5595" y="77"/>
                <a:ext cx="15" cy="12"/>
              </a:xfrm>
              <a:custGeom>
                <a:avLst/>
                <a:gdLst/>
                <a:ahLst/>
                <a:cxnLst>
                  <a:cxn ang="0">
                    <a:pos x="28" y="19"/>
                  </a:cxn>
                  <a:cxn ang="0">
                    <a:pos x="40" y="16"/>
                  </a:cxn>
                  <a:cxn ang="0">
                    <a:pos x="35" y="13"/>
                  </a:cxn>
                  <a:cxn ang="0">
                    <a:pos x="28" y="10"/>
                  </a:cxn>
                  <a:cxn ang="0">
                    <a:pos x="19" y="6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10" y="23"/>
                  </a:cxn>
                  <a:cxn ang="0">
                    <a:pos x="19" y="27"/>
                  </a:cxn>
                  <a:cxn ang="0">
                    <a:pos x="26" y="30"/>
                  </a:cxn>
                  <a:cxn ang="0">
                    <a:pos x="32" y="33"/>
                  </a:cxn>
                  <a:cxn ang="0">
                    <a:pos x="45" y="30"/>
                  </a:cxn>
                  <a:cxn ang="0">
                    <a:pos x="32" y="33"/>
                  </a:cxn>
                  <a:cxn ang="0">
                    <a:pos x="39" y="37"/>
                  </a:cxn>
                  <a:cxn ang="0">
                    <a:pos x="45" y="30"/>
                  </a:cxn>
                  <a:cxn ang="0">
                    <a:pos x="28" y="19"/>
                  </a:cxn>
                </a:cxnLst>
                <a:rect l="0" t="0" r="r" b="b"/>
                <a:pathLst>
                  <a:path w="45" h="37">
                    <a:moveTo>
                      <a:pt x="28" y="19"/>
                    </a:moveTo>
                    <a:lnTo>
                      <a:pt x="40" y="16"/>
                    </a:lnTo>
                    <a:lnTo>
                      <a:pt x="35" y="13"/>
                    </a:lnTo>
                    <a:lnTo>
                      <a:pt x="28" y="10"/>
                    </a:lnTo>
                    <a:lnTo>
                      <a:pt x="19" y="6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10" y="23"/>
                    </a:lnTo>
                    <a:lnTo>
                      <a:pt x="19" y="27"/>
                    </a:lnTo>
                    <a:lnTo>
                      <a:pt x="26" y="30"/>
                    </a:lnTo>
                    <a:lnTo>
                      <a:pt x="32" y="33"/>
                    </a:lnTo>
                    <a:lnTo>
                      <a:pt x="45" y="30"/>
                    </a:lnTo>
                    <a:lnTo>
                      <a:pt x="32" y="33"/>
                    </a:lnTo>
                    <a:lnTo>
                      <a:pt x="39" y="37"/>
                    </a:lnTo>
                    <a:lnTo>
                      <a:pt x="45" y="30"/>
                    </a:lnTo>
                    <a:lnTo>
                      <a:pt x="28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0" name="Freeform 399"/>
              <p:cNvSpPr>
                <a:spLocks/>
              </p:cNvSpPr>
              <p:nvPr/>
            </p:nvSpPr>
            <p:spPr bwMode="auto">
              <a:xfrm>
                <a:off x="5514" y="169"/>
                <a:ext cx="30" cy="24"/>
              </a:xfrm>
              <a:custGeom>
                <a:avLst/>
                <a:gdLst/>
                <a:ahLst/>
                <a:cxnLst>
                  <a:cxn ang="0">
                    <a:pos x="66" y="71"/>
                  </a:cxn>
                  <a:cxn ang="0">
                    <a:pos x="92" y="32"/>
                  </a:cxn>
                  <a:cxn ang="0">
                    <a:pos x="26" y="0"/>
                  </a:cxn>
                  <a:cxn ang="0">
                    <a:pos x="0" y="38"/>
                  </a:cxn>
                  <a:cxn ang="0">
                    <a:pos x="66" y="71"/>
                  </a:cxn>
                </a:cxnLst>
                <a:rect l="0" t="0" r="r" b="b"/>
                <a:pathLst>
                  <a:path w="92" h="71">
                    <a:moveTo>
                      <a:pt x="66" y="71"/>
                    </a:moveTo>
                    <a:lnTo>
                      <a:pt x="92" y="32"/>
                    </a:lnTo>
                    <a:lnTo>
                      <a:pt x="26" y="0"/>
                    </a:lnTo>
                    <a:lnTo>
                      <a:pt x="0" y="38"/>
                    </a:lnTo>
                    <a:lnTo>
                      <a:pt x="66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1" name="Freeform 400"/>
              <p:cNvSpPr>
                <a:spLocks/>
              </p:cNvSpPr>
              <p:nvPr/>
            </p:nvSpPr>
            <p:spPr bwMode="auto">
              <a:xfrm>
                <a:off x="5533" y="176"/>
                <a:ext cx="16" cy="18"/>
              </a:xfrm>
              <a:custGeom>
                <a:avLst/>
                <a:gdLst/>
                <a:ahLst/>
                <a:cxnLst>
                  <a:cxn ang="0">
                    <a:pos x="30" y="17"/>
                  </a:cxn>
                  <a:cxn ang="0">
                    <a:pos x="26" y="3"/>
                  </a:cxn>
                  <a:cxn ang="0">
                    <a:pos x="0" y="41"/>
                  </a:cxn>
                  <a:cxn ang="0">
                    <a:pos x="17" y="53"/>
                  </a:cxn>
                  <a:cxn ang="0">
                    <a:pos x="43" y="14"/>
                  </a:cxn>
                  <a:cxn ang="0">
                    <a:pos x="39" y="0"/>
                  </a:cxn>
                  <a:cxn ang="0">
                    <a:pos x="43" y="14"/>
                  </a:cxn>
                  <a:cxn ang="0">
                    <a:pos x="49" y="4"/>
                  </a:cxn>
                  <a:cxn ang="0">
                    <a:pos x="39" y="0"/>
                  </a:cxn>
                  <a:cxn ang="0">
                    <a:pos x="30" y="17"/>
                  </a:cxn>
                </a:cxnLst>
                <a:rect l="0" t="0" r="r" b="b"/>
                <a:pathLst>
                  <a:path w="49" h="53">
                    <a:moveTo>
                      <a:pt x="30" y="17"/>
                    </a:moveTo>
                    <a:lnTo>
                      <a:pt x="26" y="3"/>
                    </a:lnTo>
                    <a:lnTo>
                      <a:pt x="0" y="41"/>
                    </a:lnTo>
                    <a:lnTo>
                      <a:pt x="17" y="53"/>
                    </a:lnTo>
                    <a:lnTo>
                      <a:pt x="43" y="14"/>
                    </a:lnTo>
                    <a:lnTo>
                      <a:pt x="39" y="0"/>
                    </a:lnTo>
                    <a:lnTo>
                      <a:pt x="43" y="14"/>
                    </a:lnTo>
                    <a:lnTo>
                      <a:pt x="49" y="4"/>
                    </a:lnTo>
                    <a:lnTo>
                      <a:pt x="39" y="0"/>
                    </a:lnTo>
                    <a:lnTo>
                      <a:pt x="3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2" name="Freeform 401"/>
              <p:cNvSpPr>
                <a:spLocks/>
              </p:cNvSpPr>
              <p:nvPr/>
            </p:nvSpPr>
            <p:spPr bwMode="auto">
              <a:xfrm>
                <a:off x="5519" y="164"/>
                <a:ext cx="28" cy="18"/>
              </a:xfrm>
              <a:custGeom>
                <a:avLst/>
                <a:gdLst/>
                <a:ahLst/>
                <a:cxnLst>
                  <a:cxn ang="0">
                    <a:pos x="17" y="18"/>
                  </a:cxn>
                  <a:cxn ang="0">
                    <a:pos x="4" y="21"/>
                  </a:cxn>
                  <a:cxn ang="0">
                    <a:pos x="70" y="54"/>
                  </a:cxn>
                  <a:cxn ang="0">
                    <a:pos x="79" y="37"/>
                  </a:cxn>
                  <a:cxn ang="0">
                    <a:pos x="13" y="4"/>
                  </a:cxn>
                  <a:cxn ang="0">
                    <a:pos x="0" y="7"/>
                  </a:cxn>
                  <a:cxn ang="0">
                    <a:pos x="13" y="4"/>
                  </a:cxn>
                  <a:cxn ang="0">
                    <a:pos x="6" y="0"/>
                  </a:cxn>
                  <a:cxn ang="0">
                    <a:pos x="0" y="7"/>
                  </a:cxn>
                  <a:cxn ang="0">
                    <a:pos x="17" y="18"/>
                  </a:cxn>
                </a:cxnLst>
                <a:rect l="0" t="0" r="r" b="b"/>
                <a:pathLst>
                  <a:path w="79" h="54">
                    <a:moveTo>
                      <a:pt x="17" y="18"/>
                    </a:moveTo>
                    <a:lnTo>
                      <a:pt x="4" y="21"/>
                    </a:lnTo>
                    <a:lnTo>
                      <a:pt x="70" y="54"/>
                    </a:lnTo>
                    <a:lnTo>
                      <a:pt x="79" y="37"/>
                    </a:lnTo>
                    <a:lnTo>
                      <a:pt x="13" y="4"/>
                    </a:lnTo>
                    <a:lnTo>
                      <a:pt x="0" y="7"/>
                    </a:lnTo>
                    <a:lnTo>
                      <a:pt x="13" y="4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3" name="Freeform 402"/>
              <p:cNvSpPr>
                <a:spLocks/>
              </p:cNvSpPr>
              <p:nvPr/>
            </p:nvSpPr>
            <p:spPr bwMode="auto">
              <a:xfrm>
                <a:off x="5509" y="166"/>
                <a:ext cx="16" cy="18"/>
              </a:xfrm>
              <a:custGeom>
                <a:avLst/>
                <a:gdLst/>
                <a:ahLst/>
                <a:cxnLst>
                  <a:cxn ang="0">
                    <a:pos x="19" y="36"/>
                  </a:cxn>
                  <a:cxn ang="0">
                    <a:pos x="23" y="50"/>
                  </a:cxn>
                  <a:cxn ang="0">
                    <a:pos x="49" y="11"/>
                  </a:cxn>
                  <a:cxn ang="0">
                    <a:pos x="32" y="0"/>
                  </a:cxn>
                  <a:cxn ang="0">
                    <a:pos x="6" y="38"/>
                  </a:cxn>
                  <a:cxn ang="0">
                    <a:pos x="10" y="53"/>
                  </a:cxn>
                  <a:cxn ang="0">
                    <a:pos x="6" y="38"/>
                  </a:cxn>
                  <a:cxn ang="0">
                    <a:pos x="0" y="48"/>
                  </a:cxn>
                  <a:cxn ang="0">
                    <a:pos x="10" y="53"/>
                  </a:cxn>
                  <a:cxn ang="0">
                    <a:pos x="19" y="36"/>
                  </a:cxn>
                </a:cxnLst>
                <a:rect l="0" t="0" r="r" b="b"/>
                <a:pathLst>
                  <a:path w="49" h="53">
                    <a:moveTo>
                      <a:pt x="19" y="36"/>
                    </a:moveTo>
                    <a:lnTo>
                      <a:pt x="23" y="50"/>
                    </a:lnTo>
                    <a:lnTo>
                      <a:pt x="49" y="11"/>
                    </a:lnTo>
                    <a:lnTo>
                      <a:pt x="32" y="0"/>
                    </a:lnTo>
                    <a:lnTo>
                      <a:pt x="6" y="38"/>
                    </a:lnTo>
                    <a:lnTo>
                      <a:pt x="10" y="53"/>
                    </a:lnTo>
                    <a:lnTo>
                      <a:pt x="6" y="38"/>
                    </a:lnTo>
                    <a:lnTo>
                      <a:pt x="0" y="48"/>
                    </a:lnTo>
                    <a:lnTo>
                      <a:pt x="10" y="53"/>
                    </a:lnTo>
                    <a:lnTo>
                      <a:pt x="19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4" name="Freeform 403"/>
              <p:cNvSpPr>
                <a:spLocks/>
              </p:cNvSpPr>
              <p:nvPr/>
            </p:nvSpPr>
            <p:spPr bwMode="auto">
              <a:xfrm>
                <a:off x="5512" y="178"/>
                <a:ext cx="26" cy="18"/>
              </a:xfrm>
              <a:custGeom>
                <a:avLst/>
                <a:gdLst/>
                <a:ahLst/>
                <a:cxnLst>
                  <a:cxn ang="0">
                    <a:pos x="62" y="35"/>
                  </a:cxn>
                  <a:cxn ang="0">
                    <a:pos x="75" y="32"/>
                  </a:cxn>
                  <a:cxn ang="0">
                    <a:pos x="9" y="0"/>
                  </a:cxn>
                  <a:cxn ang="0">
                    <a:pos x="0" y="17"/>
                  </a:cxn>
                  <a:cxn ang="0">
                    <a:pos x="67" y="49"/>
                  </a:cxn>
                  <a:cxn ang="0">
                    <a:pos x="79" y="47"/>
                  </a:cxn>
                  <a:cxn ang="0">
                    <a:pos x="67" y="49"/>
                  </a:cxn>
                  <a:cxn ang="0">
                    <a:pos x="74" y="54"/>
                  </a:cxn>
                  <a:cxn ang="0">
                    <a:pos x="79" y="47"/>
                  </a:cxn>
                  <a:cxn ang="0">
                    <a:pos x="62" y="35"/>
                  </a:cxn>
                </a:cxnLst>
                <a:rect l="0" t="0" r="r" b="b"/>
                <a:pathLst>
                  <a:path w="79" h="54">
                    <a:moveTo>
                      <a:pt x="62" y="35"/>
                    </a:moveTo>
                    <a:lnTo>
                      <a:pt x="75" y="32"/>
                    </a:lnTo>
                    <a:lnTo>
                      <a:pt x="9" y="0"/>
                    </a:lnTo>
                    <a:lnTo>
                      <a:pt x="0" y="17"/>
                    </a:lnTo>
                    <a:lnTo>
                      <a:pt x="67" y="49"/>
                    </a:lnTo>
                    <a:lnTo>
                      <a:pt x="79" y="47"/>
                    </a:lnTo>
                    <a:lnTo>
                      <a:pt x="67" y="49"/>
                    </a:lnTo>
                    <a:lnTo>
                      <a:pt x="74" y="54"/>
                    </a:lnTo>
                    <a:lnTo>
                      <a:pt x="79" y="47"/>
                    </a:lnTo>
                    <a:lnTo>
                      <a:pt x="62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5" name="Freeform 404"/>
              <p:cNvSpPr>
                <a:spLocks/>
              </p:cNvSpPr>
              <p:nvPr/>
            </p:nvSpPr>
            <p:spPr bwMode="auto">
              <a:xfrm>
                <a:off x="5439" y="175"/>
                <a:ext cx="120" cy="104"/>
              </a:xfrm>
              <a:custGeom>
                <a:avLst/>
                <a:gdLst/>
                <a:ahLst/>
                <a:cxnLst>
                  <a:cxn ang="0">
                    <a:pos x="178" y="311"/>
                  </a:cxn>
                  <a:cxn ang="0">
                    <a:pos x="214" y="308"/>
                  </a:cxn>
                  <a:cxn ang="0">
                    <a:pos x="249" y="298"/>
                  </a:cxn>
                  <a:cxn ang="0">
                    <a:pos x="279" y="284"/>
                  </a:cxn>
                  <a:cxn ang="0">
                    <a:pos x="305" y="266"/>
                  </a:cxn>
                  <a:cxn ang="0">
                    <a:pos x="328" y="243"/>
                  </a:cxn>
                  <a:cxn ang="0">
                    <a:pos x="344" y="216"/>
                  </a:cxn>
                  <a:cxn ang="0">
                    <a:pos x="354" y="188"/>
                  </a:cxn>
                  <a:cxn ang="0">
                    <a:pos x="358" y="156"/>
                  </a:cxn>
                  <a:cxn ang="0">
                    <a:pos x="354" y="125"/>
                  </a:cxn>
                  <a:cxn ang="0">
                    <a:pos x="344" y="95"/>
                  </a:cxn>
                  <a:cxn ang="0">
                    <a:pos x="328" y="68"/>
                  </a:cxn>
                  <a:cxn ang="0">
                    <a:pos x="305" y="45"/>
                  </a:cxn>
                  <a:cxn ang="0">
                    <a:pos x="279" y="27"/>
                  </a:cxn>
                  <a:cxn ang="0">
                    <a:pos x="249" y="13"/>
                  </a:cxn>
                  <a:cxn ang="0">
                    <a:pos x="214" y="3"/>
                  </a:cxn>
                  <a:cxn ang="0">
                    <a:pos x="178" y="0"/>
                  </a:cxn>
                  <a:cxn ang="0">
                    <a:pos x="142" y="3"/>
                  </a:cxn>
                  <a:cxn ang="0">
                    <a:pos x="109" y="13"/>
                  </a:cxn>
                  <a:cxn ang="0">
                    <a:pos x="77" y="27"/>
                  </a:cxn>
                  <a:cxn ang="0">
                    <a:pos x="52" y="45"/>
                  </a:cxn>
                  <a:cxn ang="0">
                    <a:pos x="30" y="68"/>
                  </a:cxn>
                  <a:cxn ang="0">
                    <a:pos x="14" y="95"/>
                  </a:cxn>
                  <a:cxn ang="0">
                    <a:pos x="3" y="125"/>
                  </a:cxn>
                  <a:cxn ang="0">
                    <a:pos x="0" y="156"/>
                  </a:cxn>
                  <a:cxn ang="0">
                    <a:pos x="3" y="188"/>
                  </a:cxn>
                  <a:cxn ang="0">
                    <a:pos x="14" y="216"/>
                  </a:cxn>
                  <a:cxn ang="0">
                    <a:pos x="30" y="243"/>
                  </a:cxn>
                  <a:cxn ang="0">
                    <a:pos x="52" y="266"/>
                  </a:cxn>
                  <a:cxn ang="0">
                    <a:pos x="77" y="284"/>
                  </a:cxn>
                  <a:cxn ang="0">
                    <a:pos x="109" y="298"/>
                  </a:cxn>
                  <a:cxn ang="0">
                    <a:pos x="142" y="308"/>
                  </a:cxn>
                  <a:cxn ang="0">
                    <a:pos x="178" y="311"/>
                  </a:cxn>
                </a:cxnLst>
                <a:rect l="0" t="0" r="r" b="b"/>
                <a:pathLst>
                  <a:path w="358" h="311">
                    <a:moveTo>
                      <a:pt x="178" y="311"/>
                    </a:moveTo>
                    <a:lnTo>
                      <a:pt x="214" y="308"/>
                    </a:lnTo>
                    <a:lnTo>
                      <a:pt x="249" y="298"/>
                    </a:lnTo>
                    <a:lnTo>
                      <a:pt x="279" y="284"/>
                    </a:lnTo>
                    <a:lnTo>
                      <a:pt x="305" y="266"/>
                    </a:lnTo>
                    <a:lnTo>
                      <a:pt x="328" y="243"/>
                    </a:lnTo>
                    <a:lnTo>
                      <a:pt x="344" y="216"/>
                    </a:lnTo>
                    <a:lnTo>
                      <a:pt x="354" y="188"/>
                    </a:lnTo>
                    <a:lnTo>
                      <a:pt x="358" y="156"/>
                    </a:lnTo>
                    <a:lnTo>
                      <a:pt x="354" y="125"/>
                    </a:lnTo>
                    <a:lnTo>
                      <a:pt x="344" y="95"/>
                    </a:lnTo>
                    <a:lnTo>
                      <a:pt x="328" y="68"/>
                    </a:lnTo>
                    <a:lnTo>
                      <a:pt x="305" y="45"/>
                    </a:lnTo>
                    <a:lnTo>
                      <a:pt x="279" y="27"/>
                    </a:lnTo>
                    <a:lnTo>
                      <a:pt x="249" y="13"/>
                    </a:lnTo>
                    <a:lnTo>
                      <a:pt x="214" y="3"/>
                    </a:lnTo>
                    <a:lnTo>
                      <a:pt x="178" y="0"/>
                    </a:lnTo>
                    <a:lnTo>
                      <a:pt x="142" y="3"/>
                    </a:lnTo>
                    <a:lnTo>
                      <a:pt x="109" y="13"/>
                    </a:lnTo>
                    <a:lnTo>
                      <a:pt x="77" y="27"/>
                    </a:lnTo>
                    <a:lnTo>
                      <a:pt x="52" y="45"/>
                    </a:lnTo>
                    <a:lnTo>
                      <a:pt x="30" y="68"/>
                    </a:lnTo>
                    <a:lnTo>
                      <a:pt x="14" y="95"/>
                    </a:lnTo>
                    <a:lnTo>
                      <a:pt x="3" y="125"/>
                    </a:lnTo>
                    <a:lnTo>
                      <a:pt x="0" y="156"/>
                    </a:lnTo>
                    <a:lnTo>
                      <a:pt x="3" y="188"/>
                    </a:lnTo>
                    <a:lnTo>
                      <a:pt x="14" y="216"/>
                    </a:lnTo>
                    <a:lnTo>
                      <a:pt x="30" y="243"/>
                    </a:lnTo>
                    <a:lnTo>
                      <a:pt x="52" y="266"/>
                    </a:lnTo>
                    <a:lnTo>
                      <a:pt x="77" y="284"/>
                    </a:lnTo>
                    <a:lnTo>
                      <a:pt x="109" y="298"/>
                    </a:lnTo>
                    <a:lnTo>
                      <a:pt x="142" y="308"/>
                    </a:lnTo>
                    <a:lnTo>
                      <a:pt x="178" y="3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6" name="Freeform 405"/>
              <p:cNvSpPr>
                <a:spLocks/>
              </p:cNvSpPr>
              <p:nvPr/>
            </p:nvSpPr>
            <p:spPr bwMode="auto">
              <a:xfrm>
                <a:off x="5499" y="226"/>
                <a:ext cx="63" cy="55"/>
              </a:xfrm>
              <a:custGeom>
                <a:avLst/>
                <a:gdLst/>
                <a:ahLst/>
                <a:cxnLst>
                  <a:cxn ang="0">
                    <a:pos x="170" y="0"/>
                  </a:cxn>
                  <a:cxn ang="0">
                    <a:pos x="170" y="0"/>
                  </a:cxn>
                  <a:cxn ang="0">
                    <a:pos x="166" y="29"/>
                  </a:cxn>
                  <a:cxn ang="0">
                    <a:pos x="157" y="56"/>
                  </a:cxn>
                  <a:cxn ang="0">
                    <a:pos x="141" y="81"/>
                  </a:cxn>
                  <a:cxn ang="0">
                    <a:pos x="119" y="103"/>
                  </a:cxn>
                  <a:cxn ang="0">
                    <a:pos x="95" y="120"/>
                  </a:cxn>
                  <a:cxn ang="0">
                    <a:pos x="68" y="132"/>
                  </a:cxn>
                  <a:cxn ang="0">
                    <a:pos x="35" y="142"/>
                  </a:cxn>
                  <a:cxn ang="0">
                    <a:pos x="0" y="145"/>
                  </a:cxn>
                  <a:cxn ang="0">
                    <a:pos x="0" y="165"/>
                  </a:cxn>
                  <a:cxn ang="0">
                    <a:pos x="38" y="162"/>
                  </a:cxn>
                  <a:cxn ang="0">
                    <a:pos x="73" y="152"/>
                  </a:cxn>
                  <a:cxn ang="0">
                    <a:pos x="107" y="137"/>
                  </a:cxn>
                  <a:cxn ang="0">
                    <a:pos x="134" y="117"/>
                  </a:cxn>
                  <a:cxn ang="0">
                    <a:pos x="158" y="93"/>
                  </a:cxn>
                  <a:cxn ang="0">
                    <a:pos x="174" y="64"/>
                  </a:cxn>
                  <a:cxn ang="0">
                    <a:pos x="186" y="34"/>
                  </a:cxn>
                  <a:cxn ang="0">
                    <a:pos x="190" y="0"/>
                  </a:cxn>
                  <a:cxn ang="0">
                    <a:pos x="190" y="0"/>
                  </a:cxn>
                  <a:cxn ang="0">
                    <a:pos x="170" y="0"/>
                  </a:cxn>
                </a:cxnLst>
                <a:rect l="0" t="0" r="r" b="b"/>
                <a:pathLst>
                  <a:path w="190" h="165">
                    <a:moveTo>
                      <a:pt x="170" y="0"/>
                    </a:moveTo>
                    <a:lnTo>
                      <a:pt x="170" y="0"/>
                    </a:lnTo>
                    <a:lnTo>
                      <a:pt x="166" y="29"/>
                    </a:lnTo>
                    <a:lnTo>
                      <a:pt x="157" y="56"/>
                    </a:lnTo>
                    <a:lnTo>
                      <a:pt x="141" y="81"/>
                    </a:lnTo>
                    <a:lnTo>
                      <a:pt x="119" y="103"/>
                    </a:lnTo>
                    <a:lnTo>
                      <a:pt x="95" y="120"/>
                    </a:lnTo>
                    <a:lnTo>
                      <a:pt x="68" y="132"/>
                    </a:lnTo>
                    <a:lnTo>
                      <a:pt x="35" y="142"/>
                    </a:lnTo>
                    <a:lnTo>
                      <a:pt x="0" y="145"/>
                    </a:lnTo>
                    <a:lnTo>
                      <a:pt x="0" y="165"/>
                    </a:lnTo>
                    <a:lnTo>
                      <a:pt x="38" y="162"/>
                    </a:lnTo>
                    <a:lnTo>
                      <a:pt x="73" y="152"/>
                    </a:lnTo>
                    <a:lnTo>
                      <a:pt x="107" y="137"/>
                    </a:lnTo>
                    <a:lnTo>
                      <a:pt x="134" y="117"/>
                    </a:lnTo>
                    <a:lnTo>
                      <a:pt x="158" y="93"/>
                    </a:lnTo>
                    <a:lnTo>
                      <a:pt x="174" y="64"/>
                    </a:lnTo>
                    <a:lnTo>
                      <a:pt x="186" y="34"/>
                    </a:lnTo>
                    <a:lnTo>
                      <a:pt x="190" y="0"/>
                    </a:lnTo>
                    <a:lnTo>
                      <a:pt x="190" y="0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7" name="Freeform 406"/>
              <p:cNvSpPr>
                <a:spLocks/>
              </p:cNvSpPr>
              <p:nvPr/>
            </p:nvSpPr>
            <p:spPr bwMode="auto">
              <a:xfrm>
                <a:off x="5499" y="171"/>
                <a:ext cx="63" cy="5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20"/>
                  </a:cxn>
                  <a:cxn ang="0">
                    <a:pos x="35" y="23"/>
                  </a:cxn>
                  <a:cxn ang="0">
                    <a:pos x="68" y="33"/>
                  </a:cxn>
                  <a:cxn ang="0">
                    <a:pos x="95" y="45"/>
                  </a:cxn>
                  <a:cxn ang="0">
                    <a:pos x="119" y="62"/>
                  </a:cxn>
                  <a:cxn ang="0">
                    <a:pos x="141" y="84"/>
                  </a:cxn>
                  <a:cxn ang="0">
                    <a:pos x="157" y="109"/>
                  </a:cxn>
                  <a:cxn ang="0">
                    <a:pos x="166" y="138"/>
                  </a:cxn>
                  <a:cxn ang="0">
                    <a:pos x="170" y="166"/>
                  </a:cxn>
                  <a:cxn ang="0">
                    <a:pos x="190" y="166"/>
                  </a:cxn>
                  <a:cxn ang="0">
                    <a:pos x="186" y="132"/>
                  </a:cxn>
                  <a:cxn ang="0">
                    <a:pos x="174" y="101"/>
                  </a:cxn>
                  <a:cxn ang="0">
                    <a:pos x="158" y="72"/>
                  </a:cxn>
                  <a:cxn ang="0">
                    <a:pos x="134" y="48"/>
                  </a:cxn>
                  <a:cxn ang="0">
                    <a:pos x="107" y="28"/>
                  </a:cxn>
                  <a:cxn ang="0">
                    <a:pos x="73" y="13"/>
                  </a:cxn>
                  <a:cxn ang="0">
                    <a:pos x="38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0"/>
                  </a:cxn>
                </a:cxnLst>
                <a:rect l="0" t="0" r="r" b="b"/>
                <a:pathLst>
                  <a:path w="190" h="166">
                    <a:moveTo>
                      <a:pt x="0" y="20"/>
                    </a:moveTo>
                    <a:lnTo>
                      <a:pt x="0" y="20"/>
                    </a:lnTo>
                    <a:lnTo>
                      <a:pt x="35" y="23"/>
                    </a:lnTo>
                    <a:lnTo>
                      <a:pt x="68" y="33"/>
                    </a:lnTo>
                    <a:lnTo>
                      <a:pt x="95" y="45"/>
                    </a:lnTo>
                    <a:lnTo>
                      <a:pt x="119" y="62"/>
                    </a:lnTo>
                    <a:lnTo>
                      <a:pt x="141" y="84"/>
                    </a:lnTo>
                    <a:lnTo>
                      <a:pt x="157" y="109"/>
                    </a:lnTo>
                    <a:lnTo>
                      <a:pt x="166" y="138"/>
                    </a:lnTo>
                    <a:lnTo>
                      <a:pt x="170" y="166"/>
                    </a:lnTo>
                    <a:lnTo>
                      <a:pt x="190" y="166"/>
                    </a:lnTo>
                    <a:lnTo>
                      <a:pt x="186" y="132"/>
                    </a:lnTo>
                    <a:lnTo>
                      <a:pt x="174" y="101"/>
                    </a:lnTo>
                    <a:lnTo>
                      <a:pt x="158" y="72"/>
                    </a:lnTo>
                    <a:lnTo>
                      <a:pt x="134" y="48"/>
                    </a:lnTo>
                    <a:lnTo>
                      <a:pt x="107" y="28"/>
                    </a:lnTo>
                    <a:lnTo>
                      <a:pt x="73" y="13"/>
                    </a:lnTo>
                    <a:lnTo>
                      <a:pt x="38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8" name="Freeform 407"/>
              <p:cNvSpPr>
                <a:spLocks/>
              </p:cNvSpPr>
              <p:nvPr/>
            </p:nvSpPr>
            <p:spPr bwMode="auto">
              <a:xfrm>
                <a:off x="5436" y="171"/>
                <a:ext cx="63" cy="55"/>
              </a:xfrm>
              <a:custGeom>
                <a:avLst/>
                <a:gdLst/>
                <a:ahLst/>
                <a:cxnLst>
                  <a:cxn ang="0">
                    <a:pos x="20" y="166"/>
                  </a:cxn>
                  <a:cxn ang="0">
                    <a:pos x="20" y="166"/>
                  </a:cxn>
                  <a:cxn ang="0">
                    <a:pos x="23" y="138"/>
                  </a:cxn>
                  <a:cxn ang="0">
                    <a:pos x="33" y="109"/>
                  </a:cxn>
                  <a:cxn ang="0">
                    <a:pos x="49" y="84"/>
                  </a:cxn>
                  <a:cxn ang="0">
                    <a:pos x="69" y="62"/>
                  </a:cxn>
                  <a:cxn ang="0">
                    <a:pos x="92" y="45"/>
                  </a:cxn>
                  <a:cxn ang="0">
                    <a:pos x="122" y="33"/>
                  </a:cxn>
                  <a:cxn ang="0">
                    <a:pos x="154" y="23"/>
                  </a:cxn>
                  <a:cxn ang="0">
                    <a:pos x="188" y="20"/>
                  </a:cxn>
                  <a:cxn ang="0">
                    <a:pos x="188" y="0"/>
                  </a:cxn>
                  <a:cxn ang="0">
                    <a:pos x="151" y="3"/>
                  </a:cxn>
                  <a:cxn ang="0">
                    <a:pos x="116" y="13"/>
                  </a:cxn>
                  <a:cxn ang="0">
                    <a:pos x="83" y="28"/>
                  </a:cxn>
                  <a:cxn ang="0">
                    <a:pos x="54" y="48"/>
                  </a:cxn>
                  <a:cxn ang="0">
                    <a:pos x="31" y="72"/>
                  </a:cxn>
                  <a:cxn ang="0">
                    <a:pos x="16" y="101"/>
                  </a:cxn>
                  <a:cxn ang="0">
                    <a:pos x="3" y="132"/>
                  </a:cxn>
                  <a:cxn ang="0">
                    <a:pos x="0" y="166"/>
                  </a:cxn>
                  <a:cxn ang="0">
                    <a:pos x="0" y="166"/>
                  </a:cxn>
                  <a:cxn ang="0">
                    <a:pos x="20" y="166"/>
                  </a:cxn>
                </a:cxnLst>
                <a:rect l="0" t="0" r="r" b="b"/>
                <a:pathLst>
                  <a:path w="188" h="166">
                    <a:moveTo>
                      <a:pt x="20" y="166"/>
                    </a:moveTo>
                    <a:lnTo>
                      <a:pt x="20" y="166"/>
                    </a:lnTo>
                    <a:lnTo>
                      <a:pt x="23" y="138"/>
                    </a:lnTo>
                    <a:lnTo>
                      <a:pt x="33" y="109"/>
                    </a:lnTo>
                    <a:lnTo>
                      <a:pt x="49" y="84"/>
                    </a:lnTo>
                    <a:lnTo>
                      <a:pt x="69" y="62"/>
                    </a:lnTo>
                    <a:lnTo>
                      <a:pt x="92" y="45"/>
                    </a:lnTo>
                    <a:lnTo>
                      <a:pt x="122" y="33"/>
                    </a:lnTo>
                    <a:lnTo>
                      <a:pt x="154" y="23"/>
                    </a:lnTo>
                    <a:lnTo>
                      <a:pt x="188" y="20"/>
                    </a:lnTo>
                    <a:lnTo>
                      <a:pt x="188" y="0"/>
                    </a:lnTo>
                    <a:lnTo>
                      <a:pt x="151" y="3"/>
                    </a:lnTo>
                    <a:lnTo>
                      <a:pt x="116" y="13"/>
                    </a:lnTo>
                    <a:lnTo>
                      <a:pt x="83" y="28"/>
                    </a:lnTo>
                    <a:lnTo>
                      <a:pt x="54" y="48"/>
                    </a:lnTo>
                    <a:lnTo>
                      <a:pt x="31" y="72"/>
                    </a:lnTo>
                    <a:lnTo>
                      <a:pt x="16" y="101"/>
                    </a:lnTo>
                    <a:lnTo>
                      <a:pt x="3" y="132"/>
                    </a:lnTo>
                    <a:lnTo>
                      <a:pt x="0" y="166"/>
                    </a:lnTo>
                    <a:lnTo>
                      <a:pt x="0" y="166"/>
                    </a:lnTo>
                    <a:lnTo>
                      <a:pt x="20" y="1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89" name="Freeform 408"/>
              <p:cNvSpPr>
                <a:spLocks/>
              </p:cNvSpPr>
              <p:nvPr/>
            </p:nvSpPr>
            <p:spPr bwMode="auto">
              <a:xfrm>
                <a:off x="5436" y="226"/>
                <a:ext cx="63" cy="55"/>
              </a:xfrm>
              <a:custGeom>
                <a:avLst/>
                <a:gdLst/>
                <a:ahLst/>
                <a:cxnLst>
                  <a:cxn ang="0">
                    <a:pos x="188" y="145"/>
                  </a:cxn>
                  <a:cxn ang="0">
                    <a:pos x="188" y="145"/>
                  </a:cxn>
                  <a:cxn ang="0">
                    <a:pos x="154" y="142"/>
                  </a:cxn>
                  <a:cxn ang="0">
                    <a:pos x="122" y="132"/>
                  </a:cxn>
                  <a:cxn ang="0">
                    <a:pos x="92" y="120"/>
                  </a:cxn>
                  <a:cxn ang="0">
                    <a:pos x="69" y="103"/>
                  </a:cxn>
                  <a:cxn ang="0">
                    <a:pos x="49" y="81"/>
                  </a:cxn>
                  <a:cxn ang="0">
                    <a:pos x="33" y="56"/>
                  </a:cxn>
                  <a:cxn ang="0">
                    <a:pos x="23" y="29"/>
                  </a:cxn>
                  <a:cxn ang="0">
                    <a:pos x="20" y="0"/>
                  </a:cxn>
                  <a:cxn ang="0">
                    <a:pos x="0" y="0"/>
                  </a:cxn>
                  <a:cxn ang="0">
                    <a:pos x="3" y="34"/>
                  </a:cxn>
                  <a:cxn ang="0">
                    <a:pos x="16" y="64"/>
                  </a:cxn>
                  <a:cxn ang="0">
                    <a:pos x="31" y="93"/>
                  </a:cxn>
                  <a:cxn ang="0">
                    <a:pos x="54" y="117"/>
                  </a:cxn>
                  <a:cxn ang="0">
                    <a:pos x="83" y="137"/>
                  </a:cxn>
                  <a:cxn ang="0">
                    <a:pos x="116" y="152"/>
                  </a:cxn>
                  <a:cxn ang="0">
                    <a:pos x="151" y="162"/>
                  </a:cxn>
                  <a:cxn ang="0">
                    <a:pos x="188" y="165"/>
                  </a:cxn>
                  <a:cxn ang="0">
                    <a:pos x="188" y="165"/>
                  </a:cxn>
                  <a:cxn ang="0">
                    <a:pos x="188" y="145"/>
                  </a:cxn>
                </a:cxnLst>
                <a:rect l="0" t="0" r="r" b="b"/>
                <a:pathLst>
                  <a:path w="188" h="165">
                    <a:moveTo>
                      <a:pt x="188" y="145"/>
                    </a:moveTo>
                    <a:lnTo>
                      <a:pt x="188" y="145"/>
                    </a:lnTo>
                    <a:lnTo>
                      <a:pt x="154" y="142"/>
                    </a:lnTo>
                    <a:lnTo>
                      <a:pt x="122" y="132"/>
                    </a:lnTo>
                    <a:lnTo>
                      <a:pt x="92" y="120"/>
                    </a:lnTo>
                    <a:lnTo>
                      <a:pt x="69" y="103"/>
                    </a:lnTo>
                    <a:lnTo>
                      <a:pt x="49" y="81"/>
                    </a:lnTo>
                    <a:lnTo>
                      <a:pt x="33" y="56"/>
                    </a:lnTo>
                    <a:lnTo>
                      <a:pt x="23" y="29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3" y="34"/>
                    </a:lnTo>
                    <a:lnTo>
                      <a:pt x="16" y="64"/>
                    </a:lnTo>
                    <a:lnTo>
                      <a:pt x="31" y="93"/>
                    </a:lnTo>
                    <a:lnTo>
                      <a:pt x="54" y="117"/>
                    </a:lnTo>
                    <a:lnTo>
                      <a:pt x="83" y="137"/>
                    </a:lnTo>
                    <a:lnTo>
                      <a:pt x="116" y="152"/>
                    </a:lnTo>
                    <a:lnTo>
                      <a:pt x="151" y="162"/>
                    </a:lnTo>
                    <a:lnTo>
                      <a:pt x="188" y="165"/>
                    </a:lnTo>
                    <a:lnTo>
                      <a:pt x="188" y="165"/>
                    </a:lnTo>
                    <a:lnTo>
                      <a:pt x="188" y="1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  <p:sp>
            <p:nvSpPr>
              <p:cNvPr id="490" name="Freeform 409"/>
              <p:cNvSpPr>
                <a:spLocks/>
              </p:cNvSpPr>
              <p:nvPr/>
            </p:nvSpPr>
            <p:spPr bwMode="auto">
              <a:xfrm>
                <a:off x="5454" y="187"/>
                <a:ext cx="90" cy="77"/>
              </a:xfrm>
              <a:custGeom>
                <a:avLst/>
                <a:gdLst/>
                <a:ahLst/>
                <a:cxnLst>
                  <a:cxn ang="0">
                    <a:pos x="134" y="231"/>
                  </a:cxn>
                  <a:cxn ang="0">
                    <a:pos x="161" y="229"/>
                  </a:cxn>
                  <a:cxn ang="0">
                    <a:pos x="187" y="223"/>
                  </a:cxn>
                  <a:cxn ang="0">
                    <a:pos x="210" y="212"/>
                  </a:cxn>
                  <a:cxn ang="0">
                    <a:pos x="230" y="197"/>
                  </a:cxn>
                  <a:cxn ang="0">
                    <a:pos x="246" y="180"/>
                  </a:cxn>
                  <a:cxn ang="0">
                    <a:pos x="259" y="162"/>
                  </a:cxn>
                  <a:cxn ang="0">
                    <a:pos x="266" y="139"/>
                  </a:cxn>
                  <a:cxn ang="0">
                    <a:pos x="269" y="116"/>
                  </a:cxn>
                  <a:cxn ang="0">
                    <a:pos x="266" y="92"/>
                  </a:cxn>
                  <a:cxn ang="0">
                    <a:pos x="259" y="71"/>
                  </a:cxn>
                  <a:cxn ang="0">
                    <a:pos x="246" y="51"/>
                  </a:cxn>
                  <a:cxn ang="0">
                    <a:pos x="230" y="34"/>
                  </a:cxn>
                  <a:cxn ang="0">
                    <a:pos x="210" y="20"/>
                  </a:cxn>
                  <a:cxn ang="0">
                    <a:pos x="187" y="8"/>
                  </a:cxn>
                  <a:cxn ang="0">
                    <a:pos x="161" y="2"/>
                  </a:cxn>
                  <a:cxn ang="0">
                    <a:pos x="134" y="0"/>
                  </a:cxn>
                  <a:cxn ang="0">
                    <a:pos x="107" y="2"/>
                  </a:cxn>
                  <a:cxn ang="0">
                    <a:pos x="82" y="8"/>
                  </a:cxn>
                  <a:cxn ang="0">
                    <a:pos x="59" y="20"/>
                  </a:cxn>
                  <a:cxn ang="0">
                    <a:pos x="39" y="34"/>
                  </a:cxn>
                  <a:cxn ang="0">
                    <a:pos x="23" y="51"/>
                  </a:cxn>
                  <a:cxn ang="0">
                    <a:pos x="10" y="71"/>
                  </a:cxn>
                  <a:cxn ang="0">
                    <a:pos x="3" y="92"/>
                  </a:cxn>
                  <a:cxn ang="0">
                    <a:pos x="0" y="116"/>
                  </a:cxn>
                  <a:cxn ang="0">
                    <a:pos x="3" y="139"/>
                  </a:cxn>
                  <a:cxn ang="0">
                    <a:pos x="10" y="162"/>
                  </a:cxn>
                  <a:cxn ang="0">
                    <a:pos x="23" y="180"/>
                  </a:cxn>
                  <a:cxn ang="0">
                    <a:pos x="39" y="197"/>
                  </a:cxn>
                  <a:cxn ang="0">
                    <a:pos x="59" y="212"/>
                  </a:cxn>
                  <a:cxn ang="0">
                    <a:pos x="82" y="223"/>
                  </a:cxn>
                  <a:cxn ang="0">
                    <a:pos x="107" y="229"/>
                  </a:cxn>
                  <a:cxn ang="0">
                    <a:pos x="134" y="231"/>
                  </a:cxn>
                </a:cxnLst>
                <a:rect l="0" t="0" r="r" b="b"/>
                <a:pathLst>
                  <a:path w="269" h="231">
                    <a:moveTo>
                      <a:pt x="134" y="231"/>
                    </a:moveTo>
                    <a:lnTo>
                      <a:pt x="161" y="229"/>
                    </a:lnTo>
                    <a:lnTo>
                      <a:pt x="187" y="223"/>
                    </a:lnTo>
                    <a:lnTo>
                      <a:pt x="210" y="212"/>
                    </a:lnTo>
                    <a:lnTo>
                      <a:pt x="230" y="197"/>
                    </a:lnTo>
                    <a:lnTo>
                      <a:pt x="246" y="180"/>
                    </a:lnTo>
                    <a:lnTo>
                      <a:pt x="259" y="162"/>
                    </a:lnTo>
                    <a:lnTo>
                      <a:pt x="266" y="139"/>
                    </a:lnTo>
                    <a:lnTo>
                      <a:pt x="269" y="116"/>
                    </a:lnTo>
                    <a:lnTo>
                      <a:pt x="266" y="92"/>
                    </a:lnTo>
                    <a:lnTo>
                      <a:pt x="259" y="71"/>
                    </a:lnTo>
                    <a:lnTo>
                      <a:pt x="246" y="51"/>
                    </a:lnTo>
                    <a:lnTo>
                      <a:pt x="230" y="34"/>
                    </a:lnTo>
                    <a:lnTo>
                      <a:pt x="210" y="20"/>
                    </a:lnTo>
                    <a:lnTo>
                      <a:pt x="187" y="8"/>
                    </a:lnTo>
                    <a:lnTo>
                      <a:pt x="161" y="2"/>
                    </a:lnTo>
                    <a:lnTo>
                      <a:pt x="134" y="0"/>
                    </a:lnTo>
                    <a:lnTo>
                      <a:pt x="107" y="2"/>
                    </a:lnTo>
                    <a:lnTo>
                      <a:pt x="82" y="8"/>
                    </a:lnTo>
                    <a:lnTo>
                      <a:pt x="59" y="20"/>
                    </a:lnTo>
                    <a:lnTo>
                      <a:pt x="39" y="34"/>
                    </a:lnTo>
                    <a:lnTo>
                      <a:pt x="23" y="51"/>
                    </a:lnTo>
                    <a:lnTo>
                      <a:pt x="10" y="71"/>
                    </a:lnTo>
                    <a:lnTo>
                      <a:pt x="3" y="92"/>
                    </a:lnTo>
                    <a:lnTo>
                      <a:pt x="0" y="116"/>
                    </a:lnTo>
                    <a:lnTo>
                      <a:pt x="3" y="139"/>
                    </a:lnTo>
                    <a:lnTo>
                      <a:pt x="10" y="162"/>
                    </a:lnTo>
                    <a:lnTo>
                      <a:pt x="23" y="180"/>
                    </a:lnTo>
                    <a:lnTo>
                      <a:pt x="39" y="197"/>
                    </a:lnTo>
                    <a:lnTo>
                      <a:pt x="59" y="212"/>
                    </a:lnTo>
                    <a:lnTo>
                      <a:pt x="82" y="223"/>
                    </a:lnTo>
                    <a:lnTo>
                      <a:pt x="107" y="229"/>
                    </a:lnTo>
                    <a:lnTo>
                      <a:pt x="134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>
                  <a:latin typeface="+mn-lt"/>
                  <a:cs typeface="+mn-cs"/>
                </a:endParaRPr>
              </a:p>
            </p:txBody>
          </p:sp>
        </p:grpSp>
        <p:sp>
          <p:nvSpPr>
            <p:cNvPr id="208" name="Freeform 410"/>
            <p:cNvSpPr>
              <a:spLocks/>
            </p:cNvSpPr>
            <p:nvPr userDrawn="1"/>
          </p:nvSpPr>
          <p:spPr bwMode="auto">
            <a:xfrm>
              <a:off x="8596328" y="390525"/>
              <a:ext cx="101602" cy="77788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125" y="0"/>
                </a:cxn>
                <a:cxn ang="0">
                  <a:pos x="122" y="22"/>
                </a:cxn>
                <a:cxn ang="0">
                  <a:pos x="117" y="41"/>
                </a:cxn>
                <a:cxn ang="0">
                  <a:pos x="105" y="59"/>
                </a:cxn>
                <a:cxn ang="0">
                  <a:pos x="89" y="74"/>
                </a:cxn>
                <a:cxn ang="0">
                  <a:pos x="71" y="87"/>
                </a:cxn>
                <a:cxn ang="0">
                  <a:pos x="50" y="97"/>
                </a:cxn>
                <a:cxn ang="0">
                  <a:pos x="26" y="103"/>
                </a:cxn>
                <a:cxn ang="0">
                  <a:pos x="0" y="105"/>
                </a:cxn>
                <a:cxn ang="0">
                  <a:pos x="0" y="125"/>
                </a:cxn>
                <a:cxn ang="0">
                  <a:pos x="29" y="123"/>
                </a:cxn>
                <a:cxn ang="0">
                  <a:pos x="56" y="117"/>
                </a:cxn>
                <a:cxn ang="0">
                  <a:pos x="82" y="104"/>
                </a:cxn>
                <a:cxn ang="0">
                  <a:pos x="104" y="88"/>
                </a:cxn>
                <a:cxn ang="0">
                  <a:pos x="119" y="70"/>
                </a:cxn>
                <a:cxn ang="0">
                  <a:pos x="134" y="50"/>
                </a:cxn>
                <a:cxn ang="0">
                  <a:pos x="143" y="24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25" y="0"/>
                </a:cxn>
              </a:cxnLst>
              <a:rect l="0" t="0" r="r" b="b"/>
              <a:pathLst>
                <a:path w="145" h="125">
                  <a:moveTo>
                    <a:pt x="125" y="0"/>
                  </a:moveTo>
                  <a:lnTo>
                    <a:pt x="125" y="0"/>
                  </a:lnTo>
                  <a:lnTo>
                    <a:pt x="122" y="22"/>
                  </a:lnTo>
                  <a:lnTo>
                    <a:pt x="117" y="41"/>
                  </a:lnTo>
                  <a:lnTo>
                    <a:pt x="105" y="59"/>
                  </a:lnTo>
                  <a:lnTo>
                    <a:pt x="89" y="74"/>
                  </a:lnTo>
                  <a:lnTo>
                    <a:pt x="71" y="87"/>
                  </a:lnTo>
                  <a:lnTo>
                    <a:pt x="50" y="97"/>
                  </a:lnTo>
                  <a:lnTo>
                    <a:pt x="26" y="103"/>
                  </a:lnTo>
                  <a:lnTo>
                    <a:pt x="0" y="105"/>
                  </a:lnTo>
                  <a:lnTo>
                    <a:pt x="0" y="125"/>
                  </a:lnTo>
                  <a:lnTo>
                    <a:pt x="29" y="123"/>
                  </a:lnTo>
                  <a:lnTo>
                    <a:pt x="56" y="117"/>
                  </a:lnTo>
                  <a:lnTo>
                    <a:pt x="82" y="104"/>
                  </a:lnTo>
                  <a:lnTo>
                    <a:pt x="104" y="88"/>
                  </a:lnTo>
                  <a:lnTo>
                    <a:pt x="119" y="70"/>
                  </a:lnTo>
                  <a:lnTo>
                    <a:pt x="134" y="50"/>
                  </a:lnTo>
                  <a:lnTo>
                    <a:pt x="143" y="24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09" name="Freeform 411"/>
            <p:cNvSpPr>
              <a:spLocks/>
            </p:cNvSpPr>
            <p:nvPr userDrawn="1"/>
          </p:nvSpPr>
          <p:spPr bwMode="auto">
            <a:xfrm>
              <a:off x="8596328" y="312738"/>
              <a:ext cx="101602" cy="77787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26" y="22"/>
                </a:cxn>
                <a:cxn ang="0">
                  <a:pos x="50" y="28"/>
                </a:cxn>
                <a:cxn ang="0">
                  <a:pos x="71" y="38"/>
                </a:cxn>
                <a:cxn ang="0">
                  <a:pos x="89" y="51"/>
                </a:cxn>
                <a:cxn ang="0">
                  <a:pos x="104" y="67"/>
                </a:cxn>
                <a:cxn ang="0">
                  <a:pos x="117" y="85"/>
                </a:cxn>
                <a:cxn ang="0">
                  <a:pos x="122" y="103"/>
                </a:cxn>
                <a:cxn ang="0">
                  <a:pos x="125" y="126"/>
                </a:cxn>
                <a:cxn ang="0">
                  <a:pos x="145" y="126"/>
                </a:cxn>
                <a:cxn ang="0">
                  <a:pos x="143" y="101"/>
                </a:cxn>
                <a:cxn ang="0">
                  <a:pos x="134" y="76"/>
                </a:cxn>
                <a:cxn ang="0">
                  <a:pos x="121" y="55"/>
                </a:cxn>
                <a:cxn ang="0">
                  <a:pos x="104" y="37"/>
                </a:cxn>
                <a:cxn ang="0">
                  <a:pos x="82" y="21"/>
                </a:cxn>
                <a:cxn ang="0">
                  <a:pos x="56" y="8"/>
                </a:cxn>
                <a:cxn ang="0">
                  <a:pos x="29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145" h="126">
                  <a:moveTo>
                    <a:pt x="0" y="20"/>
                  </a:moveTo>
                  <a:lnTo>
                    <a:pt x="0" y="20"/>
                  </a:lnTo>
                  <a:lnTo>
                    <a:pt x="26" y="22"/>
                  </a:lnTo>
                  <a:lnTo>
                    <a:pt x="50" y="28"/>
                  </a:lnTo>
                  <a:lnTo>
                    <a:pt x="71" y="38"/>
                  </a:lnTo>
                  <a:lnTo>
                    <a:pt x="89" y="51"/>
                  </a:lnTo>
                  <a:lnTo>
                    <a:pt x="104" y="67"/>
                  </a:lnTo>
                  <a:lnTo>
                    <a:pt x="117" y="85"/>
                  </a:lnTo>
                  <a:lnTo>
                    <a:pt x="122" y="103"/>
                  </a:lnTo>
                  <a:lnTo>
                    <a:pt x="125" y="126"/>
                  </a:lnTo>
                  <a:lnTo>
                    <a:pt x="145" y="126"/>
                  </a:lnTo>
                  <a:lnTo>
                    <a:pt x="143" y="101"/>
                  </a:lnTo>
                  <a:lnTo>
                    <a:pt x="134" y="76"/>
                  </a:lnTo>
                  <a:lnTo>
                    <a:pt x="121" y="55"/>
                  </a:lnTo>
                  <a:lnTo>
                    <a:pt x="104" y="37"/>
                  </a:lnTo>
                  <a:lnTo>
                    <a:pt x="82" y="21"/>
                  </a:lnTo>
                  <a:lnTo>
                    <a:pt x="56" y="8"/>
                  </a:lnTo>
                  <a:lnTo>
                    <a:pt x="29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0" name="Freeform 412"/>
            <p:cNvSpPr>
              <a:spLocks/>
            </p:cNvSpPr>
            <p:nvPr userDrawn="1"/>
          </p:nvSpPr>
          <p:spPr bwMode="auto">
            <a:xfrm>
              <a:off x="8496313" y="312738"/>
              <a:ext cx="100015" cy="77787"/>
            </a:xfrm>
            <a:custGeom>
              <a:avLst/>
              <a:gdLst/>
              <a:ahLst/>
              <a:cxnLst>
                <a:cxn ang="0">
                  <a:pos x="20" y="126"/>
                </a:cxn>
                <a:cxn ang="0">
                  <a:pos x="20" y="126"/>
                </a:cxn>
                <a:cxn ang="0">
                  <a:pos x="23" y="103"/>
                </a:cxn>
                <a:cxn ang="0">
                  <a:pos x="29" y="85"/>
                </a:cxn>
                <a:cxn ang="0">
                  <a:pos x="42" y="67"/>
                </a:cxn>
                <a:cxn ang="0">
                  <a:pos x="56" y="51"/>
                </a:cxn>
                <a:cxn ang="0">
                  <a:pos x="75" y="38"/>
                </a:cxn>
                <a:cxn ang="0">
                  <a:pos x="95" y="28"/>
                </a:cxn>
                <a:cxn ang="0">
                  <a:pos x="118" y="22"/>
                </a:cxn>
                <a:cxn ang="0">
                  <a:pos x="144" y="20"/>
                </a:cxn>
                <a:cxn ang="0">
                  <a:pos x="144" y="0"/>
                </a:cxn>
                <a:cxn ang="0">
                  <a:pos x="115" y="3"/>
                </a:cxn>
                <a:cxn ang="0">
                  <a:pos x="89" y="8"/>
                </a:cxn>
                <a:cxn ang="0">
                  <a:pos x="64" y="21"/>
                </a:cxn>
                <a:cxn ang="0">
                  <a:pos x="42" y="37"/>
                </a:cxn>
                <a:cxn ang="0">
                  <a:pos x="25" y="55"/>
                </a:cxn>
                <a:cxn ang="0">
                  <a:pos x="12" y="76"/>
                </a:cxn>
                <a:cxn ang="0">
                  <a:pos x="3" y="101"/>
                </a:cxn>
                <a:cxn ang="0">
                  <a:pos x="0" y="126"/>
                </a:cxn>
                <a:cxn ang="0">
                  <a:pos x="0" y="126"/>
                </a:cxn>
                <a:cxn ang="0">
                  <a:pos x="20" y="126"/>
                </a:cxn>
              </a:cxnLst>
              <a:rect l="0" t="0" r="r" b="b"/>
              <a:pathLst>
                <a:path w="144" h="126">
                  <a:moveTo>
                    <a:pt x="20" y="126"/>
                  </a:moveTo>
                  <a:lnTo>
                    <a:pt x="20" y="126"/>
                  </a:lnTo>
                  <a:lnTo>
                    <a:pt x="23" y="103"/>
                  </a:lnTo>
                  <a:lnTo>
                    <a:pt x="29" y="85"/>
                  </a:lnTo>
                  <a:lnTo>
                    <a:pt x="42" y="67"/>
                  </a:lnTo>
                  <a:lnTo>
                    <a:pt x="56" y="51"/>
                  </a:lnTo>
                  <a:lnTo>
                    <a:pt x="75" y="38"/>
                  </a:lnTo>
                  <a:lnTo>
                    <a:pt x="95" y="28"/>
                  </a:lnTo>
                  <a:lnTo>
                    <a:pt x="118" y="22"/>
                  </a:lnTo>
                  <a:lnTo>
                    <a:pt x="144" y="20"/>
                  </a:lnTo>
                  <a:lnTo>
                    <a:pt x="144" y="0"/>
                  </a:lnTo>
                  <a:lnTo>
                    <a:pt x="115" y="3"/>
                  </a:lnTo>
                  <a:lnTo>
                    <a:pt x="89" y="8"/>
                  </a:lnTo>
                  <a:lnTo>
                    <a:pt x="64" y="21"/>
                  </a:lnTo>
                  <a:lnTo>
                    <a:pt x="42" y="37"/>
                  </a:lnTo>
                  <a:lnTo>
                    <a:pt x="25" y="55"/>
                  </a:lnTo>
                  <a:lnTo>
                    <a:pt x="12" y="76"/>
                  </a:lnTo>
                  <a:lnTo>
                    <a:pt x="3" y="101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0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1" name="Freeform 413"/>
            <p:cNvSpPr>
              <a:spLocks/>
            </p:cNvSpPr>
            <p:nvPr userDrawn="1"/>
          </p:nvSpPr>
          <p:spPr bwMode="auto">
            <a:xfrm>
              <a:off x="8496313" y="390525"/>
              <a:ext cx="100015" cy="77788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44" y="105"/>
                </a:cxn>
                <a:cxn ang="0">
                  <a:pos x="118" y="103"/>
                </a:cxn>
                <a:cxn ang="0">
                  <a:pos x="95" y="97"/>
                </a:cxn>
                <a:cxn ang="0">
                  <a:pos x="75" y="87"/>
                </a:cxn>
                <a:cxn ang="0">
                  <a:pos x="56" y="74"/>
                </a:cxn>
                <a:cxn ang="0">
                  <a:pos x="41" y="59"/>
                </a:cxn>
                <a:cxn ang="0">
                  <a:pos x="29" y="41"/>
                </a:cxn>
                <a:cxn ang="0">
                  <a:pos x="23" y="22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" y="24"/>
                </a:cxn>
                <a:cxn ang="0">
                  <a:pos x="12" y="50"/>
                </a:cxn>
                <a:cxn ang="0">
                  <a:pos x="26" y="70"/>
                </a:cxn>
                <a:cxn ang="0">
                  <a:pos x="42" y="88"/>
                </a:cxn>
                <a:cxn ang="0">
                  <a:pos x="64" y="104"/>
                </a:cxn>
                <a:cxn ang="0">
                  <a:pos x="89" y="117"/>
                </a:cxn>
                <a:cxn ang="0">
                  <a:pos x="115" y="123"/>
                </a:cxn>
                <a:cxn ang="0">
                  <a:pos x="144" y="125"/>
                </a:cxn>
                <a:cxn ang="0">
                  <a:pos x="144" y="125"/>
                </a:cxn>
                <a:cxn ang="0">
                  <a:pos x="144" y="105"/>
                </a:cxn>
              </a:cxnLst>
              <a:rect l="0" t="0" r="r" b="b"/>
              <a:pathLst>
                <a:path w="144" h="125">
                  <a:moveTo>
                    <a:pt x="144" y="105"/>
                  </a:moveTo>
                  <a:lnTo>
                    <a:pt x="144" y="105"/>
                  </a:lnTo>
                  <a:lnTo>
                    <a:pt x="118" y="103"/>
                  </a:lnTo>
                  <a:lnTo>
                    <a:pt x="95" y="97"/>
                  </a:lnTo>
                  <a:lnTo>
                    <a:pt x="75" y="87"/>
                  </a:lnTo>
                  <a:lnTo>
                    <a:pt x="56" y="74"/>
                  </a:lnTo>
                  <a:lnTo>
                    <a:pt x="41" y="59"/>
                  </a:lnTo>
                  <a:lnTo>
                    <a:pt x="29" y="41"/>
                  </a:lnTo>
                  <a:lnTo>
                    <a:pt x="23" y="22"/>
                  </a:lnTo>
                  <a:lnTo>
                    <a:pt x="20" y="0"/>
                  </a:lnTo>
                  <a:lnTo>
                    <a:pt x="0" y="0"/>
                  </a:lnTo>
                  <a:lnTo>
                    <a:pt x="3" y="24"/>
                  </a:lnTo>
                  <a:lnTo>
                    <a:pt x="12" y="50"/>
                  </a:lnTo>
                  <a:lnTo>
                    <a:pt x="26" y="70"/>
                  </a:lnTo>
                  <a:lnTo>
                    <a:pt x="42" y="88"/>
                  </a:lnTo>
                  <a:lnTo>
                    <a:pt x="64" y="104"/>
                  </a:lnTo>
                  <a:lnTo>
                    <a:pt x="89" y="117"/>
                  </a:lnTo>
                  <a:lnTo>
                    <a:pt x="115" y="123"/>
                  </a:lnTo>
                  <a:lnTo>
                    <a:pt x="144" y="125"/>
                  </a:lnTo>
                  <a:lnTo>
                    <a:pt x="144" y="125"/>
                  </a:lnTo>
                  <a:lnTo>
                    <a:pt x="144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2" name="Freeform 414"/>
            <p:cNvSpPr>
              <a:spLocks/>
            </p:cNvSpPr>
            <p:nvPr userDrawn="1"/>
          </p:nvSpPr>
          <p:spPr bwMode="auto">
            <a:xfrm>
              <a:off x="8547114" y="350838"/>
              <a:ext cx="100015" cy="76200"/>
            </a:xfrm>
            <a:custGeom>
              <a:avLst/>
              <a:gdLst/>
              <a:ahLst/>
              <a:cxnLst>
                <a:cxn ang="0">
                  <a:pos x="70" y="123"/>
                </a:cxn>
                <a:cxn ang="0">
                  <a:pos x="84" y="122"/>
                </a:cxn>
                <a:cxn ang="0">
                  <a:pos x="99" y="119"/>
                </a:cxn>
                <a:cxn ang="0">
                  <a:pos x="110" y="112"/>
                </a:cxn>
                <a:cxn ang="0">
                  <a:pos x="122" y="105"/>
                </a:cxn>
                <a:cxn ang="0">
                  <a:pos x="131" y="96"/>
                </a:cxn>
                <a:cxn ang="0">
                  <a:pos x="136" y="85"/>
                </a:cxn>
                <a:cxn ang="0">
                  <a:pos x="141" y="74"/>
                </a:cxn>
                <a:cxn ang="0">
                  <a:pos x="142" y="62"/>
                </a:cxn>
                <a:cxn ang="0">
                  <a:pos x="141" y="49"/>
                </a:cxn>
                <a:cxn ang="0">
                  <a:pos x="136" y="38"/>
                </a:cxn>
                <a:cxn ang="0">
                  <a:pos x="131" y="27"/>
                </a:cxn>
                <a:cxn ang="0">
                  <a:pos x="122" y="18"/>
                </a:cxn>
                <a:cxn ang="0">
                  <a:pos x="110" y="10"/>
                </a:cxn>
                <a:cxn ang="0">
                  <a:pos x="99" y="4"/>
                </a:cxn>
                <a:cxn ang="0">
                  <a:pos x="84" y="1"/>
                </a:cxn>
                <a:cxn ang="0">
                  <a:pos x="70" y="0"/>
                </a:cxn>
                <a:cxn ang="0">
                  <a:pos x="56" y="1"/>
                </a:cxn>
                <a:cxn ang="0">
                  <a:pos x="43" y="4"/>
                </a:cxn>
                <a:cxn ang="0">
                  <a:pos x="31" y="10"/>
                </a:cxn>
                <a:cxn ang="0">
                  <a:pos x="20" y="18"/>
                </a:cxn>
                <a:cxn ang="0">
                  <a:pos x="11" y="27"/>
                </a:cxn>
                <a:cxn ang="0">
                  <a:pos x="5" y="38"/>
                </a:cxn>
                <a:cxn ang="0">
                  <a:pos x="1" y="49"/>
                </a:cxn>
                <a:cxn ang="0">
                  <a:pos x="0" y="62"/>
                </a:cxn>
                <a:cxn ang="0">
                  <a:pos x="1" y="74"/>
                </a:cxn>
                <a:cxn ang="0">
                  <a:pos x="5" y="85"/>
                </a:cxn>
                <a:cxn ang="0">
                  <a:pos x="11" y="96"/>
                </a:cxn>
                <a:cxn ang="0">
                  <a:pos x="20" y="105"/>
                </a:cxn>
                <a:cxn ang="0">
                  <a:pos x="31" y="112"/>
                </a:cxn>
                <a:cxn ang="0">
                  <a:pos x="43" y="119"/>
                </a:cxn>
                <a:cxn ang="0">
                  <a:pos x="56" y="122"/>
                </a:cxn>
                <a:cxn ang="0">
                  <a:pos x="70" y="123"/>
                </a:cxn>
              </a:cxnLst>
              <a:rect l="0" t="0" r="r" b="b"/>
              <a:pathLst>
                <a:path w="142" h="123">
                  <a:moveTo>
                    <a:pt x="70" y="123"/>
                  </a:moveTo>
                  <a:lnTo>
                    <a:pt x="84" y="122"/>
                  </a:lnTo>
                  <a:lnTo>
                    <a:pt x="99" y="119"/>
                  </a:lnTo>
                  <a:lnTo>
                    <a:pt x="110" y="112"/>
                  </a:lnTo>
                  <a:lnTo>
                    <a:pt x="122" y="105"/>
                  </a:lnTo>
                  <a:lnTo>
                    <a:pt x="131" y="96"/>
                  </a:lnTo>
                  <a:lnTo>
                    <a:pt x="136" y="85"/>
                  </a:lnTo>
                  <a:lnTo>
                    <a:pt x="141" y="74"/>
                  </a:lnTo>
                  <a:lnTo>
                    <a:pt x="142" y="62"/>
                  </a:lnTo>
                  <a:lnTo>
                    <a:pt x="141" y="49"/>
                  </a:lnTo>
                  <a:lnTo>
                    <a:pt x="136" y="38"/>
                  </a:lnTo>
                  <a:lnTo>
                    <a:pt x="131" y="27"/>
                  </a:lnTo>
                  <a:lnTo>
                    <a:pt x="122" y="18"/>
                  </a:lnTo>
                  <a:lnTo>
                    <a:pt x="110" y="10"/>
                  </a:lnTo>
                  <a:lnTo>
                    <a:pt x="99" y="4"/>
                  </a:lnTo>
                  <a:lnTo>
                    <a:pt x="84" y="1"/>
                  </a:lnTo>
                  <a:lnTo>
                    <a:pt x="70" y="0"/>
                  </a:lnTo>
                  <a:lnTo>
                    <a:pt x="56" y="1"/>
                  </a:lnTo>
                  <a:lnTo>
                    <a:pt x="43" y="4"/>
                  </a:lnTo>
                  <a:lnTo>
                    <a:pt x="31" y="10"/>
                  </a:lnTo>
                  <a:lnTo>
                    <a:pt x="20" y="18"/>
                  </a:lnTo>
                  <a:lnTo>
                    <a:pt x="11" y="27"/>
                  </a:lnTo>
                  <a:lnTo>
                    <a:pt x="5" y="38"/>
                  </a:lnTo>
                  <a:lnTo>
                    <a:pt x="1" y="49"/>
                  </a:lnTo>
                  <a:lnTo>
                    <a:pt x="0" y="62"/>
                  </a:lnTo>
                  <a:lnTo>
                    <a:pt x="1" y="74"/>
                  </a:lnTo>
                  <a:lnTo>
                    <a:pt x="5" y="85"/>
                  </a:lnTo>
                  <a:lnTo>
                    <a:pt x="11" y="96"/>
                  </a:lnTo>
                  <a:lnTo>
                    <a:pt x="20" y="105"/>
                  </a:lnTo>
                  <a:lnTo>
                    <a:pt x="31" y="112"/>
                  </a:lnTo>
                  <a:lnTo>
                    <a:pt x="43" y="119"/>
                  </a:lnTo>
                  <a:lnTo>
                    <a:pt x="56" y="122"/>
                  </a:lnTo>
                  <a:lnTo>
                    <a:pt x="70" y="1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3" name="Freeform 415"/>
            <p:cNvSpPr>
              <a:spLocks/>
            </p:cNvSpPr>
            <p:nvPr userDrawn="1"/>
          </p:nvSpPr>
          <p:spPr bwMode="auto">
            <a:xfrm>
              <a:off x="8596328" y="390525"/>
              <a:ext cx="57151" cy="4445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62" y="0"/>
                </a:cxn>
                <a:cxn ang="0">
                  <a:pos x="61" y="9"/>
                </a:cxn>
                <a:cxn ang="0">
                  <a:pos x="58" y="19"/>
                </a:cxn>
                <a:cxn ang="0">
                  <a:pos x="52" y="29"/>
                </a:cxn>
                <a:cxn ang="0">
                  <a:pos x="46" y="36"/>
                </a:cxn>
                <a:cxn ang="0">
                  <a:pos x="35" y="41"/>
                </a:cxn>
                <a:cxn ang="0">
                  <a:pos x="25" y="47"/>
                </a:cxn>
                <a:cxn ang="0">
                  <a:pos x="13" y="50"/>
                </a:cxn>
                <a:cxn ang="0">
                  <a:pos x="0" y="51"/>
                </a:cxn>
                <a:cxn ang="0">
                  <a:pos x="0" y="71"/>
                </a:cxn>
                <a:cxn ang="0">
                  <a:pos x="16" y="70"/>
                </a:cxn>
                <a:cxn ang="0">
                  <a:pos x="33" y="67"/>
                </a:cxn>
                <a:cxn ang="0">
                  <a:pos x="46" y="59"/>
                </a:cxn>
                <a:cxn ang="0">
                  <a:pos x="58" y="50"/>
                </a:cxn>
                <a:cxn ang="0">
                  <a:pos x="69" y="40"/>
                </a:cxn>
                <a:cxn ang="0">
                  <a:pos x="75" y="27"/>
                </a:cxn>
                <a:cxn ang="0">
                  <a:pos x="81" y="14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62" y="0"/>
                </a:cxn>
              </a:cxnLst>
              <a:rect l="0" t="0" r="r" b="b"/>
              <a:pathLst>
                <a:path w="82" h="71">
                  <a:moveTo>
                    <a:pt x="62" y="0"/>
                  </a:moveTo>
                  <a:lnTo>
                    <a:pt x="62" y="0"/>
                  </a:lnTo>
                  <a:lnTo>
                    <a:pt x="61" y="9"/>
                  </a:lnTo>
                  <a:lnTo>
                    <a:pt x="58" y="19"/>
                  </a:lnTo>
                  <a:lnTo>
                    <a:pt x="52" y="29"/>
                  </a:lnTo>
                  <a:lnTo>
                    <a:pt x="46" y="36"/>
                  </a:lnTo>
                  <a:lnTo>
                    <a:pt x="35" y="41"/>
                  </a:lnTo>
                  <a:lnTo>
                    <a:pt x="25" y="47"/>
                  </a:lnTo>
                  <a:lnTo>
                    <a:pt x="13" y="50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16" y="70"/>
                  </a:lnTo>
                  <a:lnTo>
                    <a:pt x="33" y="67"/>
                  </a:lnTo>
                  <a:lnTo>
                    <a:pt x="46" y="59"/>
                  </a:lnTo>
                  <a:lnTo>
                    <a:pt x="58" y="50"/>
                  </a:lnTo>
                  <a:lnTo>
                    <a:pt x="69" y="40"/>
                  </a:lnTo>
                  <a:lnTo>
                    <a:pt x="75" y="27"/>
                  </a:lnTo>
                  <a:lnTo>
                    <a:pt x="81" y="1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4" name="Freeform 416"/>
            <p:cNvSpPr>
              <a:spLocks/>
            </p:cNvSpPr>
            <p:nvPr userDrawn="1"/>
          </p:nvSpPr>
          <p:spPr bwMode="auto">
            <a:xfrm>
              <a:off x="8596328" y="346075"/>
              <a:ext cx="57151" cy="4445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13" y="21"/>
                </a:cxn>
                <a:cxn ang="0">
                  <a:pos x="26" y="24"/>
                </a:cxn>
                <a:cxn ang="0">
                  <a:pos x="35" y="28"/>
                </a:cxn>
                <a:cxn ang="0">
                  <a:pos x="45" y="35"/>
                </a:cxn>
                <a:cxn ang="0">
                  <a:pos x="52" y="42"/>
                </a:cxn>
                <a:cxn ang="0">
                  <a:pos x="58" y="52"/>
                </a:cxn>
                <a:cxn ang="0">
                  <a:pos x="61" y="62"/>
                </a:cxn>
                <a:cxn ang="0">
                  <a:pos x="62" y="72"/>
                </a:cxn>
                <a:cxn ang="0">
                  <a:pos x="82" y="72"/>
                </a:cxn>
                <a:cxn ang="0">
                  <a:pos x="81" y="57"/>
                </a:cxn>
                <a:cxn ang="0">
                  <a:pos x="75" y="44"/>
                </a:cxn>
                <a:cxn ang="0">
                  <a:pos x="69" y="31"/>
                </a:cxn>
                <a:cxn ang="0">
                  <a:pos x="59" y="21"/>
                </a:cxn>
                <a:cxn ang="0">
                  <a:pos x="46" y="11"/>
                </a:cxn>
                <a:cxn ang="0">
                  <a:pos x="32" y="4"/>
                </a:cxn>
                <a:cxn ang="0">
                  <a:pos x="16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82" h="72">
                  <a:moveTo>
                    <a:pt x="0" y="20"/>
                  </a:moveTo>
                  <a:lnTo>
                    <a:pt x="0" y="20"/>
                  </a:lnTo>
                  <a:lnTo>
                    <a:pt x="13" y="21"/>
                  </a:lnTo>
                  <a:lnTo>
                    <a:pt x="26" y="24"/>
                  </a:lnTo>
                  <a:lnTo>
                    <a:pt x="35" y="28"/>
                  </a:lnTo>
                  <a:lnTo>
                    <a:pt x="45" y="35"/>
                  </a:lnTo>
                  <a:lnTo>
                    <a:pt x="52" y="42"/>
                  </a:lnTo>
                  <a:lnTo>
                    <a:pt x="58" y="52"/>
                  </a:lnTo>
                  <a:lnTo>
                    <a:pt x="61" y="62"/>
                  </a:lnTo>
                  <a:lnTo>
                    <a:pt x="62" y="72"/>
                  </a:lnTo>
                  <a:lnTo>
                    <a:pt x="82" y="72"/>
                  </a:lnTo>
                  <a:lnTo>
                    <a:pt x="81" y="57"/>
                  </a:lnTo>
                  <a:lnTo>
                    <a:pt x="75" y="44"/>
                  </a:lnTo>
                  <a:lnTo>
                    <a:pt x="69" y="31"/>
                  </a:lnTo>
                  <a:lnTo>
                    <a:pt x="59" y="21"/>
                  </a:lnTo>
                  <a:lnTo>
                    <a:pt x="46" y="11"/>
                  </a:lnTo>
                  <a:lnTo>
                    <a:pt x="32" y="4"/>
                  </a:lnTo>
                  <a:lnTo>
                    <a:pt x="16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5" name="Freeform 417"/>
            <p:cNvSpPr>
              <a:spLocks/>
            </p:cNvSpPr>
            <p:nvPr userDrawn="1"/>
          </p:nvSpPr>
          <p:spPr bwMode="auto">
            <a:xfrm>
              <a:off x="8539177" y="346075"/>
              <a:ext cx="57151" cy="44450"/>
            </a:xfrm>
            <a:custGeom>
              <a:avLst/>
              <a:gdLst/>
              <a:ahLst/>
              <a:cxnLst>
                <a:cxn ang="0">
                  <a:pos x="20" y="72"/>
                </a:cxn>
                <a:cxn ang="0">
                  <a:pos x="20" y="72"/>
                </a:cxn>
                <a:cxn ang="0">
                  <a:pos x="21" y="62"/>
                </a:cxn>
                <a:cxn ang="0">
                  <a:pos x="24" y="52"/>
                </a:cxn>
                <a:cxn ang="0">
                  <a:pos x="30" y="42"/>
                </a:cxn>
                <a:cxn ang="0">
                  <a:pos x="37" y="35"/>
                </a:cxn>
                <a:cxn ang="0">
                  <a:pos x="47" y="28"/>
                </a:cxn>
                <a:cxn ang="0">
                  <a:pos x="56" y="24"/>
                </a:cxn>
                <a:cxn ang="0">
                  <a:pos x="67" y="21"/>
                </a:cxn>
                <a:cxn ang="0">
                  <a:pos x="80" y="20"/>
                </a:cxn>
                <a:cxn ang="0">
                  <a:pos x="80" y="0"/>
                </a:cxn>
                <a:cxn ang="0">
                  <a:pos x="64" y="1"/>
                </a:cxn>
                <a:cxn ang="0">
                  <a:pos x="50" y="4"/>
                </a:cxn>
                <a:cxn ang="0">
                  <a:pos x="36" y="11"/>
                </a:cxn>
                <a:cxn ang="0">
                  <a:pos x="23" y="21"/>
                </a:cxn>
                <a:cxn ang="0">
                  <a:pos x="13" y="31"/>
                </a:cxn>
                <a:cxn ang="0">
                  <a:pos x="7" y="44"/>
                </a:cxn>
                <a:cxn ang="0">
                  <a:pos x="1" y="57"/>
                </a:cxn>
                <a:cxn ang="0">
                  <a:pos x="0" y="72"/>
                </a:cxn>
                <a:cxn ang="0">
                  <a:pos x="0" y="72"/>
                </a:cxn>
                <a:cxn ang="0">
                  <a:pos x="20" y="72"/>
                </a:cxn>
              </a:cxnLst>
              <a:rect l="0" t="0" r="r" b="b"/>
              <a:pathLst>
                <a:path w="80" h="72">
                  <a:moveTo>
                    <a:pt x="20" y="72"/>
                  </a:moveTo>
                  <a:lnTo>
                    <a:pt x="20" y="72"/>
                  </a:lnTo>
                  <a:lnTo>
                    <a:pt x="21" y="62"/>
                  </a:lnTo>
                  <a:lnTo>
                    <a:pt x="24" y="52"/>
                  </a:lnTo>
                  <a:lnTo>
                    <a:pt x="30" y="42"/>
                  </a:lnTo>
                  <a:lnTo>
                    <a:pt x="37" y="35"/>
                  </a:lnTo>
                  <a:lnTo>
                    <a:pt x="47" y="28"/>
                  </a:lnTo>
                  <a:lnTo>
                    <a:pt x="56" y="24"/>
                  </a:lnTo>
                  <a:lnTo>
                    <a:pt x="67" y="21"/>
                  </a:lnTo>
                  <a:lnTo>
                    <a:pt x="80" y="20"/>
                  </a:lnTo>
                  <a:lnTo>
                    <a:pt x="80" y="0"/>
                  </a:lnTo>
                  <a:lnTo>
                    <a:pt x="64" y="1"/>
                  </a:lnTo>
                  <a:lnTo>
                    <a:pt x="50" y="4"/>
                  </a:lnTo>
                  <a:lnTo>
                    <a:pt x="36" y="11"/>
                  </a:lnTo>
                  <a:lnTo>
                    <a:pt x="23" y="21"/>
                  </a:lnTo>
                  <a:lnTo>
                    <a:pt x="13" y="31"/>
                  </a:lnTo>
                  <a:lnTo>
                    <a:pt x="7" y="44"/>
                  </a:lnTo>
                  <a:lnTo>
                    <a:pt x="1" y="57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2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6" name="Freeform 418"/>
            <p:cNvSpPr>
              <a:spLocks/>
            </p:cNvSpPr>
            <p:nvPr userDrawn="1"/>
          </p:nvSpPr>
          <p:spPr bwMode="auto">
            <a:xfrm>
              <a:off x="8539177" y="390525"/>
              <a:ext cx="57151" cy="44450"/>
            </a:xfrm>
            <a:custGeom>
              <a:avLst/>
              <a:gdLst/>
              <a:ahLst/>
              <a:cxnLst>
                <a:cxn ang="0">
                  <a:pos x="80" y="51"/>
                </a:cxn>
                <a:cxn ang="0">
                  <a:pos x="80" y="51"/>
                </a:cxn>
                <a:cxn ang="0">
                  <a:pos x="67" y="50"/>
                </a:cxn>
                <a:cxn ang="0">
                  <a:pos x="57" y="49"/>
                </a:cxn>
                <a:cxn ang="0">
                  <a:pos x="47" y="41"/>
                </a:cxn>
                <a:cxn ang="0">
                  <a:pos x="36" y="36"/>
                </a:cxn>
                <a:cxn ang="0">
                  <a:pos x="30" y="29"/>
                </a:cxn>
                <a:cxn ang="0">
                  <a:pos x="24" y="19"/>
                </a:cxn>
                <a:cxn ang="0">
                  <a:pos x="21" y="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1" y="14"/>
                </a:cxn>
                <a:cxn ang="0">
                  <a:pos x="7" y="27"/>
                </a:cxn>
                <a:cxn ang="0">
                  <a:pos x="13" y="40"/>
                </a:cxn>
                <a:cxn ang="0">
                  <a:pos x="24" y="50"/>
                </a:cxn>
                <a:cxn ang="0">
                  <a:pos x="36" y="59"/>
                </a:cxn>
                <a:cxn ang="0">
                  <a:pos x="48" y="66"/>
                </a:cxn>
                <a:cxn ang="0">
                  <a:pos x="64" y="70"/>
                </a:cxn>
                <a:cxn ang="0">
                  <a:pos x="80" y="71"/>
                </a:cxn>
                <a:cxn ang="0">
                  <a:pos x="80" y="71"/>
                </a:cxn>
                <a:cxn ang="0">
                  <a:pos x="80" y="51"/>
                </a:cxn>
              </a:cxnLst>
              <a:rect l="0" t="0" r="r" b="b"/>
              <a:pathLst>
                <a:path w="80" h="71">
                  <a:moveTo>
                    <a:pt x="80" y="51"/>
                  </a:moveTo>
                  <a:lnTo>
                    <a:pt x="80" y="51"/>
                  </a:lnTo>
                  <a:lnTo>
                    <a:pt x="67" y="50"/>
                  </a:lnTo>
                  <a:lnTo>
                    <a:pt x="57" y="49"/>
                  </a:lnTo>
                  <a:lnTo>
                    <a:pt x="47" y="41"/>
                  </a:lnTo>
                  <a:lnTo>
                    <a:pt x="36" y="36"/>
                  </a:lnTo>
                  <a:lnTo>
                    <a:pt x="30" y="29"/>
                  </a:lnTo>
                  <a:lnTo>
                    <a:pt x="24" y="19"/>
                  </a:lnTo>
                  <a:lnTo>
                    <a:pt x="2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1" y="14"/>
                  </a:lnTo>
                  <a:lnTo>
                    <a:pt x="7" y="27"/>
                  </a:lnTo>
                  <a:lnTo>
                    <a:pt x="13" y="40"/>
                  </a:lnTo>
                  <a:lnTo>
                    <a:pt x="24" y="50"/>
                  </a:lnTo>
                  <a:lnTo>
                    <a:pt x="36" y="59"/>
                  </a:lnTo>
                  <a:lnTo>
                    <a:pt x="48" y="66"/>
                  </a:lnTo>
                  <a:lnTo>
                    <a:pt x="64" y="70"/>
                  </a:lnTo>
                  <a:lnTo>
                    <a:pt x="80" y="71"/>
                  </a:lnTo>
                  <a:lnTo>
                    <a:pt x="80" y="71"/>
                  </a:lnTo>
                  <a:lnTo>
                    <a:pt x="8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7" name="Freeform 419"/>
            <p:cNvSpPr>
              <a:spLocks/>
            </p:cNvSpPr>
            <p:nvPr userDrawn="1"/>
          </p:nvSpPr>
          <p:spPr bwMode="auto">
            <a:xfrm>
              <a:off x="8191507" y="79375"/>
              <a:ext cx="820754" cy="622300"/>
            </a:xfrm>
            <a:custGeom>
              <a:avLst/>
              <a:gdLst/>
              <a:ahLst/>
              <a:cxnLst>
                <a:cxn ang="0">
                  <a:pos x="647" y="3"/>
                </a:cxn>
                <a:cxn ang="0">
                  <a:pos x="762" y="23"/>
                </a:cxn>
                <a:cxn ang="0">
                  <a:pos x="867" y="62"/>
                </a:cxn>
                <a:cxn ang="0">
                  <a:pos x="959" y="116"/>
                </a:cxn>
                <a:cxn ang="0">
                  <a:pos x="1040" y="184"/>
                </a:cxn>
                <a:cxn ang="0">
                  <a:pos x="1102" y="265"/>
                </a:cxn>
                <a:cxn ang="0">
                  <a:pos x="1146" y="356"/>
                </a:cxn>
                <a:cxn ang="0">
                  <a:pos x="1169" y="455"/>
                </a:cxn>
                <a:cxn ang="0">
                  <a:pos x="1169" y="558"/>
                </a:cxn>
                <a:cxn ang="0">
                  <a:pos x="1145" y="657"/>
                </a:cxn>
                <a:cxn ang="0">
                  <a:pos x="1100" y="747"/>
                </a:cxn>
                <a:cxn ang="0">
                  <a:pos x="1037" y="828"/>
                </a:cxn>
                <a:cxn ang="0">
                  <a:pos x="958" y="898"/>
                </a:cxn>
                <a:cxn ang="0">
                  <a:pos x="864" y="952"/>
                </a:cxn>
                <a:cxn ang="0">
                  <a:pos x="759" y="990"/>
                </a:cxn>
                <a:cxn ang="0">
                  <a:pos x="644" y="1010"/>
                </a:cxn>
                <a:cxn ang="0">
                  <a:pos x="525" y="1010"/>
                </a:cxn>
                <a:cxn ang="0">
                  <a:pos x="411" y="990"/>
                </a:cxn>
                <a:cxn ang="0">
                  <a:pos x="306" y="952"/>
                </a:cxn>
                <a:cxn ang="0">
                  <a:pos x="213" y="898"/>
                </a:cxn>
                <a:cxn ang="0">
                  <a:pos x="134" y="828"/>
                </a:cxn>
                <a:cxn ang="0">
                  <a:pos x="70" y="747"/>
                </a:cxn>
                <a:cxn ang="0">
                  <a:pos x="26" y="657"/>
                </a:cxn>
                <a:cxn ang="0">
                  <a:pos x="3" y="558"/>
                </a:cxn>
                <a:cxn ang="0">
                  <a:pos x="3" y="455"/>
                </a:cxn>
                <a:cxn ang="0">
                  <a:pos x="27" y="356"/>
                </a:cxn>
                <a:cxn ang="0">
                  <a:pos x="72" y="265"/>
                </a:cxn>
                <a:cxn ang="0">
                  <a:pos x="135" y="184"/>
                </a:cxn>
                <a:cxn ang="0">
                  <a:pos x="216" y="116"/>
                </a:cxn>
                <a:cxn ang="0">
                  <a:pos x="309" y="62"/>
                </a:cxn>
                <a:cxn ang="0">
                  <a:pos x="414" y="23"/>
                </a:cxn>
                <a:cxn ang="0">
                  <a:pos x="529" y="3"/>
                </a:cxn>
              </a:cxnLst>
              <a:rect l="0" t="0" r="r" b="b"/>
              <a:pathLst>
                <a:path w="1172" h="1013">
                  <a:moveTo>
                    <a:pt x="588" y="0"/>
                  </a:moveTo>
                  <a:lnTo>
                    <a:pt x="647" y="3"/>
                  </a:lnTo>
                  <a:lnTo>
                    <a:pt x="706" y="10"/>
                  </a:lnTo>
                  <a:lnTo>
                    <a:pt x="762" y="23"/>
                  </a:lnTo>
                  <a:lnTo>
                    <a:pt x="815" y="40"/>
                  </a:lnTo>
                  <a:lnTo>
                    <a:pt x="867" y="62"/>
                  </a:lnTo>
                  <a:lnTo>
                    <a:pt x="915" y="87"/>
                  </a:lnTo>
                  <a:lnTo>
                    <a:pt x="959" y="116"/>
                  </a:lnTo>
                  <a:lnTo>
                    <a:pt x="1001" y="148"/>
                  </a:lnTo>
                  <a:lnTo>
                    <a:pt x="1040" y="184"/>
                  </a:lnTo>
                  <a:lnTo>
                    <a:pt x="1073" y="224"/>
                  </a:lnTo>
                  <a:lnTo>
                    <a:pt x="1102" y="265"/>
                  </a:lnTo>
                  <a:lnTo>
                    <a:pt x="1126" y="309"/>
                  </a:lnTo>
                  <a:lnTo>
                    <a:pt x="1146" y="356"/>
                  </a:lnTo>
                  <a:lnTo>
                    <a:pt x="1161" y="404"/>
                  </a:lnTo>
                  <a:lnTo>
                    <a:pt x="1169" y="455"/>
                  </a:lnTo>
                  <a:lnTo>
                    <a:pt x="1172" y="507"/>
                  </a:lnTo>
                  <a:lnTo>
                    <a:pt x="1169" y="558"/>
                  </a:lnTo>
                  <a:lnTo>
                    <a:pt x="1159" y="609"/>
                  </a:lnTo>
                  <a:lnTo>
                    <a:pt x="1145" y="657"/>
                  </a:lnTo>
                  <a:lnTo>
                    <a:pt x="1125" y="703"/>
                  </a:lnTo>
                  <a:lnTo>
                    <a:pt x="1100" y="747"/>
                  </a:lnTo>
                  <a:lnTo>
                    <a:pt x="1071" y="790"/>
                  </a:lnTo>
                  <a:lnTo>
                    <a:pt x="1037" y="828"/>
                  </a:lnTo>
                  <a:lnTo>
                    <a:pt x="1000" y="864"/>
                  </a:lnTo>
                  <a:lnTo>
                    <a:pt x="958" y="898"/>
                  </a:lnTo>
                  <a:lnTo>
                    <a:pt x="912" y="926"/>
                  </a:lnTo>
                  <a:lnTo>
                    <a:pt x="864" y="952"/>
                  </a:lnTo>
                  <a:lnTo>
                    <a:pt x="813" y="973"/>
                  </a:lnTo>
                  <a:lnTo>
                    <a:pt x="759" y="990"/>
                  </a:lnTo>
                  <a:lnTo>
                    <a:pt x="703" y="1003"/>
                  </a:lnTo>
                  <a:lnTo>
                    <a:pt x="644" y="1010"/>
                  </a:lnTo>
                  <a:lnTo>
                    <a:pt x="585" y="1013"/>
                  </a:lnTo>
                  <a:lnTo>
                    <a:pt x="525" y="1010"/>
                  </a:lnTo>
                  <a:lnTo>
                    <a:pt x="467" y="1003"/>
                  </a:lnTo>
                  <a:lnTo>
                    <a:pt x="411" y="990"/>
                  </a:lnTo>
                  <a:lnTo>
                    <a:pt x="357" y="973"/>
                  </a:lnTo>
                  <a:lnTo>
                    <a:pt x="306" y="952"/>
                  </a:lnTo>
                  <a:lnTo>
                    <a:pt x="257" y="926"/>
                  </a:lnTo>
                  <a:lnTo>
                    <a:pt x="213" y="898"/>
                  </a:lnTo>
                  <a:lnTo>
                    <a:pt x="171" y="864"/>
                  </a:lnTo>
                  <a:lnTo>
                    <a:pt x="134" y="828"/>
                  </a:lnTo>
                  <a:lnTo>
                    <a:pt x="99" y="790"/>
                  </a:lnTo>
                  <a:lnTo>
                    <a:pt x="70" y="747"/>
                  </a:lnTo>
                  <a:lnTo>
                    <a:pt x="46" y="703"/>
                  </a:lnTo>
                  <a:lnTo>
                    <a:pt x="26" y="657"/>
                  </a:lnTo>
                  <a:lnTo>
                    <a:pt x="11" y="609"/>
                  </a:lnTo>
                  <a:lnTo>
                    <a:pt x="3" y="558"/>
                  </a:lnTo>
                  <a:lnTo>
                    <a:pt x="0" y="507"/>
                  </a:lnTo>
                  <a:lnTo>
                    <a:pt x="3" y="455"/>
                  </a:lnTo>
                  <a:lnTo>
                    <a:pt x="13" y="404"/>
                  </a:lnTo>
                  <a:lnTo>
                    <a:pt x="27" y="356"/>
                  </a:lnTo>
                  <a:lnTo>
                    <a:pt x="47" y="309"/>
                  </a:lnTo>
                  <a:lnTo>
                    <a:pt x="72" y="265"/>
                  </a:lnTo>
                  <a:lnTo>
                    <a:pt x="102" y="224"/>
                  </a:lnTo>
                  <a:lnTo>
                    <a:pt x="135" y="184"/>
                  </a:lnTo>
                  <a:lnTo>
                    <a:pt x="174" y="148"/>
                  </a:lnTo>
                  <a:lnTo>
                    <a:pt x="216" y="116"/>
                  </a:lnTo>
                  <a:lnTo>
                    <a:pt x="260" y="87"/>
                  </a:lnTo>
                  <a:lnTo>
                    <a:pt x="309" y="62"/>
                  </a:lnTo>
                  <a:lnTo>
                    <a:pt x="361" y="40"/>
                  </a:lnTo>
                  <a:lnTo>
                    <a:pt x="414" y="23"/>
                  </a:lnTo>
                  <a:lnTo>
                    <a:pt x="470" y="10"/>
                  </a:lnTo>
                  <a:lnTo>
                    <a:pt x="529" y="3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8" name="Freeform 420"/>
            <p:cNvSpPr>
              <a:spLocks/>
            </p:cNvSpPr>
            <p:nvPr userDrawn="1"/>
          </p:nvSpPr>
          <p:spPr bwMode="auto">
            <a:xfrm>
              <a:off x="8604265" y="68263"/>
              <a:ext cx="419108" cy="323850"/>
            </a:xfrm>
            <a:custGeom>
              <a:avLst/>
              <a:gdLst/>
              <a:ahLst/>
              <a:cxnLst>
                <a:cxn ang="0">
                  <a:pos x="601" y="524"/>
                </a:cxn>
                <a:cxn ang="0">
                  <a:pos x="601" y="524"/>
                </a:cxn>
                <a:cxn ang="0">
                  <a:pos x="597" y="471"/>
                </a:cxn>
                <a:cxn ang="0">
                  <a:pos x="588" y="417"/>
                </a:cxn>
                <a:cxn ang="0">
                  <a:pos x="574" y="367"/>
                </a:cxn>
                <a:cxn ang="0">
                  <a:pos x="552" y="319"/>
                </a:cxn>
                <a:cxn ang="0">
                  <a:pos x="528" y="273"/>
                </a:cxn>
                <a:cxn ang="0">
                  <a:pos x="498" y="231"/>
                </a:cxn>
                <a:cxn ang="0">
                  <a:pos x="463" y="190"/>
                </a:cxn>
                <a:cxn ang="0">
                  <a:pos x="423" y="153"/>
                </a:cxn>
                <a:cxn ang="0">
                  <a:pos x="381" y="120"/>
                </a:cxn>
                <a:cxn ang="0">
                  <a:pos x="335" y="90"/>
                </a:cxn>
                <a:cxn ang="0">
                  <a:pos x="286" y="64"/>
                </a:cxn>
                <a:cxn ang="0">
                  <a:pos x="233" y="42"/>
                </a:cxn>
                <a:cxn ang="0">
                  <a:pos x="179" y="25"/>
                </a:cxn>
                <a:cxn ang="0">
                  <a:pos x="121" y="12"/>
                </a:cxn>
                <a:cxn ang="0">
                  <a:pos x="61" y="5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58" y="36"/>
                </a:cxn>
                <a:cxn ang="0">
                  <a:pos x="115" y="43"/>
                </a:cxn>
                <a:cxn ang="0">
                  <a:pos x="170" y="56"/>
                </a:cxn>
                <a:cxn ang="0">
                  <a:pos x="222" y="73"/>
                </a:cxn>
                <a:cxn ang="0">
                  <a:pos x="272" y="93"/>
                </a:cxn>
                <a:cxn ang="0">
                  <a:pos x="318" y="118"/>
                </a:cxn>
                <a:cxn ang="0">
                  <a:pos x="361" y="145"/>
                </a:cxn>
                <a:cxn ang="0">
                  <a:pos x="403" y="178"/>
                </a:cxn>
                <a:cxn ang="0">
                  <a:pos x="440" y="212"/>
                </a:cxn>
                <a:cxn ang="0">
                  <a:pos x="472" y="251"/>
                </a:cxn>
                <a:cxn ang="0">
                  <a:pos x="499" y="290"/>
                </a:cxn>
                <a:cxn ang="0">
                  <a:pos x="524" y="333"/>
                </a:cxn>
                <a:cxn ang="0">
                  <a:pos x="542" y="379"/>
                </a:cxn>
                <a:cxn ang="0">
                  <a:pos x="557" y="426"/>
                </a:cxn>
                <a:cxn ang="0">
                  <a:pos x="565" y="474"/>
                </a:cxn>
                <a:cxn ang="0">
                  <a:pos x="567" y="524"/>
                </a:cxn>
                <a:cxn ang="0">
                  <a:pos x="567" y="524"/>
                </a:cxn>
                <a:cxn ang="0">
                  <a:pos x="601" y="524"/>
                </a:cxn>
              </a:cxnLst>
              <a:rect l="0" t="0" r="r" b="b"/>
              <a:pathLst>
                <a:path w="601" h="524">
                  <a:moveTo>
                    <a:pt x="601" y="524"/>
                  </a:moveTo>
                  <a:lnTo>
                    <a:pt x="601" y="524"/>
                  </a:lnTo>
                  <a:lnTo>
                    <a:pt x="597" y="471"/>
                  </a:lnTo>
                  <a:lnTo>
                    <a:pt x="588" y="417"/>
                  </a:lnTo>
                  <a:lnTo>
                    <a:pt x="574" y="367"/>
                  </a:lnTo>
                  <a:lnTo>
                    <a:pt x="552" y="319"/>
                  </a:lnTo>
                  <a:lnTo>
                    <a:pt x="528" y="273"/>
                  </a:lnTo>
                  <a:lnTo>
                    <a:pt x="498" y="231"/>
                  </a:lnTo>
                  <a:lnTo>
                    <a:pt x="463" y="190"/>
                  </a:lnTo>
                  <a:lnTo>
                    <a:pt x="423" y="153"/>
                  </a:lnTo>
                  <a:lnTo>
                    <a:pt x="381" y="120"/>
                  </a:lnTo>
                  <a:lnTo>
                    <a:pt x="335" y="90"/>
                  </a:lnTo>
                  <a:lnTo>
                    <a:pt x="286" y="64"/>
                  </a:lnTo>
                  <a:lnTo>
                    <a:pt x="233" y="42"/>
                  </a:lnTo>
                  <a:lnTo>
                    <a:pt x="179" y="25"/>
                  </a:lnTo>
                  <a:lnTo>
                    <a:pt x="121" y="12"/>
                  </a:lnTo>
                  <a:lnTo>
                    <a:pt x="61" y="5"/>
                  </a:lnTo>
                  <a:lnTo>
                    <a:pt x="0" y="0"/>
                  </a:lnTo>
                  <a:lnTo>
                    <a:pt x="0" y="35"/>
                  </a:lnTo>
                  <a:lnTo>
                    <a:pt x="58" y="36"/>
                  </a:lnTo>
                  <a:lnTo>
                    <a:pt x="115" y="43"/>
                  </a:lnTo>
                  <a:lnTo>
                    <a:pt x="170" y="56"/>
                  </a:lnTo>
                  <a:lnTo>
                    <a:pt x="222" y="73"/>
                  </a:lnTo>
                  <a:lnTo>
                    <a:pt x="272" y="93"/>
                  </a:lnTo>
                  <a:lnTo>
                    <a:pt x="318" y="118"/>
                  </a:lnTo>
                  <a:lnTo>
                    <a:pt x="361" y="145"/>
                  </a:lnTo>
                  <a:lnTo>
                    <a:pt x="403" y="178"/>
                  </a:lnTo>
                  <a:lnTo>
                    <a:pt x="440" y="212"/>
                  </a:lnTo>
                  <a:lnTo>
                    <a:pt x="472" y="251"/>
                  </a:lnTo>
                  <a:lnTo>
                    <a:pt x="499" y="290"/>
                  </a:lnTo>
                  <a:lnTo>
                    <a:pt x="524" y="333"/>
                  </a:lnTo>
                  <a:lnTo>
                    <a:pt x="542" y="379"/>
                  </a:lnTo>
                  <a:lnTo>
                    <a:pt x="557" y="426"/>
                  </a:lnTo>
                  <a:lnTo>
                    <a:pt x="565" y="474"/>
                  </a:lnTo>
                  <a:lnTo>
                    <a:pt x="567" y="524"/>
                  </a:lnTo>
                  <a:lnTo>
                    <a:pt x="567" y="524"/>
                  </a:lnTo>
                  <a:lnTo>
                    <a:pt x="601" y="5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19" name="Freeform 421"/>
            <p:cNvSpPr>
              <a:spLocks/>
            </p:cNvSpPr>
            <p:nvPr userDrawn="1"/>
          </p:nvSpPr>
          <p:spPr bwMode="auto">
            <a:xfrm>
              <a:off x="8602678" y="392113"/>
              <a:ext cx="420695" cy="320675"/>
            </a:xfrm>
            <a:custGeom>
              <a:avLst/>
              <a:gdLst/>
              <a:ahLst/>
              <a:cxnLst>
                <a:cxn ang="0">
                  <a:pos x="0" y="523"/>
                </a:cxn>
                <a:cxn ang="0">
                  <a:pos x="0" y="523"/>
                </a:cxn>
                <a:cxn ang="0">
                  <a:pos x="61" y="519"/>
                </a:cxn>
                <a:cxn ang="0">
                  <a:pos x="121" y="512"/>
                </a:cxn>
                <a:cxn ang="0">
                  <a:pos x="179" y="499"/>
                </a:cxn>
                <a:cxn ang="0">
                  <a:pos x="233" y="482"/>
                </a:cxn>
                <a:cxn ang="0">
                  <a:pos x="287" y="459"/>
                </a:cxn>
                <a:cxn ang="0">
                  <a:pos x="335" y="433"/>
                </a:cxn>
                <a:cxn ang="0">
                  <a:pos x="383" y="403"/>
                </a:cxn>
                <a:cxn ang="0">
                  <a:pos x="426" y="369"/>
                </a:cxn>
                <a:cxn ang="0">
                  <a:pos x="463" y="332"/>
                </a:cxn>
                <a:cxn ang="0">
                  <a:pos x="499" y="293"/>
                </a:cxn>
                <a:cxn ang="0">
                  <a:pos x="530" y="248"/>
                </a:cxn>
                <a:cxn ang="0">
                  <a:pos x="554" y="203"/>
                </a:cxn>
                <a:cxn ang="0">
                  <a:pos x="576" y="156"/>
                </a:cxn>
                <a:cxn ang="0">
                  <a:pos x="590" y="106"/>
                </a:cxn>
                <a:cxn ang="0">
                  <a:pos x="600" y="52"/>
                </a:cxn>
                <a:cxn ang="0">
                  <a:pos x="604" y="0"/>
                </a:cxn>
                <a:cxn ang="0">
                  <a:pos x="570" y="0"/>
                </a:cxn>
                <a:cxn ang="0">
                  <a:pos x="568" y="49"/>
                </a:cxn>
                <a:cxn ang="0">
                  <a:pos x="558" y="98"/>
                </a:cxn>
                <a:cxn ang="0">
                  <a:pos x="544" y="145"/>
                </a:cxn>
                <a:cxn ang="0">
                  <a:pos x="525" y="189"/>
                </a:cxn>
                <a:cxn ang="0">
                  <a:pos x="501" y="231"/>
                </a:cxn>
                <a:cxn ang="0">
                  <a:pos x="474" y="273"/>
                </a:cxn>
                <a:cxn ang="0">
                  <a:pos x="440" y="310"/>
                </a:cxn>
                <a:cxn ang="0">
                  <a:pos x="403" y="344"/>
                </a:cxn>
                <a:cxn ang="0">
                  <a:pos x="363" y="378"/>
                </a:cxn>
                <a:cxn ang="0">
                  <a:pos x="318" y="405"/>
                </a:cxn>
                <a:cxn ang="0">
                  <a:pos x="272" y="430"/>
                </a:cxn>
                <a:cxn ang="0">
                  <a:pos x="222" y="450"/>
                </a:cxn>
                <a:cxn ang="0">
                  <a:pos x="170" y="467"/>
                </a:cxn>
                <a:cxn ang="0">
                  <a:pos x="115" y="480"/>
                </a:cxn>
                <a:cxn ang="0">
                  <a:pos x="58" y="487"/>
                </a:cxn>
                <a:cxn ang="0">
                  <a:pos x="0" y="489"/>
                </a:cxn>
                <a:cxn ang="0">
                  <a:pos x="0" y="489"/>
                </a:cxn>
                <a:cxn ang="0">
                  <a:pos x="0" y="523"/>
                </a:cxn>
              </a:cxnLst>
              <a:rect l="0" t="0" r="r" b="b"/>
              <a:pathLst>
                <a:path w="604" h="523">
                  <a:moveTo>
                    <a:pt x="0" y="523"/>
                  </a:moveTo>
                  <a:lnTo>
                    <a:pt x="0" y="523"/>
                  </a:lnTo>
                  <a:lnTo>
                    <a:pt x="61" y="519"/>
                  </a:lnTo>
                  <a:lnTo>
                    <a:pt x="121" y="512"/>
                  </a:lnTo>
                  <a:lnTo>
                    <a:pt x="179" y="499"/>
                  </a:lnTo>
                  <a:lnTo>
                    <a:pt x="233" y="482"/>
                  </a:lnTo>
                  <a:lnTo>
                    <a:pt x="287" y="459"/>
                  </a:lnTo>
                  <a:lnTo>
                    <a:pt x="335" y="433"/>
                  </a:lnTo>
                  <a:lnTo>
                    <a:pt x="383" y="403"/>
                  </a:lnTo>
                  <a:lnTo>
                    <a:pt x="426" y="369"/>
                  </a:lnTo>
                  <a:lnTo>
                    <a:pt x="463" y="332"/>
                  </a:lnTo>
                  <a:lnTo>
                    <a:pt x="499" y="293"/>
                  </a:lnTo>
                  <a:lnTo>
                    <a:pt x="530" y="248"/>
                  </a:lnTo>
                  <a:lnTo>
                    <a:pt x="554" y="203"/>
                  </a:lnTo>
                  <a:lnTo>
                    <a:pt x="576" y="156"/>
                  </a:lnTo>
                  <a:lnTo>
                    <a:pt x="590" y="106"/>
                  </a:lnTo>
                  <a:lnTo>
                    <a:pt x="600" y="52"/>
                  </a:lnTo>
                  <a:lnTo>
                    <a:pt x="604" y="0"/>
                  </a:lnTo>
                  <a:lnTo>
                    <a:pt x="570" y="0"/>
                  </a:lnTo>
                  <a:lnTo>
                    <a:pt x="568" y="49"/>
                  </a:lnTo>
                  <a:lnTo>
                    <a:pt x="558" y="98"/>
                  </a:lnTo>
                  <a:lnTo>
                    <a:pt x="544" y="145"/>
                  </a:lnTo>
                  <a:lnTo>
                    <a:pt x="525" y="189"/>
                  </a:lnTo>
                  <a:lnTo>
                    <a:pt x="501" y="231"/>
                  </a:lnTo>
                  <a:lnTo>
                    <a:pt x="474" y="273"/>
                  </a:lnTo>
                  <a:lnTo>
                    <a:pt x="440" y="310"/>
                  </a:lnTo>
                  <a:lnTo>
                    <a:pt x="403" y="344"/>
                  </a:lnTo>
                  <a:lnTo>
                    <a:pt x="363" y="378"/>
                  </a:lnTo>
                  <a:lnTo>
                    <a:pt x="318" y="405"/>
                  </a:lnTo>
                  <a:lnTo>
                    <a:pt x="272" y="430"/>
                  </a:lnTo>
                  <a:lnTo>
                    <a:pt x="222" y="450"/>
                  </a:lnTo>
                  <a:lnTo>
                    <a:pt x="170" y="467"/>
                  </a:lnTo>
                  <a:lnTo>
                    <a:pt x="115" y="480"/>
                  </a:lnTo>
                  <a:lnTo>
                    <a:pt x="58" y="487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0" y="5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0" name="Freeform 422"/>
            <p:cNvSpPr>
              <a:spLocks/>
            </p:cNvSpPr>
            <p:nvPr userDrawn="1"/>
          </p:nvSpPr>
          <p:spPr bwMode="auto">
            <a:xfrm>
              <a:off x="8178807" y="392113"/>
              <a:ext cx="423871" cy="3206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52"/>
                </a:cxn>
                <a:cxn ang="0">
                  <a:pos x="13" y="106"/>
                </a:cxn>
                <a:cxn ang="0">
                  <a:pos x="27" y="156"/>
                </a:cxn>
                <a:cxn ang="0">
                  <a:pos x="49" y="203"/>
                </a:cxn>
                <a:cxn ang="0">
                  <a:pos x="73" y="248"/>
                </a:cxn>
                <a:cxn ang="0">
                  <a:pos x="103" y="293"/>
                </a:cxn>
                <a:cxn ang="0">
                  <a:pos x="139" y="332"/>
                </a:cxn>
                <a:cxn ang="0">
                  <a:pos x="177" y="369"/>
                </a:cxn>
                <a:cxn ang="0">
                  <a:pos x="220" y="403"/>
                </a:cxn>
                <a:cxn ang="0">
                  <a:pos x="266" y="433"/>
                </a:cxn>
                <a:cxn ang="0">
                  <a:pos x="316" y="459"/>
                </a:cxn>
                <a:cxn ang="0">
                  <a:pos x="368" y="482"/>
                </a:cxn>
                <a:cxn ang="0">
                  <a:pos x="424" y="499"/>
                </a:cxn>
                <a:cxn ang="0">
                  <a:pos x="481" y="512"/>
                </a:cxn>
                <a:cxn ang="0">
                  <a:pos x="540" y="519"/>
                </a:cxn>
                <a:cxn ang="0">
                  <a:pos x="602" y="523"/>
                </a:cxn>
                <a:cxn ang="0">
                  <a:pos x="602" y="489"/>
                </a:cxn>
                <a:cxn ang="0">
                  <a:pos x="543" y="487"/>
                </a:cxn>
                <a:cxn ang="0">
                  <a:pos x="487" y="480"/>
                </a:cxn>
                <a:cxn ang="0">
                  <a:pos x="433" y="467"/>
                </a:cxn>
                <a:cxn ang="0">
                  <a:pos x="379" y="450"/>
                </a:cxn>
                <a:cxn ang="0">
                  <a:pos x="330" y="430"/>
                </a:cxn>
                <a:cxn ang="0">
                  <a:pos x="283" y="405"/>
                </a:cxn>
                <a:cxn ang="0">
                  <a:pos x="240" y="378"/>
                </a:cxn>
                <a:cxn ang="0">
                  <a:pos x="200" y="344"/>
                </a:cxn>
                <a:cxn ang="0">
                  <a:pos x="162" y="310"/>
                </a:cxn>
                <a:cxn ang="0">
                  <a:pos x="129" y="273"/>
                </a:cxn>
                <a:cxn ang="0">
                  <a:pos x="102" y="231"/>
                </a:cxn>
                <a:cxn ang="0">
                  <a:pos x="77" y="189"/>
                </a:cxn>
                <a:cxn ang="0">
                  <a:pos x="59" y="145"/>
                </a:cxn>
                <a:cxn ang="0">
                  <a:pos x="44" y="98"/>
                </a:cxn>
                <a:cxn ang="0">
                  <a:pos x="36" y="49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0" y="0"/>
                </a:cxn>
              </a:cxnLst>
              <a:rect l="0" t="0" r="r" b="b"/>
              <a:pathLst>
                <a:path w="602" h="523">
                  <a:moveTo>
                    <a:pt x="0" y="0"/>
                  </a:moveTo>
                  <a:lnTo>
                    <a:pt x="0" y="0"/>
                  </a:lnTo>
                  <a:lnTo>
                    <a:pt x="4" y="52"/>
                  </a:lnTo>
                  <a:lnTo>
                    <a:pt x="13" y="106"/>
                  </a:lnTo>
                  <a:lnTo>
                    <a:pt x="27" y="156"/>
                  </a:lnTo>
                  <a:lnTo>
                    <a:pt x="49" y="203"/>
                  </a:lnTo>
                  <a:lnTo>
                    <a:pt x="73" y="248"/>
                  </a:lnTo>
                  <a:lnTo>
                    <a:pt x="103" y="293"/>
                  </a:lnTo>
                  <a:lnTo>
                    <a:pt x="139" y="332"/>
                  </a:lnTo>
                  <a:lnTo>
                    <a:pt x="177" y="369"/>
                  </a:lnTo>
                  <a:lnTo>
                    <a:pt x="220" y="403"/>
                  </a:lnTo>
                  <a:lnTo>
                    <a:pt x="266" y="433"/>
                  </a:lnTo>
                  <a:lnTo>
                    <a:pt x="316" y="459"/>
                  </a:lnTo>
                  <a:lnTo>
                    <a:pt x="368" y="482"/>
                  </a:lnTo>
                  <a:lnTo>
                    <a:pt x="424" y="499"/>
                  </a:lnTo>
                  <a:lnTo>
                    <a:pt x="481" y="512"/>
                  </a:lnTo>
                  <a:lnTo>
                    <a:pt x="540" y="519"/>
                  </a:lnTo>
                  <a:lnTo>
                    <a:pt x="602" y="523"/>
                  </a:lnTo>
                  <a:lnTo>
                    <a:pt x="602" y="489"/>
                  </a:lnTo>
                  <a:lnTo>
                    <a:pt x="543" y="487"/>
                  </a:lnTo>
                  <a:lnTo>
                    <a:pt x="487" y="480"/>
                  </a:lnTo>
                  <a:lnTo>
                    <a:pt x="433" y="467"/>
                  </a:lnTo>
                  <a:lnTo>
                    <a:pt x="379" y="450"/>
                  </a:lnTo>
                  <a:lnTo>
                    <a:pt x="330" y="430"/>
                  </a:lnTo>
                  <a:lnTo>
                    <a:pt x="283" y="405"/>
                  </a:lnTo>
                  <a:lnTo>
                    <a:pt x="240" y="378"/>
                  </a:lnTo>
                  <a:lnTo>
                    <a:pt x="200" y="344"/>
                  </a:lnTo>
                  <a:lnTo>
                    <a:pt x="162" y="310"/>
                  </a:lnTo>
                  <a:lnTo>
                    <a:pt x="129" y="273"/>
                  </a:lnTo>
                  <a:lnTo>
                    <a:pt x="102" y="231"/>
                  </a:lnTo>
                  <a:lnTo>
                    <a:pt x="77" y="189"/>
                  </a:lnTo>
                  <a:lnTo>
                    <a:pt x="59" y="145"/>
                  </a:lnTo>
                  <a:lnTo>
                    <a:pt x="44" y="98"/>
                  </a:lnTo>
                  <a:lnTo>
                    <a:pt x="36" y="49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1" name="Freeform 423"/>
            <p:cNvSpPr>
              <a:spLocks/>
            </p:cNvSpPr>
            <p:nvPr userDrawn="1"/>
          </p:nvSpPr>
          <p:spPr bwMode="auto">
            <a:xfrm>
              <a:off x="8178807" y="68263"/>
              <a:ext cx="425458" cy="323850"/>
            </a:xfrm>
            <a:custGeom>
              <a:avLst/>
              <a:gdLst/>
              <a:ahLst/>
              <a:cxnLst>
                <a:cxn ang="0">
                  <a:pos x="605" y="0"/>
                </a:cxn>
                <a:cxn ang="0">
                  <a:pos x="605" y="0"/>
                </a:cxn>
                <a:cxn ang="0">
                  <a:pos x="545" y="5"/>
                </a:cxn>
                <a:cxn ang="0">
                  <a:pos x="484" y="12"/>
                </a:cxn>
                <a:cxn ang="0">
                  <a:pos x="427" y="25"/>
                </a:cxn>
                <a:cxn ang="0">
                  <a:pos x="372" y="42"/>
                </a:cxn>
                <a:cxn ang="0">
                  <a:pos x="319" y="64"/>
                </a:cxn>
                <a:cxn ang="0">
                  <a:pos x="269" y="90"/>
                </a:cxn>
                <a:cxn ang="0">
                  <a:pos x="223" y="120"/>
                </a:cxn>
                <a:cxn ang="0">
                  <a:pos x="181" y="153"/>
                </a:cxn>
                <a:cxn ang="0">
                  <a:pos x="141" y="190"/>
                </a:cxn>
                <a:cxn ang="0">
                  <a:pos x="106" y="231"/>
                </a:cxn>
                <a:cxn ang="0">
                  <a:pos x="74" y="273"/>
                </a:cxn>
                <a:cxn ang="0">
                  <a:pos x="50" y="319"/>
                </a:cxn>
                <a:cxn ang="0">
                  <a:pos x="28" y="367"/>
                </a:cxn>
                <a:cxn ang="0">
                  <a:pos x="14" y="417"/>
                </a:cxn>
                <a:cxn ang="0">
                  <a:pos x="4" y="471"/>
                </a:cxn>
                <a:cxn ang="0">
                  <a:pos x="0" y="524"/>
                </a:cxn>
                <a:cxn ang="0">
                  <a:pos x="34" y="524"/>
                </a:cxn>
                <a:cxn ang="0">
                  <a:pos x="36" y="474"/>
                </a:cxn>
                <a:cxn ang="0">
                  <a:pos x="46" y="426"/>
                </a:cxn>
                <a:cxn ang="0">
                  <a:pos x="60" y="379"/>
                </a:cxn>
                <a:cxn ang="0">
                  <a:pos x="79" y="333"/>
                </a:cxn>
                <a:cxn ang="0">
                  <a:pos x="103" y="290"/>
                </a:cxn>
                <a:cxn ang="0">
                  <a:pos x="132" y="251"/>
                </a:cxn>
                <a:cxn ang="0">
                  <a:pos x="164" y="212"/>
                </a:cxn>
                <a:cxn ang="0">
                  <a:pos x="201" y="178"/>
                </a:cxn>
                <a:cxn ang="0">
                  <a:pos x="243" y="145"/>
                </a:cxn>
                <a:cxn ang="0">
                  <a:pos x="286" y="118"/>
                </a:cxn>
                <a:cxn ang="0">
                  <a:pos x="333" y="93"/>
                </a:cxn>
                <a:cxn ang="0">
                  <a:pos x="384" y="73"/>
                </a:cxn>
                <a:cxn ang="0">
                  <a:pos x="435" y="56"/>
                </a:cxn>
                <a:cxn ang="0">
                  <a:pos x="490" y="43"/>
                </a:cxn>
                <a:cxn ang="0">
                  <a:pos x="548" y="36"/>
                </a:cxn>
                <a:cxn ang="0">
                  <a:pos x="605" y="35"/>
                </a:cxn>
                <a:cxn ang="0">
                  <a:pos x="605" y="35"/>
                </a:cxn>
                <a:cxn ang="0">
                  <a:pos x="605" y="0"/>
                </a:cxn>
              </a:cxnLst>
              <a:rect l="0" t="0" r="r" b="b"/>
              <a:pathLst>
                <a:path w="605" h="524">
                  <a:moveTo>
                    <a:pt x="605" y="0"/>
                  </a:moveTo>
                  <a:lnTo>
                    <a:pt x="605" y="0"/>
                  </a:lnTo>
                  <a:lnTo>
                    <a:pt x="545" y="5"/>
                  </a:lnTo>
                  <a:lnTo>
                    <a:pt x="484" y="12"/>
                  </a:lnTo>
                  <a:lnTo>
                    <a:pt x="427" y="25"/>
                  </a:lnTo>
                  <a:lnTo>
                    <a:pt x="372" y="42"/>
                  </a:lnTo>
                  <a:lnTo>
                    <a:pt x="319" y="64"/>
                  </a:lnTo>
                  <a:lnTo>
                    <a:pt x="269" y="90"/>
                  </a:lnTo>
                  <a:lnTo>
                    <a:pt x="223" y="120"/>
                  </a:lnTo>
                  <a:lnTo>
                    <a:pt x="181" y="153"/>
                  </a:lnTo>
                  <a:lnTo>
                    <a:pt x="141" y="190"/>
                  </a:lnTo>
                  <a:lnTo>
                    <a:pt x="106" y="231"/>
                  </a:lnTo>
                  <a:lnTo>
                    <a:pt x="74" y="273"/>
                  </a:lnTo>
                  <a:lnTo>
                    <a:pt x="50" y="319"/>
                  </a:lnTo>
                  <a:lnTo>
                    <a:pt x="28" y="367"/>
                  </a:lnTo>
                  <a:lnTo>
                    <a:pt x="14" y="417"/>
                  </a:lnTo>
                  <a:lnTo>
                    <a:pt x="4" y="471"/>
                  </a:lnTo>
                  <a:lnTo>
                    <a:pt x="0" y="524"/>
                  </a:lnTo>
                  <a:lnTo>
                    <a:pt x="34" y="524"/>
                  </a:lnTo>
                  <a:lnTo>
                    <a:pt x="36" y="474"/>
                  </a:lnTo>
                  <a:lnTo>
                    <a:pt x="46" y="426"/>
                  </a:lnTo>
                  <a:lnTo>
                    <a:pt x="60" y="379"/>
                  </a:lnTo>
                  <a:lnTo>
                    <a:pt x="79" y="333"/>
                  </a:lnTo>
                  <a:lnTo>
                    <a:pt x="103" y="290"/>
                  </a:lnTo>
                  <a:lnTo>
                    <a:pt x="132" y="251"/>
                  </a:lnTo>
                  <a:lnTo>
                    <a:pt x="164" y="212"/>
                  </a:lnTo>
                  <a:lnTo>
                    <a:pt x="201" y="178"/>
                  </a:lnTo>
                  <a:lnTo>
                    <a:pt x="243" y="145"/>
                  </a:lnTo>
                  <a:lnTo>
                    <a:pt x="286" y="118"/>
                  </a:lnTo>
                  <a:lnTo>
                    <a:pt x="333" y="93"/>
                  </a:lnTo>
                  <a:lnTo>
                    <a:pt x="384" y="73"/>
                  </a:lnTo>
                  <a:lnTo>
                    <a:pt x="435" y="56"/>
                  </a:lnTo>
                  <a:lnTo>
                    <a:pt x="490" y="43"/>
                  </a:lnTo>
                  <a:lnTo>
                    <a:pt x="548" y="36"/>
                  </a:lnTo>
                  <a:lnTo>
                    <a:pt x="605" y="35"/>
                  </a:lnTo>
                  <a:lnTo>
                    <a:pt x="605" y="3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2" name="Freeform 424"/>
            <p:cNvSpPr>
              <a:spLocks noEditPoints="1"/>
            </p:cNvSpPr>
            <p:nvPr userDrawn="1"/>
          </p:nvSpPr>
          <p:spPr bwMode="auto">
            <a:xfrm>
              <a:off x="8235958" y="412750"/>
              <a:ext cx="53976" cy="44450"/>
            </a:xfrm>
            <a:custGeom>
              <a:avLst/>
              <a:gdLst/>
              <a:ahLst/>
              <a:cxnLst>
                <a:cxn ang="0">
                  <a:pos x="20" y="71"/>
                </a:cxn>
                <a:cxn ang="0">
                  <a:pos x="17" y="69"/>
                </a:cxn>
                <a:cxn ang="0">
                  <a:pos x="15" y="67"/>
                </a:cxn>
                <a:cxn ang="0">
                  <a:pos x="15" y="62"/>
                </a:cxn>
                <a:cxn ang="0">
                  <a:pos x="16" y="61"/>
                </a:cxn>
                <a:cxn ang="0">
                  <a:pos x="20" y="58"/>
                </a:cxn>
                <a:cxn ang="0">
                  <a:pos x="26" y="60"/>
                </a:cxn>
                <a:cxn ang="0">
                  <a:pos x="28" y="61"/>
                </a:cxn>
                <a:cxn ang="0">
                  <a:pos x="29" y="65"/>
                </a:cxn>
                <a:cxn ang="0">
                  <a:pos x="28" y="68"/>
                </a:cxn>
                <a:cxn ang="0">
                  <a:pos x="25" y="71"/>
                </a:cxn>
                <a:cxn ang="0">
                  <a:pos x="23" y="71"/>
                </a:cxn>
                <a:cxn ang="0">
                  <a:pos x="17" y="57"/>
                </a:cxn>
                <a:cxn ang="0">
                  <a:pos x="15" y="55"/>
                </a:cxn>
                <a:cxn ang="0">
                  <a:pos x="12" y="51"/>
                </a:cxn>
                <a:cxn ang="0">
                  <a:pos x="12" y="50"/>
                </a:cxn>
                <a:cxn ang="0">
                  <a:pos x="15" y="45"/>
                </a:cxn>
                <a:cxn ang="0">
                  <a:pos x="17" y="44"/>
                </a:cxn>
                <a:cxn ang="0">
                  <a:pos x="20" y="44"/>
                </a:cxn>
                <a:cxn ang="0">
                  <a:pos x="25" y="48"/>
                </a:cxn>
                <a:cxn ang="0">
                  <a:pos x="26" y="50"/>
                </a:cxn>
                <a:cxn ang="0">
                  <a:pos x="25" y="54"/>
                </a:cxn>
                <a:cxn ang="0">
                  <a:pos x="23" y="57"/>
                </a:cxn>
                <a:cxn ang="0">
                  <a:pos x="20" y="57"/>
                </a:cxn>
                <a:cxn ang="0">
                  <a:pos x="39" y="68"/>
                </a:cxn>
                <a:cxn ang="0">
                  <a:pos x="38" y="58"/>
                </a:cxn>
                <a:cxn ang="0">
                  <a:pos x="35" y="48"/>
                </a:cxn>
                <a:cxn ang="0">
                  <a:pos x="33" y="38"/>
                </a:cxn>
                <a:cxn ang="0">
                  <a:pos x="12" y="37"/>
                </a:cxn>
                <a:cxn ang="0">
                  <a:pos x="7" y="37"/>
                </a:cxn>
                <a:cxn ang="0">
                  <a:pos x="5" y="35"/>
                </a:cxn>
                <a:cxn ang="0">
                  <a:pos x="2" y="30"/>
                </a:cxn>
                <a:cxn ang="0">
                  <a:pos x="2" y="24"/>
                </a:cxn>
                <a:cxn ang="0">
                  <a:pos x="0" y="13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15" y="13"/>
                </a:cxn>
                <a:cxn ang="0">
                  <a:pos x="15" y="18"/>
                </a:cxn>
                <a:cxn ang="0">
                  <a:pos x="16" y="23"/>
                </a:cxn>
                <a:cxn ang="0">
                  <a:pos x="19" y="24"/>
                </a:cxn>
                <a:cxn ang="0">
                  <a:pos x="65" y="25"/>
                </a:cxn>
                <a:cxn ang="0">
                  <a:pos x="75" y="34"/>
                </a:cxn>
                <a:cxn ang="0">
                  <a:pos x="76" y="37"/>
                </a:cxn>
                <a:cxn ang="0">
                  <a:pos x="68" y="32"/>
                </a:cxn>
                <a:cxn ang="0">
                  <a:pos x="48" y="37"/>
                </a:cxn>
                <a:cxn ang="0">
                  <a:pos x="49" y="45"/>
                </a:cxn>
                <a:cxn ang="0">
                  <a:pos x="61" y="45"/>
                </a:cxn>
                <a:cxn ang="0">
                  <a:pos x="72" y="54"/>
                </a:cxn>
                <a:cxn ang="0">
                  <a:pos x="51" y="58"/>
                </a:cxn>
                <a:cxn ang="0">
                  <a:pos x="53" y="67"/>
                </a:cxn>
                <a:cxn ang="0">
                  <a:pos x="39" y="71"/>
                </a:cxn>
              </a:cxnLst>
              <a:rect l="0" t="0" r="r" b="b"/>
              <a:pathLst>
                <a:path w="78" h="71">
                  <a:moveTo>
                    <a:pt x="23" y="71"/>
                  </a:moveTo>
                  <a:lnTo>
                    <a:pt x="20" y="71"/>
                  </a:lnTo>
                  <a:lnTo>
                    <a:pt x="20" y="71"/>
                  </a:lnTo>
                  <a:lnTo>
                    <a:pt x="17" y="69"/>
                  </a:lnTo>
                  <a:lnTo>
                    <a:pt x="16" y="68"/>
                  </a:lnTo>
                  <a:lnTo>
                    <a:pt x="15" y="67"/>
                  </a:lnTo>
                  <a:lnTo>
                    <a:pt x="15" y="65"/>
                  </a:lnTo>
                  <a:lnTo>
                    <a:pt x="15" y="62"/>
                  </a:lnTo>
                  <a:lnTo>
                    <a:pt x="16" y="61"/>
                  </a:lnTo>
                  <a:lnTo>
                    <a:pt x="16" y="61"/>
                  </a:lnTo>
                  <a:lnTo>
                    <a:pt x="17" y="60"/>
                  </a:lnTo>
                  <a:lnTo>
                    <a:pt x="20" y="58"/>
                  </a:lnTo>
                  <a:lnTo>
                    <a:pt x="23" y="58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8" y="61"/>
                  </a:lnTo>
                  <a:lnTo>
                    <a:pt x="29" y="64"/>
                  </a:lnTo>
                  <a:lnTo>
                    <a:pt x="29" y="65"/>
                  </a:lnTo>
                  <a:lnTo>
                    <a:pt x="29" y="67"/>
                  </a:lnTo>
                  <a:lnTo>
                    <a:pt x="28" y="68"/>
                  </a:lnTo>
                  <a:lnTo>
                    <a:pt x="26" y="69"/>
                  </a:lnTo>
                  <a:lnTo>
                    <a:pt x="25" y="71"/>
                  </a:lnTo>
                  <a:lnTo>
                    <a:pt x="23" y="71"/>
                  </a:lnTo>
                  <a:lnTo>
                    <a:pt x="23" y="71"/>
                  </a:lnTo>
                  <a:close/>
                  <a:moveTo>
                    <a:pt x="20" y="57"/>
                  </a:moveTo>
                  <a:lnTo>
                    <a:pt x="17" y="57"/>
                  </a:lnTo>
                  <a:lnTo>
                    <a:pt x="15" y="55"/>
                  </a:lnTo>
                  <a:lnTo>
                    <a:pt x="15" y="55"/>
                  </a:lnTo>
                  <a:lnTo>
                    <a:pt x="13" y="54"/>
                  </a:lnTo>
                  <a:lnTo>
                    <a:pt x="12" y="51"/>
                  </a:lnTo>
                  <a:lnTo>
                    <a:pt x="12" y="51"/>
                  </a:lnTo>
                  <a:lnTo>
                    <a:pt x="12" y="50"/>
                  </a:lnTo>
                  <a:lnTo>
                    <a:pt x="13" y="47"/>
                  </a:lnTo>
                  <a:lnTo>
                    <a:pt x="15" y="45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19" y="44"/>
                  </a:lnTo>
                  <a:lnTo>
                    <a:pt x="20" y="44"/>
                  </a:lnTo>
                  <a:lnTo>
                    <a:pt x="23" y="45"/>
                  </a:lnTo>
                  <a:lnTo>
                    <a:pt x="25" y="48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26" y="52"/>
                  </a:lnTo>
                  <a:lnTo>
                    <a:pt x="25" y="54"/>
                  </a:lnTo>
                  <a:lnTo>
                    <a:pt x="25" y="55"/>
                  </a:lnTo>
                  <a:lnTo>
                    <a:pt x="23" y="57"/>
                  </a:lnTo>
                  <a:lnTo>
                    <a:pt x="20" y="57"/>
                  </a:lnTo>
                  <a:lnTo>
                    <a:pt x="20" y="57"/>
                  </a:lnTo>
                  <a:close/>
                  <a:moveTo>
                    <a:pt x="39" y="71"/>
                  </a:moveTo>
                  <a:lnTo>
                    <a:pt x="39" y="68"/>
                  </a:lnTo>
                  <a:lnTo>
                    <a:pt x="38" y="64"/>
                  </a:lnTo>
                  <a:lnTo>
                    <a:pt x="38" y="58"/>
                  </a:lnTo>
                  <a:lnTo>
                    <a:pt x="36" y="54"/>
                  </a:lnTo>
                  <a:lnTo>
                    <a:pt x="35" y="48"/>
                  </a:lnTo>
                  <a:lnTo>
                    <a:pt x="35" y="42"/>
                  </a:lnTo>
                  <a:lnTo>
                    <a:pt x="33" y="38"/>
                  </a:lnTo>
                  <a:lnTo>
                    <a:pt x="33" y="35"/>
                  </a:lnTo>
                  <a:lnTo>
                    <a:pt x="12" y="37"/>
                  </a:lnTo>
                  <a:lnTo>
                    <a:pt x="9" y="37"/>
                  </a:lnTo>
                  <a:lnTo>
                    <a:pt x="7" y="37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3" y="32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2" y="24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9" y="7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8"/>
                  </a:lnTo>
                  <a:lnTo>
                    <a:pt x="16" y="21"/>
                  </a:lnTo>
                  <a:lnTo>
                    <a:pt x="16" y="23"/>
                  </a:lnTo>
                  <a:lnTo>
                    <a:pt x="16" y="24"/>
                  </a:lnTo>
                  <a:lnTo>
                    <a:pt x="19" y="24"/>
                  </a:lnTo>
                  <a:lnTo>
                    <a:pt x="59" y="21"/>
                  </a:lnTo>
                  <a:lnTo>
                    <a:pt x="65" y="25"/>
                  </a:lnTo>
                  <a:lnTo>
                    <a:pt x="69" y="30"/>
                  </a:lnTo>
                  <a:lnTo>
                    <a:pt x="75" y="34"/>
                  </a:lnTo>
                  <a:lnTo>
                    <a:pt x="78" y="35"/>
                  </a:lnTo>
                  <a:lnTo>
                    <a:pt x="76" y="37"/>
                  </a:lnTo>
                  <a:lnTo>
                    <a:pt x="71" y="35"/>
                  </a:lnTo>
                  <a:lnTo>
                    <a:pt x="68" y="32"/>
                  </a:lnTo>
                  <a:lnTo>
                    <a:pt x="48" y="34"/>
                  </a:lnTo>
                  <a:lnTo>
                    <a:pt x="48" y="37"/>
                  </a:lnTo>
                  <a:lnTo>
                    <a:pt x="49" y="41"/>
                  </a:lnTo>
                  <a:lnTo>
                    <a:pt x="49" y="45"/>
                  </a:lnTo>
                  <a:lnTo>
                    <a:pt x="59" y="44"/>
                  </a:lnTo>
                  <a:lnTo>
                    <a:pt x="61" y="45"/>
                  </a:lnTo>
                  <a:lnTo>
                    <a:pt x="66" y="50"/>
                  </a:lnTo>
                  <a:lnTo>
                    <a:pt x="72" y="54"/>
                  </a:lnTo>
                  <a:lnTo>
                    <a:pt x="74" y="55"/>
                  </a:lnTo>
                  <a:lnTo>
                    <a:pt x="51" y="58"/>
                  </a:lnTo>
                  <a:lnTo>
                    <a:pt x="52" y="61"/>
                  </a:lnTo>
                  <a:lnTo>
                    <a:pt x="53" y="67"/>
                  </a:lnTo>
                  <a:lnTo>
                    <a:pt x="53" y="69"/>
                  </a:lnTo>
                  <a:lnTo>
                    <a:pt x="39" y="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3" name="Freeform 425"/>
            <p:cNvSpPr>
              <a:spLocks noEditPoints="1"/>
            </p:cNvSpPr>
            <p:nvPr userDrawn="1"/>
          </p:nvSpPr>
          <p:spPr bwMode="auto">
            <a:xfrm>
              <a:off x="8247071" y="441325"/>
              <a:ext cx="46038" cy="38100"/>
            </a:xfrm>
            <a:custGeom>
              <a:avLst/>
              <a:gdLst/>
              <a:ahLst/>
              <a:cxnLst>
                <a:cxn ang="0">
                  <a:pos x="8" y="56"/>
                </a:cxn>
                <a:cxn ang="0">
                  <a:pos x="5" y="54"/>
                </a:cxn>
                <a:cxn ang="0">
                  <a:pos x="2" y="51"/>
                </a:cxn>
                <a:cxn ang="0">
                  <a:pos x="2" y="47"/>
                </a:cxn>
                <a:cxn ang="0">
                  <a:pos x="4" y="46"/>
                </a:cxn>
                <a:cxn ang="0">
                  <a:pos x="8" y="43"/>
                </a:cxn>
                <a:cxn ang="0">
                  <a:pos x="14" y="43"/>
                </a:cxn>
                <a:cxn ang="0">
                  <a:pos x="15" y="46"/>
                </a:cxn>
                <a:cxn ang="0">
                  <a:pos x="17" y="48"/>
                </a:cxn>
                <a:cxn ang="0">
                  <a:pos x="15" y="53"/>
                </a:cxn>
                <a:cxn ang="0">
                  <a:pos x="14" y="54"/>
                </a:cxn>
                <a:cxn ang="0">
                  <a:pos x="11" y="56"/>
                </a:cxn>
                <a:cxn ang="0">
                  <a:pos x="4" y="41"/>
                </a:cxn>
                <a:cxn ang="0">
                  <a:pos x="1" y="40"/>
                </a:cxn>
                <a:cxn ang="0">
                  <a:pos x="0" y="36"/>
                </a:cxn>
                <a:cxn ang="0">
                  <a:pos x="0" y="33"/>
                </a:cxn>
                <a:cxn ang="0">
                  <a:pos x="2" y="30"/>
                </a:cxn>
                <a:cxn ang="0">
                  <a:pos x="4" y="29"/>
                </a:cxn>
                <a:cxn ang="0">
                  <a:pos x="7" y="29"/>
                </a:cxn>
                <a:cxn ang="0">
                  <a:pos x="13" y="31"/>
                </a:cxn>
                <a:cxn ang="0">
                  <a:pos x="13" y="34"/>
                </a:cxn>
                <a:cxn ang="0">
                  <a:pos x="13" y="39"/>
                </a:cxn>
                <a:cxn ang="0">
                  <a:pos x="10" y="40"/>
                </a:cxn>
                <a:cxn ang="0">
                  <a:pos x="8" y="41"/>
                </a:cxn>
                <a:cxn ang="0">
                  <a:pos x="34" y="60"/>
                </a:cxn>
                <a:cxn ang="0">
                  <a:pos x="31" y="50"/>
                </a:cxn>
                <a:cxn ang="0">
                  <a:pos x="28" y="40"/>
                </a:cxn>
                <a:cxn ang="0">
                  <a:pos x="27" y="30"/>
                </a:cxn>
                <a:cxn ang="0">
                  <a:pos x="24" y="20"/>
                </a:cxn>
                <a:cxn ang="0">
                  <a:pos x="23" y="10"/>
                </a:cxn>
                <a:cxn ang="0">
                  <a:pos x="21" y="2"/>
                </a:cxn>
                <a:cxn ang="0">
                  <a:pos x="36" y="3"/>
                </a:cxn>
                <a:cxn ang="0">
                  <a:pos x="37" y="13"/>
                </a:cxn>
                <a:cxn ang="0">
                  <a:pos x="38" y="23"/>
                </a:cxn>
                <a:cxn ang="0">
                  <a:pos x="41" y="33"/>
                </a:cxn>
                <a:cxn ang="0">
                  <a:pos x="51" y="34"/>
                </a:cxn>
                <a:cxn ang="0">
                  <a:pos x="60" y="40"/>
                </a:cxn>
                <a:cxn ang="0">
                  <a:pos x="67" y="43"/>
                </a:cxn>
                <a:cxn ang="0">
                  <a:pos x="47" y="53"/>
                </a:cxn>
                <a:cxn ang="0">
                  <a:pos x="48" y="58"/>
                </a:cxn>
              </a:cxnLst>
              <a:rect l="0" t="0" r="r" b="b"/>
              <a:pathLst>
                <a:path w="67" h="61">
                  <a:moveTo>
                    <a:pt x="11" y="56"/>
                  </a:moveTo>
                  <a:lnTo>
                    <a:pt x="8" y="56"/>
                  </a:lnTo>
                  <a:lnTo>
                    <a:pt x="8" y="56"/>
                  </a:lnTo>
                  <a:lnTo>
                    <a:pt x="5" y="54"/>
                  </a:lnTo>
                  <a:lnTo>
                    <a:pt x="4" y="53"/>
                  </a:lnTo>
                  <a:lnTo>
                    <a:pt x="2" y="51"/>
                  </a:lnTo>
                  <a:lnTo>
                    <a:pt x="2" y="50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5" y="43"/>
                  </a:lnTo>
                  <a:lnTo>
                    <a:pt x="8" y="43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5" y="46"/>
                  </a:lnTo>
                  <a:lnTo>
                    <a:pt x="17" y="47"/>
                  </a:lnTo>
                  <a:lnTo>
                    <a:pt x="17" y="48"/>
                  </a:lnTo>
                  <a:lnTo>
                    <a:pt x="17" y="50"/>
                  </a:lnTo>
                  <a:lnTo>
                    <a:pt x="15" y="53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1" y="56"/>
                  </a:lnTo>
                  <a:lnTo>
                    <a:pt x="11" y="56"/>
                  </a:lnTo>
                  <a:close/>
                  <a:moveTo>
                    <a:pt x="8" y="41"/>
                  </a:moveTo>
                  <a:lnTo>
                    <a:pt x="4" y="41"/>
                  </a:lnTo>
                  <a:lnTo>
                    <a:pt x="2" y="40"/>
                  </a:lnTo>
                  <a:lnTo>
                    <a:pt x="1" y="40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1"/>
                  </a:lnTo>
                  <a:lnTo>
                    <a:pt x="2" y="30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5" y="29"/>
                  </a:lnTo>
                  <a:lnTo>
                    <a:pt x="7" y="29"/>
                  </a:lnTo>
                  <a:lnTo>
                    <a:pt x="10" y="30"/>
                  </a:lnTo>
                  <a:lnTo>
                    <a:pt x="13" y="31"/>
                  </a:lnTo>
                  <a:lnTo>
                    <a:pt x="13" y="33"/>
                  </a:lnTo>
                  <a:lnTo>
                    <a:pt x="13" y="34"/>
                  </a:lnTo>
                  <a:lnTo>
                    <a:pt x="13" y="36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0" y="40"/>
                  </a:lnTo>
                  <a:lnTo>
                    <a:pt x="8" y="41"/>
                  </a:lnTo>
                  <a:lnTo>
                    <a:pt x="8" y="41"/>
                  </a:lnTo>
                  <a:close/>
                  <a:moveTo>
                    <a:pt x="36" y="61"/>
                  </a:moveTo>
                  <a:lnTo>
                    <a:pt x="34" y="60"/>
                  </a:lnTo>
                  <a:lnTo>
                    <a:pt x="33" y="56"/>
                  </a:lnTo>
                  <a:lnTo>
                    <a:pt x="31" y="50"/>
                  </a:lnTo>
                  <a:lnTo>
                    <a:pt x="30" y="46"/>
                  </a:lnTo>
                  <a:lnTo>
                    <a:pt x="28" y="40"/>
                  </a:lnTo>
                  <a:lnTo>
                    <a:pt x="27" y="36"/>
                  </a:lnTo>
                  <a:lnTo>
                    <a:pt x="27" y="30"/>
                  </a:lnTo>
                  <a:lnTo>
                    <a:pt x="25" y="26"/>
                  </a:lnTo>
                  <a:lnTo>
                    <a:pt x="24" y="20"/>
                  </a:lnTo>
                  <a:lnTo>
                    <a:pt x="23" y="16"/>
                  </a:lnTo>
                  <a:lnTo>
                    <a:pt x="23" y="10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34" y="0"/>
                  </a:lnTo>
                  <a:lnTo>
                    <a:pt x="36" y="3"/>
                  </a:lnTo>
                  <a:lnTo>
                    <a:pt x="36" y="9"/>
                  </a:lnTo>
                  <a:lnTo>
                    <a:pt x="37" y="13"/>
                  </a:lnTo>
                  <a:lnTo>
                    <a:pt x="38" y="19"/>
                  </a:lnTo>
                  <a:lnTo>
                    <a:pt x="38" y="23"/>
                  </a:lnTo>
                  <a:lnTo>
                    <a:pt x="40" y="29"/>
                  </a:lnTo>
                  <a:lnTo>
                    <a:pt x="41" y="33"/>
                  </a:lnTo>
                  <a:lnTo>
                    <a:pt x="43" y="36"/>
                  </a:lnTo>
                  <a:lnTo>
                    <a:pt x="51" y="34"/>
                  </a:lnTo>
                  <a:lnTo>
                    <a:pt x="53" y="36"/>
                  </a:lnTo>
                  <a:lnTo>
                    <a:pt x="60" y="40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46" y="48"/>
                  </a:lnTo>
                  <a:lnTo>
                    <a:pt x="47" y="53"/>
                  </a:lnTo>
                  <a:lnTo>
                    <a:pt x="48" y="57"/>
                  </a:lnTo>
                  <a:lnTo>
                    <a:pt x="48" y="58"/>
                  </a:lnTo>
                  <a:lnTo>
                    <a:pt x="36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4" name="Freeform 426"/>
            <p:cNvSpPr>
              <a:spLocks/>
            </p:cNvSpPr>
            <p:nvPr userDrawn="1"/>
          </p:nvSpPr>
          <p:spPr bwMode="auto">
            <a:xfrm>
              <a:off x="8266121" y="468313"/>
              <a:ext cx="50801" cy="49212"/>
            </a:xfrm>
            <a:custGeom>
              <a:avLst/>
              <a:gdLst/>
              <a:ahLst/>
              <a:cxnLst>
                <a:cxn ang="0">
                  <a:pos x="32" y="81"/>
                </a:cxn>
                <a:cxn ang="0">
                  <a:pos x="32" y="81"/>
                </a:cxn>
                <a:cxn ang="0">
                  <a:pos x="29" y="77"/>
                </a:cxn>
                <a:cxn ang="0">
                  <a:pos x="28" y="71"/>
                </a:cxn>
                <a:cxn ang="0">
                  <a:pos x="25" y="67"/>
                </a:cxn>
                <a:cxn ang="0">
                  <a:pos x="22" y="62"/>
                </a:cxn>
                <a:cxn ang="0">
                  <a:pos x="20" y="57"/>
                </a:cxn>
                <a:cxn ang="0">
                  <a:pos x="18" y="52"/>
                </a:cxn>
                <a:cxn ang="0">
                  <a:pos x="16" y="47"/>
                </a:cxn>
                <a:cxn ang="0">
                  <a:pos x="13" y="42"/>
                </a:cxn>
                <a:cxn ang="0">
                  <a:pos x="12" y="38"/>
                </a:cxn>
                <a:cxn ang="0">
                  <a:pos x="10" y="32"/>
                </a:cxn>
                <a:cxn ang="0">
                  <a:pos x="8" y="28"/>
                </a:cxn>
                <a:cxn ang="0">
                  <a:pos x="6" y="23"/>
                </a:cxn>
                <a:cxn ang="0">
                  <a:pos x="5" y="18"/>
                </a:cxn>
                <a:cxn ang="0">
                  <a:pos x="3" y="13"/>
                </a:cxn>
                <a:cxn ang="0">
                  <a:pos x="2" y="8"/>
                </a:cxn>
                <a:cxn ang="0">
                  <a:pos x="0" y="3"/>
                </a:cxn>
                <a:cxn ang="0">
                  <a:pos x="13" y="0"/>
                </a:cxn>
                <a:cxn ang="0">
                  <a:pos x="15" y="5"/>
                </a:cxn>
                <a:cxn ang="0">
                  <a:pos x="16" y="10"/>
                </a:cxn>
                <a:cxn ang="0">
                  <a:pos x="18" y="15"/>
                </a:cxn>
                <a:cxn ang="0">
                  <a:pos x="20" y="20"/>
                </a:cxn>
                <a:cxn ang="0">
                  <a:pos x="20" y="23"/>
                </a:cxn>
                <a:cxn ang="0">
                  <a:pos x="32" y="20"/>
                </a:cxn>
                <a:cxn ang="0">
                  <a:pos x="35" y="21"/>
                </a:cxn>
                <a:cxn ang="0">
                  <a:pos x="45" y="24"/>
                </a:cxn>
                <a:cxn ang="0">
                  <a:pos x="48" y="24"/>
                </a:cxn>
                <a:cxn ang="0">
                  <a:pos x="23" y="31"/>
                </a:cxn>
                <a:cxn ang="0">
                  <a:pos x="25" y="34"/>
                </a:cxn>
                <a:cxn ang="0">
                  <a:pos x="28" y="38"/>
                </a:cxn>
                <a:cxn ang="0">
                  <a:pos x="28" y="41"/>
                </a:cxn>
                <a:cxn ang="0">
                  <a:pos x="42" y="37"/>
                </a:cxn>
                <a:cxn ang="0">
                  <a:pos x="46" y="38"/>
                </a:cxn>
                <a:cxn ang="0">
                  <a:pos x="55" y="41"/>
                </a:cxn>
                <a:cxn ang="0">
                  <a:pos x="58" y="42"/>
                </a:cxn>
                <a:cxn ang="0">
                  <a:pos x="32" y="50"/>
                </a:cxn>
                <a:cxn ang="0">
                  <a:pos x="33" y="52"/>
                </a:cxn>
                <a:cxn ang="0">
                  <a:pos x="35" y="58"/>
                </a:cxn>
                <a:cxn ang="0">
                  <a:pos x="36" y="61"/>
                </a:cxn>
                <a:cxn ang="0">
                  <a:pos x="54" y="55"/>
                </a:cxn>
                <a:cxn ang="0">
                  <a:pos x="56" y="55"/>
                </a:cxn>
                <a:cxn ang="0">
                  <a:pos x="65" y="58"/>
                </a:cxn>
                <a:cxn ang="0">
                  <a:pos x="71" y="60"/>
                </a:cxn>
                <a:cxn ang="0">
                  <a:pos x="42" y="69"/>
                </a:cxn>
                <a:cxn ang="0">
                  <a:pos x="42" y="71"/>
                </a:cxn>
                <a:cxn ang="0">
                  <a:pos x="45" y="77"/>
                </a:cxn>
                <a:cxn ang="0">
                  <a:pos x="45" y="77"/>
                </a:cxn>
                <a:cxn ang="0">
                  <a:pos x="32" y="81"/>
                </a:cxn>
              </a:cxnLst>
              <a:rect l="0" t="0" r="r" b="b"/>
              <a:pathLst>
                <a:path w="71" h="81">
                  <a:moveTo>
                    <a:pt x="32" y="81"/>
                  </a:moveTo>
                  <a:lnTo>
                    <a:pt x="32" y="81"/>
                  </a:lnTo>
                  <a:lnTo>
                    <a:pt x="29" y="77"/>
                  </a:lnTo>
                  <a:lnTo>
                    <a:pt x="28" y="71"/>
                  </a:lnTo>
                  <a:lnTo>
                    <a:pt x="25" y="67"/>
                  </a:lnTo>
                  <a:lnTo>
                    <a:pt x="22" y="62"/>
                  </a:lnTo>
                  <a:lnTo>
                    <a:pt x="20" y="57"/>
                  </a:lnTo>
                  <a:lnTo>
                    <a:pt x="18" y="52"/>
                  </a:lnTo>
                  <a:lnTo>
                    <a:pt x="16" y="47"/>
                  </a:lnTo>
                  <a:lnTo>
                    <a:pt x="13" y="42"/>
                  </a:lnTo>
                  <a:lnTo>
                    <a:pt x="12" y="38"/>
                  </a:lnTo>
                  <a:lnTo>
                    <a:pt x="10" y="32"/>
                  </a:lnTo>
                  <a:lnTo>
                    <a:pt x="8" y="28"/>
                  </a:lnTo>
                  <a:lnTo>
                    <a:pt x="6" y="23"/>
                  </a:lnTo>
                  <a:lnTo>
                    <a:pt x="5" y="18"/>
                  </a:lnTo>
                  <a:lnTo>
                    <a:pt x="3" y="13"/>
                  </a:lnTo>
                  <a:lnTo>
                    <a:pt x="2" y="8"/>
                  </a:lnTo>
                  <a:lnTo>
                    <a:pt x="0" y="3"/>
                  </a:lnTo>
                  <a:lnTo>
                    <a:pt x="13" y="0"/>
                  </a:lnTo>
                  <a:lnTo>
                    <a:pt x="15" y="5"/>
                  </a:lnTo>
                  <a:lnTo>
                    <a:pt x="16" y="10"/>
                  </a:lnTo>
                  <a:lnTo>
                    <a:pt x="18" y="15"/>
                  </a:lnTo>
                  <a:lnTo>
                    <a:pt x="20" y="20"/>
                  </a:lnTo>
                  <a:lnTo>
                    <a:pt x="20" y="23"/>
                  </a:lnTo>
                  <a:lnTo>
                    <a:pt x="32" y="20"/>
                  </a:lnTo>
                  <a:lnTo>
                    <a:pt x="35" y="21"/>
                  </a:lnTo>
                  <a:lnTo>
                    <a:pt x="45" y="24"/>
                  </a:lnTo>
                  <a:lnTo>
                    <a:pt x="48" y="24"/>
                  </a:lnTo>
                  <a:lnTo>
                    <a:pt x="23" y="31"/>
                  </a:lnTo>
                  <a:lnTo>
                    <a:pt x="25" y="34"/>
                  </a:lnTo>
                  <a:lnTo>
                    <a:pt x="28" y="38"/>
                  </a:lnTo>
                  <a:lnTo>
                    <a:pt x="28" y="41"/>
                  </a:lnTo>
                  <a:lnTo>
                    <a:pt x="42" y="37"/>
                  </a:lnTo>
                  <a:lnTo>
                    <a:pt x="46" y="38"/>
                  </a:lnTo>
                  <a:lnTo>
                    <a:pt x="55" y="41"/>
                  </a:lnTo>
                  <a:lnTo>
                    <a:pt x="58" y="42"/>
                  </a:lnTo>
                  <a:lnTo>
                    <a:pt x="32" y="50"/>
                  </a:lnTo>
                  <a:lnTo>
                    <a:pt x="33" y="52"/>
                  </a:lnTo>
                  <a:lnTo>
                    <a:pt x="35" y="58"/>
                  </a:lnTo>
                  <a:lnTo>
                    <a:pt x="36" y="61"/>
                  </a:lnTo>
                  <a:lnTo>
                    <a:pt x="54" y="55"/>
                  </a:lnTo>
                  <a:lnTo>
                    <a:pt x="56" y="55"/>
                  </a:lnTo>
                  <a:lnTo>
                    <a:pt x="65" y="58"/>
                  </a:lnTo>
                  <a:lnTo>
                    <a:pt x="71" y="60"/>
                  </a:lnTo>
                  <a:lnTo>
                    <a:pt x="42" y="69"/>
                  </a:lnTo>
                  <a:lnTo>
                    <a:pt x="42" y="71"/>
                  </a:lnTo>
                  <a:lnTo>
                    <a:pt x="45" y="77"/>
                  </a:lnTo>
                  <a:lnTo>
                    <a:pt x="45" y="77"/>
                  </a:lnTo>
                  <a:lnTo>
                    <a:pt x="32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5" name="Freeform 427"/>
            <p:cNvSpPr>
              <a:spLocks noEditPoints="1"/>
            </p:cNvSpPr>
            <p:nvPr userDrawn="1"/>
          </p:nvSpPr>
          <p:spPr bwMode="auto">
            <a:xfrm>
              <a:off x="8283584" y="504825"/>
              <a:ext cx="49214" cy="36513"/>
            </a:xfrm>
            <a:custGeom>
              <a:avLst/>
              <a:gdLst/>
              <a:ahLst/>
              <a:cxnLst>
                <a:cxn ang="0">
                  <a:pos x="65" y="23"/>
                </a:cxn>
                <a:cxn ang="0">
                  <a:pos x="62" y="23"/>
                </a:cxn>
                <a:cxn ang="0">
                  <a:pos x="58" y="20"/>
                </a:cxn>
                <a:cxn ang="0">
                  <a:pos x="58" y="19"/>
                </a:cxn>
                <a:cxn ang="0">
                  <a:pos x="59" y="14"/>
                </a:cxn>
                <a:cxn ang="0">
                  <a:pos x="61" y="13"/>
                </a:cxn>
                <a:cxn ang="0">
                  <a:pos x="65" y="11"/>
                </a:cxn>
                <a:cxn ang="0">
                  <a:pos x="69" y="13"/>
                </a:cxn>
                <a:cxn ang="0">
                  <a:pos x="71" y="14"/>
                </a:cxn>
                <a:cxn ang="0">
                  <a:pos x="71" y="19"/>
                </a:cxn>
                <a:cxn ang="0">
                  <a:pos x="69" y="21"/>
                </a:cxn>
                <a:cxn ang="0">
                  <a:pos x="68" y="23"/>
                </a:cxn>
                <a:cxn ang="0">
                  <a:pos x="58" y="13"/>
                </a:cxn>
                <a:cxn ang="0">
                  <a:pos x="54" y="11"/>
                </a:cxn>
                <a:cxn ang="0">
                  <a:pos x="52" y="9"/>
                </a:cxn>
                <a:cxn ang="0">
                  <a:pos x="51" y="7"/>
                </a:cxn>
                <a:cxn ang="0">
                  <a:pos x="52" y="3"/>
                </a:cxn>
                <a:cxn ang="0">
                  <a:pos x="58" y="0"/>
                </a:cxn>
                <a:cxn ang="0">
                  <a:pos x="62" y="3"/>
                </a:cxn>
                <a:cxn ang="0">
                  <a:pos x="64" y="4"/>
                </a:cxn>
                <a:cxn ang="0">
                  <a:pos x="65" y="7"/>
                </a:cxn>
                <a:cxn ang="0">
                  <a:pos x="64" y="10"/>
                </a:cxn>
                <a:cxn ang="0">
                  <a:pos x="61" y="11"/>
                </a:cxn>
                <a:cxn ang="0">
                  <a:pos x="32" y="60"/>
                </a:cxn>
                <a:cxn ang="0">
                  <a:pos x="26" y="50"/>
                </a:cxn>
                <a:cxn ang="0">
                  <a:pos x="20" y="41"/>
                </a:cxn>
                <a:cxn ang="0">
                  <a:pos x="15" y="31"/>
                </a:cxn>
                <a:cxn ang="0">
                  <a:pos x="9" y="23"/>
                </a:cxn>
                <a:cxn ang="0">
                  <a:pos x="5" y="13"/>
                </a:cxn>
                <a:cxn ang="0">
                  <a:pos x="0" y="4"/>
                </a:cxn>
                <a:cxn ang="0">
                  <a:pos x="15" y="4"/>
                </a:cxn>
                <a:cxn ang="0">
                  <a:pos x="19" y="13"/>
                </a:cxn>
                <a:cxn ang="0">
                  <a:pos x="25" y="23"/>
                </a:cxn>
                <a:cxn ang="0">
                  <a:pos x="29" y="31"/>
                </a:cxn>
                <a:cxn ang="0">
                  <a:pos x="39" y="30"/>
                </a:cxn>
                <a:cxn ang="0">
                  <a:pos x="51" y="33"/>
                </a:cxn>
                <a:cxn ang="0">
                  <a:pos x="38" y="44"/>
                </a:cxn>
                <a:cxn ang="0">
                  <a:pos x="41" y="48"/>
                </a:cxn>
                <a:cxn ang="0">
                  <a:pos x="45" y="54"/>
                </a:cxn>
              </a:cxnLst>
              <a:rect l="0" t="0" r="r" b="b"/>
              <a:pathLst>
                <a:path w="71" h="60">
                  <a:moveTo>
                    <a:pt x="68" y="23"/>
                  </a:moveTo>
                  <a:lnTo>
                    <a:pt x="65" y="23"/>
                  </a:lnTo>
                  <a:lnTo>
                    <a:pt x="62" y="23"/>
                  </a:lnTo>
                  <a:lnTo>
                    <a:pt x="62" y="23"/>
                  </a:lnTo>
                  <a:lnTo>
                    <a:pt x="59" y="21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8" y="19"/>
                  </a:lnTo>
                  <a:lnTo>
                    <a:pt x="58" y="16"/>
                  </a:lnTo>
                  <a:lnTo>
                    <a:pt x="59" y="14"/>
                  </a:lnTo>
                  <a:lnTo>
                    <a:pt x="59" y="14"/>
                  </a:lnTo>
                  <a:lnTo>
                    <a:pt x="61" y="13"/>
                  </a:lnTo>
                  <a:lnTo>
                    <a:pt x="64" y="11"/>
                  </a:lnTo>
                  <a:lnTo>
                    <a:pt x="65" y="11"/>
                  </a:lnTo>
                  <a:lnTo>
                    <a:pt x="67" y="11"/>
                  </a:lnTo>
                  <a:lnTo>
                    <a:pt x="69" y="13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1" y="17"/>
                  </a:lnTo>
                  <a:lnTo>
                    <a:pt x="71" y="19"/>
                  </a:lnTo>
                  <a:lnTo>
                    <a:pt x="71" y="20"/>
                  </a:lnTo>
                  <a:lnTo>
                    <a:pt x="69" y="21"/>
                  </a:lnTo>
                  <a:lnTo>
                    <a:pt x="69" y="21"/>
                  </a:lnTo>
                  <a:lnTo>
                    <a:pt x="68" y="23"/>
                  </a:lnTo>
                  <a:close/>
                  <a:moveTo>
                    <a:pt x="61" y="11"/>
                  </a:moveTo>
                  <a:lnTo>
                    <a:pt x="58" y="13"/>
                  </a:lnTo>
                  <a:lnTo>
                    <a:pt x="55" y="11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52" y="9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4"/>
                  </a:lnTo>
                  <a:lnTo>
                    <a:pt x="52" y="3"/>
                  </a:lnTo>
                  <a:lnTo>
                    <a:pt x="55" y="2"/>
                  </a:lnTo>
                  <a:lnTo>
                    <a:pt x="58" y="0"/>
                  </a:lnTo>
                  <a:lnTo>
                    <a:pt x="61" y="2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64" y="4"/>
                  </a:lnTo>
                  <a:lnTo>
                    <a:pt x="65" y="6"/>
                  </a:lnTo>
                  <a:lnTo>
                    <a:pt x="65" y="7"/>
                  </a:lnTo>
                  <a:lnTo>
                    <a:pt x="65" y="9"/>
                  </a:lnTo>
                  <a:lnTo>
                    <a:pt x="64" y="10"/>
                  </a:lnTo>
                  <a:lnTo>
                    <a:pt x="61" y="11"/>
                  </a:lnTo>
                  <a:lnTo>
                    <a:pt x="61" y="11"/>
                  </a:lnTo>
                  <a:close/>
                  <a:moveTo>
                    <a:pt x="32" y="60"/>
                  </a:moveTo>
                  <a:lnTo>
                    <a:pt x="32" y="60"/>
                  </a:lnTo>
                  <a:lnTo>
                    <a:pt x="29" y="54"/>
                  </a:lnTo>
                  <a:lnTo>
                    <a:pt x="26" y="50"/>
                  </a:lnTo>
                  <a:lnTo>
                    <a:pt x="23" y="46"/>
                  </a:lnTo>
                  <a:lnTo>
                    <a:pt x="20" y="41"/>
                  </a:lnTo>
                  <a:lnTo>
                    <a:pt x="18" y="37"/>
                  </a:lnTo>
                  <a:lnTo>
                    <a:pt x="15" y="31"/>
                  </a:lnTo>
                  <a:lnTo>
                    <a:pt x="12" y="27"/>
                  </a:lnTo>
                  <a:lnTo>
                    <a:pt x="9" y="23"/>
                  </a:lnTo>
                  <a:lnTo>
                    <a:pt x="6" y="19"/>
                  </a:lnTo>
                  <a:lnTo>
                    <a:pt x="5" y="13"/>
                  </a:lnTo>
                  <a:lnTo>
                    <a:pt x="2" y="9"/>
                  </a:lnTo>
                  <a:lnTo>
                    <a:pt x="0" y="4"/>
                  </a:lnTo>
                  <a:lnTo>
                    <a:pt x="13" y="0"/>
                  </a:lnTo>
                  <a:lnTo>
                    <a:pt x="15" y="4"/>
                  </a:lnTo>
                  <a:lnTo>
                    <a:pt x="18" y="9"/>
                  </a:lnTo>
                  <a:lnTo>
                    <a:pt x="19" y="13"/>
                  </a:lnTo>
                  <a:lnTo>
                    <a:pt x="22" y="19"/>
                  </a:lnTo>
                  <a:lnTo>
                    <a:pt x="25" y="23"/>
                  </a:lnTo>
                  <a:lnTo>
                    <a:pt x="28" y="27"/>
                  </a:lnTo>
                  <a:lnTo>
                    <a:pt x="29" y="31"/>
                  </a:lnTo>
                  <a:lnTo>
                    <a:pt x="31" y="34"/>
                  </a:lnTo>
                  <a:lnTo>
                    <a:pt x="39" y="30"/>
                  </a:lnTo>
                  <a:lnTo>
                    <a:pt x="44" y="31"/>
                  </a:lnTo>
                  <a:lnTo>
                    <a:pt x="51" y="33"/>
                  </a:lnTo>
                  <a:lnTo>
                    <a:pt x="59" y="36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41" y="48"/>
                  </a:lnTo>
                  <a:lnTo>
                    <a:pt x="44" y="54"/>
                  </a:lnTo>
                  <a:lnTo>
                    <a:pt x="45" y="54"/>
                  </a:lnTo>
                  <a:lnTo>
                    <a:pt x="32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6" name="Freeform 428"/>
            <p:cNvSpPr>
              <a:spLocks/>
            </p:cNvSpPr>
            <p:nvPr userDrawn="1"/>
          </p:nvSpPr>
          <p:spPr bwMode="auto">
            <a:xfrm>
              <a:off x="8299459" y="528638"/>
              <a:ext cx="65089" cy="28575"/>
            </a:xfrm>
            <a:custGeom>
              <a:avLst/>
              <a:gdLst/>
              <a:ahLst/>
              <a:cxnLst>
                <a:cxn ang="0">
                  <a:pos x="28" y="44"/>
                </a:cxn>
                <a:cxn ang="0">
                  <a:pos x="25" y="41"/>
                </a:cxn>
                <a:cxn ang="0">
                  <a:pos x="22" y="37"/>
                </a:cxn>
                <a:cxn ang="0">
                  <a:pos x="19" y="33"/>
                </a:cxn>
                <a:cxn ang="0">
                  <a:pos x="15" y="28"/>
                </a:cxn>
                <a:cxn ang="0">
                  <a:pos x="12" y="24"/>
                </a:cxn>
                <a:cxn ang="0">
                  <a:pos x="9" y="20"/>
                </a:cxn>
                <a:cxn ang="0">
                  <a:pos x="6" y="14"/>
                </a:cxn>
                <a:cxn ang="0">
                  <a:pos x="3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5" y="4"/>
                </a:cxn>
                <a:cxn ang="0">
                  <a:pos x="18" y="8"/>
                </a:cxn>
                <a:cxn ang="0">
                  <a:pos x="21" y="14"/>
                </a:cxn>
                <a:cxn ang="0">
                  <a:pos x="23" y="18"/>
                </a:cxn>
                <a:cxn ang="0">
                  <a:pos x="28" y="23"/>
                </a:cxn>
                <a:cxn ang="0">
                  <a:pos x="31" y="27"/>
                </a:cxn>
                <a:cxn ang="0">
                  <a:pos x="31" y="27"/>
                </a:cxn>
                <a:cxn ang="0">
                  <a:pos x="78" y="3"/>
                </a:cxn>
                <a:cxn ang="0">
                  <a:pos x="84" y="3"/>
                </a:cxn>
                <a:cxn ang="0">
                  <a:pos x="91" y="4"/>
                </a:cxn>
                <a:cxn ang="0">
                  <a:pos x="95" y="6"/>
                </a:cxn>
                <a:cxn ang="0">
                  <a:pos x="28" y="44"/>
                </a:cxn>
              </a:cxnLst>
              <a:rect l="0" t="0" r="r" b="b"/>
              <a:pathLst>
                <a:path w="95" h="44">
                  <a:moveTo>
                    <a:pt x="28" y="44"/>
                  </a:moveTo>
                  <a:lnTo>
                    <a:pt x="25" y="41"/>
                  </a:lnTo>
                  <a:lnTo>
                    <a:pt x="22" y="37"/>
                  </a:lnTo>
                  <a:lnTo>
                    <a:pt x="19" y="33"/>
                  </a:lnTo>
                  <a:lnTo>
                    <a:pt x="15" y="28"/>
                  </a:lnTo>
                  <a:lnTo>
                    <a:pt x="12" y="24"/>
                  </a:lnTo>
                  <a:lnTo>
                    <a:pt x="9" y="20"/>
                  </a:lnTo>
                  <a:lnTo>
                    <a:pt x="6" y="14"/>
                  </a:lnTo>
                  <a:lnTo>
                    <a:pt x="3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5" y="4"/>
                  </a:lnTo>
                  <a:lnTo>
                    <a:pt x="18" y="8"/>
                  </a:lnTo>
                  <a:lnTo>
                    <a:pt x="21" y="14"/>
                  </a:lnTo>
                  <a:lnTo>
                    <a:pt x="23" y="18"/>
                  </a:lnTo>
                  <a:lnTo>
                    <a:pt x="28" y="23"/>
                  </a:lnTo>
                  <a:lnTo>
                    <a:pt x="31" y="27"/>
                  </a:lnTo>
                  <a:lnTo>
                    <a:pt x="31" y="27"/>
                  </a:lnTo>
                  <a:lnTo>
                    <a:pt x="78" y="3"/>
                  </a:lnTo>
                  <a:lnTo>
                    <a:pt x="84" y="3"/>
                  </a:lnTo>
                  <a:lnTo>
                    <a:pt x="91" y="4"/>
                  </a:lnTo>
                  <a:lnTo>
                    <a:pt x="95" y="6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7" name="Freeform 429"/>
            <p:cNvSpPr>
              <a:spLocks/>
            </p:cNvSpPr>
            <p:nvPr userDrawn="1"/>
          </p:nvSpPr>
          <p:spPr bwMode="auto">
            <a:xfrm>
              <a:off x="8318509" y="538163"/>
              <a:ext cx="55564" cy="33337"/>
            </a:xfrm>
            <a:custGeom>
              <a:avLst/>
              <a:gdLst/>
              <a:ahLst/>
              <a:cxnLst>
                <a:cxn ang="0">
                  <a:pos x="38" y="49"/>
                </a:cxn>
                <a:cxn ang="0">
                  <a:pos x="33" y="49"/>
                </a:cxn>
                <a:cxn ang="0">
                  <a:pos x="29" y="51"/>
                </a:cxn>
                <a:cxn ang="0">
                  <a:pos x="26" y="51"/>
                </a:cxn>
                <a:cxn ang="0">
                  <a:pos x="22" y="52"/>
                </a:cxn>
                <a:cxn ang="0">
                  <a:pos x="16" y="52"/>
                </a:cxn>
                <a:cxn ang="0">
                  <a:pos x="15" y="52"/>
                </a:cxn>
                <a:cxn ang="0">
                  <a:pos x="10" y="51"/>
                </a:cxn>
                <a:cxn ang="0">
                  <a:pos x="7" y="51"/>
                </a:cxn>
                <a:cxn ang="0">
                  <a:pos x="7" y="49"/>
                </a:cxn>
                <a:cxn ang="0">
                  <a:pos x="4" y="48"/>
                </a:cxn>
                <a:cxn ang="0">
                  <a:pos x="3" y="46"/>
                </a:cxn>
                <a:cxn ang="0">
                  <a:pos x="3" y="46"/>
                </a:cxn>
                <a:cxn ang="0">
                  <a:pos x="0" y="44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2" y="35"/>
                </a:cxn>
                <a:cxn ang="0">
                  <a:pos x="3" y="34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9" y="28"/>
                </a:cxn>
                <a:cxn ang="0">
                  <a:pos x="59" y="0"/>
                </a:cxn>
                <a:cxn ang="0">
                  <a:pos x="62" y="0"/>
                </a:cxn>
                <a:cxn ang="0">
                  <a:pos x="69" y="1"/>
                </a:cxn>
                <a:cxn ang="0">
                  <a:pos x="76" y="1"/>
                </a:cxn>
                <a:cxn ang="0">
                  <a:pos x="76" y="1"/>
                </a:cxn>
                <a:cxn ang="0">
                  <a:pos x="19" y="37"/>
                </a:cxn>
                <a:cxn ang="0">
                  <a:pos x="17" y="38"/>
                </a:cxn>
                <a:cxn ang="0">
                  <a:pos x="16" y="39"/>
                </a:cxn>
                <a:cxn ang="0">
                  <a:pos x="16" y="41"/>
                </a:cxn>
                <a:cxn ang="0">
                  <a:pos x="15" y="42"/>
                </a:cxn>
                <a:cxn ang="0">
                  <a:pos x="15" y="44"/>
                </a:cxn>
                <a:cxn ang="0">
                  <a:pos x="16" y="45"/>
                </a:cxn>
                <a:cxn ang="0">
                  <a:pos x="17" y="45"/>
                </a:cxn>
                <a:cxn ang="0">
                  <a:pos x="22" y="46"/>
                </a:cxn>
                <a:cxn ang="0">
                  <a:pos x="23" y="48"/>
                </a:cxn>
                <a:cxn ang="0">
                  <a:pos x="26" y="48"/>
                </a:cxn>
                <a:cxn ang="0">
                  <a:pos x="30" y="48"/>
                </a:cxn>
                <a:cxn ang="0">
                  <a:pos x="32" y="48"/>
                </a:cxn>
                <a:cxn ang="0">
                  <a:pos x="33" y="48"/>
                </a:cxn>
                <a:cxn ang="0">
                  <a:pos x="36" y="46"/>
                </a:cxn>
                <a:cxn ang="0">
                  <a:pos x="38" y="49"/>
                </a:cxn>
              </a:cxnLst>
              <a:rect l="0" t="0" r="r" b="b"/>
              <a:pathLst>
                <a:path w="76" h="52">
                  <a:moveTo>
                    <a:pt x="38" y="49"/>
                  </a:moveTo>
                  <a:lnTo>
                    <a:pt x="33" y="49"/>
                  </a:lnTo>
                  <a:lnTo>
                    <a:pt x="29" y="51"/>
                  </a:lnTo>
                  <a:lnTo>
                    <a:pt x="26" y="51"/>
                  </a:lnTo>
                  <a:lnTo>
                    <a:pt x="22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0" y="51"/>
                  </a:lnTo>
                  <a:lnTo>
                    <a:pt x="7" y="51"/>
                  </a:lnTo>
                  <a:lnTo>
                    <a:pt x="7" y="49"/>
                  </a:lnTo>
                  <a:lnTo>
                    <a:pt x="4" y="48"/>
                  </a:lnTo>
                  <a:lnTo>
                    <a:pt x="3" y="46"/>
                  </a:lnTo>
                  <a:lnTo>
                    <a:pt x="3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2" y="35"/>
                  </a:lnTo>
                  <a:lnTo>
                    <a:pt x="3" y="34"/>
                  </a:lnTo>
                  <a:lnTo>
                    <a:pt x="4" y="32"/>
                  </a:lnTo>
                  <a:lnTo>
                    <a:pt x="7" y="29"/>
                  </a:lnTo>
                  <a:lnTo>
                    <a:pt x="9" y="28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9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19" y="37"/>
                  </a:lnTo>
                  <a:lnTo>
                    <a:pt x="17" y="38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5" y="42"/>
                  </a:lnTo>
                  <a:lnTo>
                    <a:pt x="15" y="44"/>
                  </a:lnTo>
                  <a:lnTo>
                    <a:pt x="16" y="45"/>
                  </a:lnTo>
                  <a:lnTo>
                    <a:pt x="17" y="45"/>
                  </a:lnTo>
                  <a:lnTo>
                    <a:pt x="22" y="46"/>
                  </a:lnTo>
                  <a:lnTo>
                    <a:pt x="23" y="48"/>
                  </a:lnTo>
                  <a:lnTo>
                    <a:pt x="26" y="48"/>
                  </a:lnTo>
                  <a:lnTo>
                    <a:pt x="30" y="48"/>
                  </a:lnTo>
                  <a:lnTo>
                    <a:pt x="32" y="48"/>
                  </a:lnTo>
                  <a:lnTo>
                    <a:pt x="33" y="48"/>
                  </a:lnTo>
                  <a:lnTo>
                    <a:pt x="36" y="46"/>
                  </a:lnTo>
                  <a:lnTo>
                    <a:pt x="38" y="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8" name="Freeform 430"/>
            <p:cNvSpPr>
              <a:spLocks noEditPoints="1"/>
            </p:cNvSpPr>
            <p:nvPr userDrawn="1"/>
          </p:nvSpPr>
          <p:spPr bwMode="auto">
            <a:xfrm>
              <a:off x="8337560" y="576263"/>
              <a:ext cx="58739" cy="34925"/>
            </a:xfrm>
            <a:custGeom>
              <a:avLst/>
              <a:gdLst/>
              <a:ahLst/>
              <a:cxnLst>
                <a:cxn ang="0">
                  <a:pos x="83" y="19"/>
                </a:cxn>
                <a:cxn ang="0">
                  <a:pos x="39" y="54"/>
                </a:cxn>
                <a:cxn ang="0">
                  <a:pos x="35" y="56"/>
                </a:cxn>
                <a:cxn ang="0">
                  <a:pos x="33" y="56"/>
                </a:cxn>
                <a:cxn ang="0">
                  <a:pos x="27" y="56"/>
                </a:cxn>
                <a:cxn ang="0">
                  <a:pos x="24" y="54"/>
                </a:cxn>
                <a:cxn ang="0">
                  <a:pos x="17" y="48"/>
                </a:cxn>
                <a:cxn ang="0">
                  <a:pos x="7" y="40"/>
                </a:cxn>
                <a:cxn ang="0">
                  <a:pos x="0" y="34"/>
                </a:cxn>
                <a:cxn ang="0">
                  <a:pos x="14" y="34"/>
                </a:cxn>
                <a:cxn ang="0">
                  <a:pos x="23" y="36"/>
                </a:cxn>
                <a:cxn ang="0">
                  <a:pos x="29" y="41"/>
                </a:cxn>
                <a:cxn ang="0">
                  <a:pos x="32" y="41"/>
                </a:cxn>
                <a:cxn ang="0">
                  <a:pos x="42" y="31"/>
                </a:cxn>
                <a:cxn ang="0">
                  <a:pos x="39" y="30"/>
                </a:cxn>
                <a:cxn ang="0">
                  <a:pos x="35" y="26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1"/>
                </a:cxn>
                <a:cxn ang="0">
                  <a:pos x="33" y="7"/>
                </a:cxn>
                <a:cxn ang="0">
                  <a:pos x="37" y="4"/>
                </a:cxn>
                <a:cxn ang="0">
                  <a:pos x="46" y="0"/>
                </a:cxn>
                <a:cxn ang="0">
                  <a:pos x="50" y="0"/>
                </a:cxn>
                <a:cxn ang="0">
                  <a:pos x="56" y="2"/>
                </a:cxn>
                <a:cxn ang="0">
                  <a:pos x="60" y="3"/>
                </a:cxn>
                <a:cxn ang="0">
                  <a:pos x="65" y="7"/>
                </a:cxn>
                <a:cxn ang="0">
                  <a:pos x="68" y="11"/>
                </a:cxn>
                <a:cxn ang="0">
                  <a:pos x="69" y="14"/>
                </a:cxn>
                <a:cxn ang="0">
                  <a:pos x="79" y="16"/>
                </a:cxn>
                <a:cxn ang="0">
                  <a:pos x="85" y="17"/>
                </a:cxn>
                <a:cxn ang="0">
                  <a:pos x="56" y="20"/>
                </a:cxn>
                <a:cxn ang="0">
                  <a:pos x="58" y="17"/>
                </a:cxn>
                <a:cxn ang="0">
                  <a:pos x="56" y="14"/>
                </a:cxn>
                <a:cxn ang="0">
                  <a:pos x="52" y="11"/>
                </a:cxn>
                <a:cxn ang="0">
                  <a:pos x="49" y="11"/>
                </a:cxn>
                <a:cxn ang="0">
                  <a:pos x="45" y="14"/>
                </a:cxn>
                <a:cxn ang="0">
                  <a:pos x="45" y="17"/>
                </a:cxn>
                <a:cxn ang="0">
                  <a:pos x="47" y="20"/>
                </a:cxn>
                <a:cxn ang="0">
                  <a:pos x="50" y="21"/>
                </a:cxn>
                <a:cxn ang="0">
                  <a:pos x="56" y="20"/>
                </a:cxn>
              </a:cxnLst>
              <a:rect l="0" t="0" r="r" b="b"/>
              <a:pathLst>
                <a:path w="85" h="56">
                  <a:moveTo>
                    <a:pt x="85" y="17"/>
                  </a:moveTo>
                  <a:lnTo>
                    <a:pt x="83" y="19"/>
                  </a:lnTo>
                  <a:lnTo>
                    <a:pt x="78" y="19"/>
                  </a:lnTo>
                  <a:lnTo>
                    <a:pt x="39" y="54"/>
                  </a:lnTo>
                  <a:lnTo>
                    <a:pt x="37" y="56"/>
                  </a:lnTo>
                  <a:lnTo>
                    <a:pt x="35" y="56"/>
                  </a:lnTo>
                  <a:lnTo>
                    <a:pt x="35" y="56"/>
                  </a:lnTo>
                  <a:lnTo>
                    <a:pt x="33" y="56"/>
                  </a:lnTo>
                  <a:lnTo>
                    <a:pt x="32" y="56"/>
                  </a:lnTo>
                  <a:lnTo>
                    <a:pt x="27" y="56"/>
                  </a:lnTo>
                  <a:lnTo>
                    <a:pt x="27" y="56"/>
                  </a:lnTo>
                  <a:lnTo>
                    <a:pt x="24" y="54"/>
                  </a:lnTo>
                  <a:lnTo>
                    <a:pt x="22" y="51"/>
                  </a:lnTo>
                  <a:lnTo>
                    <a:pt x="17" y="48"/>
                  </a:lnTo>
                  <a:lnTo>
                    <a:pt x="13" y="44"/>
                  </a:lnTo>
                  <a:lnTo>
                    <a:pt x="7" y="40"/>
                  </a:lnTo>
                  <a:lnTo>
                    <a:pt x="3" y="36"/>
                  </a:lnTo>
                  <a:lnTo>
                    <a:pt x="0" y="34"/>
                  </a:lnTo>
                  <a:lnTo>
                    <a:pt x="6" y="34"/>
                  </a:lnTo>
                  <a:lnTo>
                    <a:pt x="14" y="34"/>
                  </a:lnTo>
                  <a:lnTo>
                    <a:pt x="22" y="34"/>
                  </a:lnTo>
                  <a:lnTo>
                    <a:pt x="23" y="36"/>
                  </a:lnTo>
                  <a:lnTo>
                    <a:pt x="27" y="40"/>
                  </a:lnTo>
                  <a:lnTo>
                    <a:pt x="29" y="41"/>
                  </a:lnTo>
                  <a:lnTo>
                    <a:pt x="30" y="43"/>
                  </a:lnTo>
                  <a:lnTo>
                    <a:pt x="32" y="41"/>
                  </a:lnTo>
                  <a:lnTo>
                    <a:pt x="33" y="41"/>
                  </a:lnTo>
                  <a:lnTo>
                    <a:pt x="42" y="31"/>
                  </a:lnTo>
                  <a:lnTo>
                    <a:pt x="40" y="30"/>
                  </a:lnTo>
                  <a:lnTo>
                    <a:pt x="39" y="30"/>
                  </a:lnTo>
                  <a:lnTo>
                    <a:pt x="37" y="29"/>
                  </a:lnTo>
                  <a:lnTo>
                    <a:pt x="35" y="26"/>
                  </a:lnTo>
                  <a:lnTo>
                    <a:pt x="35" y="24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4"/>
                  </a:lnTo>
                  <a:lnTo>
                    <a:pt x="32" y="11"/>
                  </a:lnTo>
                  <a:lnTo>
                    <a:pt x="32" y="9"/>
                  </a:lnTo>
                  <a:lnTo>
                    <a:pt x="33" y="7"/>
                  </a:lnTo>
                  <a:lnTo>
                    <a:pt x="35" y="6"/>
                  </a:lnTo>
                  <a:lnTo>
                    <a:pt x="37" y="4"/>
                  </a:lnTo>
                  <a:lnTo>
                    <a:pt x="42" y="2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3"/>
                  </a:lnTo>
                  <a:lnTo>
                    <a:pt x="60" y="3"/>
                  </a:lnTo>
                  <a:lnTo>
                    <a:pt x="63" y="4"/>
                  </a:lnTo>
                  <a:lnTo>
                    <a:pt x="65" y="7"/>
                  </a:lnTo>
                  <a:lnTo>
                    <a:pt x="66" y="9"/>
                  </a:lnTo>
                  <a:lnTo>
                    <a:pt x="68" y="11"/>
                  </a:lnTo>
                  <a:lnTo>
                    <a:pt x="68" y="11"/>
                  </a:lnTo>
                  <a:lnTo>
                    <a:pt x="69" y="14"/>
                  </a:lnTo>
                  <a:lnTo>
                    <a:pt x="72" y="14"/>
                  </a:lnTo>
                  <a:lnTo>
                    <a:pt x="79" y="16"/>
                  </a:lnTo>
                  <a:lnTo>
                    <a:pt x="85" y="16"/>
                  </a:lnTo>
                  <a:lnTo>
                    <a:pt x="85" y="17"/>
                  </a:lnTo>
                  <a:lnTo>
                    <a:pt x="85" y="17"/>
                  </a:lnTo>
                  <a:close/>
                  <a:moveTo>
                    <a:pt x="56" y="20"/>
                  </a:moveTo>
                  <a:lnTo>
                    <a:pt x="58" y="19"/>
                  </a:lnTo>
                  <a:lnTo>
                    <a:pt x="58" y="17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5" y="13"/>
                  </a:lnTo>
                  <a:lnTo>
                    <a:pt x="52" y="11"/>
                  </a:lnTo>
                  <a:lnTo>
                    <a:pt x="50" y="11"/>
                  </a:lnTo>
                  <a:lnTo>
                    <a:pt x="49" y="11"/>
                  </a:lnTo>
                  <a:lnTo>
                    <a:pt x="46" y="13"/>
                  </a:lnTo>
                  <a:lnTo>
                    <a:pt x="45" y="14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6" y="19"/>
                  </a:lnTo>
                  <a:lnTo>
                    <a:pt x="47" y="20"/>
                  </a:lnTo>
                  <a:lnTo>
                    <a:pt x="49" y="20"/>
                  </a:lnTo>
                  <a:lnTo>
                    <a:pt x="50" y="21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6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29" name="Freeform 431"/>
            <p:cNvSpPr>
              <a:spLocks noEditPoints="1"/>
            </p:cNvSpPr>
            <p:nvPr userDrawn="1"/>
          </p:nvSpPr>
          <p:spPr bwMode="auto">
            <a:xfrm>
              <a:off x="8396299" y="587375"/>
              <a:ext cx="41276" cy="39688"/>
            </a:xfrm>
            <a:custGeom>
              <a:avLst/>
              <a:gdLst/>
              <a:ahLst/>
              <a:cxnLst>
                <a:cxn ang="0">
                  <a:pos x="51" y="17"/>
                </a:cxn>
                <a:cxn ang="0">
                  <a:pos x="48" y="19"/>
                </a:cxn>
                <a:cxn ang="0">
                  <a:pos x="44" y="17"/>
                </a:cxn>
                <a:cxn ang="0">
                  <a:pos x="42" y="16"/>
                </a:cxn>
                <a:cxn ang="0">
                  <a:pos x="41" y="12"/>
                </a:cxn>
                <a:cxn ang="0">
                  <a:pos x="42" y="9"/>
                </a:cxn>
                <a:cxn ang="0">
                  <a:pos x="44" y="7"/>
                </a:cxn>
                <a:cxn ang="0">
                  <a:pos x="49" y="7"/>
                </a:cxn>
                <a:cxn ang="0">
                  <a:pos x="52" y="7"/>
                </a:cxn>
                <a:cxn ang="0">
                  <a:pos x="54" y="12"/>
                </a:cxn>
                <a:cxn ang="0">
                  <a:pos x="54" y="13"/>
                </a:cxn>
                <a:cxn ang="0">
                  <a:pos x="54" y="16"/>
                </a:cxn>
                <a:cxn ang="0">
                  <a:pos x="41" y="12"/>
                </a:cxn>
                <a:cxn ang="0">
                  <a:pos x="35" y="12"/>
                </a:cxn>
                <a:cxn ang="0">
                  <a:pos x="32" y="10"/>
                </a:cxn>
                <a:cxn ang="0">
                  <a:pos x="31" y="7"/>
                </a:cxn>
                <a:cxn ang="0">
                  <a:pos x="31" y="4"/>
                </a:cxn>
                <a:cxn ang="0">
                  <a:pos x="34" y="2"/>
                </a:cxn>
                <a:cxn ang="0">
                  <a:pos x="38" y="0"/>
                </a:cxn>
                <a:cxn ang="0">
                  <a:pos x="41" y="2"/>
                </a:cxn>
                <a:cxn ang="0">
                  <a:pos x="42" y="3"/>
                </a:cxn>
                <a:cxn ang="0">
                  <a:pos x="44" y="4"/>
                </a:cxn>
                <a:cxn ang="0">
                  <a:pos x="42" y="9"/>
                </a:cxn>
                <a:cxn ang="0">
                  <a:pos x="28" y="63"/>
                </a:cxn>
                <a:cxn ang="0">
                  <a:pos x="22" y="58"/>
                </a:cxn>
                <a:cxn ang="0">
                  <a:pos x="12" y="53"/>
                </a:cxn>
                <a:cxn ang="0">
                  <a:pos x="6" y="50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0" y="36"/>
                </a:cxn>
                <a:cxn ang="0">
                  <a:pos x="3" y="31"/>
                </a:cxn>
                <a:cxn ang="0">
                  <a:pos x="5" y="29"/>
                </a:cxn>
                <a:cxn ang="0">
                  <a:pos x="13" y="24"/>
                </a:cxn>
                <a:cxn ang="0">
                  <a:pos x="16" y="23"/>
                </a:cxn>
                <a:cxn ang="0">
                  <a:pos x="23" y="23"/>
                </a:cxn>
                <a:cxn ang="0">
                  <a:pos x="29" y="24"/>
                </a:cxn>
                <a:cxn ang="0">
                  <a:pos x="35" y="26"/>
                </a:cxn>
                <a:cxn ang="0">
                  <a:pos x="36" y="27"/>
                </a:cxn>
                <a:cxn ang="0">
                  <a:pos x="42" y="24"/>
                </a:cxn>
                <a:cxn ang="0">
                  <a:pos x="51" y="23"/>
                </a:cxn>
                <a:cxn ang="0">
                  <a:pos x="61" y="21"/>
                </a:cxn>
                <a:cxn ang="0">
                  <a:pos x="26" y="41"/>
                </a:cxn>
                <a:cxn ang="0">
                  <a:pos x="28" y="39"/>
                </a:cxn>
                <a:cxn ang="0">
                  <a:pos x="26" y="36"/>
                </a:cxn>
                <a:cxn ang="0">
                  <a:pos x="23" y="34"/>
                </a:cxn>
                <a:cxn ang="0">
                  <a:pos x="21" y="34"/>
                </a:cxn>
                <a:cxn ang="0">
                  <a:pos x="18" y="36"/>
                </a:cxn>
                <a:cxn ang="0">
                  <a:pos x="16" y="39"/>
                </a:cxn>
                <a:cxn ang="0">
                  <a:pos x="18" y="41"/>
                </a:cxn>
                <a:cxn ang="0">
                  <a:pos x="21" y="43"/>
                </a:cxn>
                <a:cxn ang="0">
                  <a:pos x="23" y="44"/>
                </a:cxn>
                <a:cxn ang="0">
                  <a:pos x="26" y="41"/>
                </a:cxn>
              </a:cxnLst>
              <a:rect l="0" t="0" r="r" b="b"/>
              <a:pathLst>
                <a:path w="61" h="63">
                  <a:moveTo>
                    <a:pt x="54" y="16"/>
                  </a:moveTo>
                  <a:lnTo>
                    <a:pt x="51" y="17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6" y="19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2" y="16"/>
                  </a:lnTo>
                  <a:lnTo>
                    <a:pt x="41" y="14"/>
                  </a:lnTo>
                  <a:lnTo>
                    <a:pt x="41" y="12"/>
                  </a:lnTo>
                  <a:lnTo>
                    <a:pt x="42" y="10"/>
                  </a:lnTo>
                  <a:lnTo>
                    <a:pt x="42" y="9"/>
                  </a:lnTo>
                  <a:lnTo>
                    <a:pt x="42" y="9"/>
                  </a:lnTo>
                  <a:lnTo>
                    <a:pt x="44" y="7"/>
                  </a:lnTo>
                  <a:lnTo>
                    <a:pt x="46" y="7"/>
                  </a:lnTo>
                  <a:lnTo>
                    <a:pt x="49" y="7"/>
                  </a:lnTo>
                  <a:lnTo>
                    <a:pt x="51" y="7"/>
                  </a:lnTo>
                  <a:lnTo>
                    <a:pt x="52" y="7"/>
                  </a:lnTo>
                  <a:lnTo>
                    <a:pt x="54" y="9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3"/>
                  </a:lnTo>
                  <a:lnTo>
                    <a:pt x="54" y="16"/>
                  </a:lnTo>
                  <a:lnTo>
                    <a:pt x="54" y="16"/>
                  </a:lnTo>
                  <a:close/>
                  <a:moveTo>
                    <a:pt x="42" y="9"/>
                  </a:moveTo>
                  <a:lnTo>
                    <a:pt x="41" y="12"/>
                  </a:lnTo>
                  <a:lnTo>
                    <a:pt x="38" y="12"/>
                  </a:lnTo>
                  <a:lnTo>
                    <a:pt x="35" y="12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1" y="9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4"/>
                  </a:lnTo>
                  <a:lnTo>
                    <a:pt x="32" y="3"/>
                  </a:lnTo>
                  <a:lnTo>
                    <a:pt x="34" y="2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41" y="2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4" y="3"/>
                  </a:lnTo>
                  <a:lnTo>
                    <a:pt x="44" y="4"/>
                  </a:lnTo>
                  <a:lnTo>
                    <a:pt x="44" y="7"/>
                  </a:lnTo>
                  <a:lnTo>
                    <a:pt x="42" y="9"/>
                  </a:lnTo>
                  <a:lnTo>
                    <a:pt x="42" y="9"/>
                  </a:lnTo>
                  <a:close/>
                  <a:moveTo>
                    <a:pt x="28" y="63"/>
                  </a:moveTo>
                  <a:lnTo>
                    <a:pt x="26" y="61"/>
                  </a:lnTo>
                  <a:lnTo>
                    <a:pt x="22" y="58"/>
                  </a:lnTo>
                  <a:lnTo>
                    <a:pt x="16" y="56"/>
                  </a:lnTo>
                  <a:lnTo>
                    <a:pt x="12" y="53"/>
                  </a:lnTo>
                  <a:lnTo>
                    <a:pt x="6" y="50"/>
                  </a:lnTo>
                  <a:lnTo>
                    <a:pt x="6" y="50"/>
                  </a:lnTo>
                  <a:lnTo>
                    <a:pt x="3" y="47"/>
                  </a:lnTo>
                  <a:lnTo>
                    <a:pt x="2" y="46"/>
                  </a:lnTo>
                  <a:lnTo>
                    <a:pt x="2" y="43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3" y="31"/>
                  </a:lnTo>
                  <a:lnTo>
                    <a:pt x="3" y="30"/>
                  </a:lnTo>
                  <a:lnTo>
                    <a:pt x="5" y="29"/>
                  </a:lnTo>
                  <a:lnTo>
                    <a:pt x="11" y="26"/>
                  </a:lnTo>
                  <a:lnTo>
                    <a:pt x="13" y="24"/>
                  </a:lnTo>
                  <a:lnTo>
                    <a:pt x="15" y="23"/>
                  </a:lnTo>
                  <a:lnTo>
                    <a:pt x="16" y="23"/>
                  </a:lnTo>
                  <a:lnTo>
                    <a:pt x="22" y="23"/>
                  </a:lnTo>
                  <a:lnTo>
                    <a:pt x="23" y="23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2" y="26"/>
                  </a:lnTo>
                  <a:lnTo>
                    <a:pt x="35" y="26"/>
                  </a:lnTo>
                  <a:lnTo>
                    <a:pt x="35" y="27"/>
                  </a:lnTo>
                  <a:lnTo>
                    <a:pt x="36" y="27"/>
                  </a:lnTo>
                  <a:lnTo>
                    <a:pt x="38" y="29"/>
                  </a:lnTo>
                  <a:lnTo>
                    <a:pt x="42" y="24"/>
                  </a:lnTo>
                  <a:lnTo>
                    <a:pt x="44" y="24"/>
                  </a:lnTo>
                  <a:lnTo>
                    <a:pt x="51" y="23"/>
                  </a:lnTo>
                  <a:lnTo>
                    <a:pt x="58" y="21"/>
                  </a:lnTo>
                  <a:lnTo>
                    <a:pt x="61" y="21"/>
                  </a:lnTo>
                  <a:lnTo>
                    <a:pt x="28" y="63"/>
                  </a:lnTo>
                  <a:close/>
                  <a:moveTo>
                    <a:pt x="26" y="41"/>
                  </a:moveTo>
                  <a:lnTo>
                    <a:pt x="28" y="40"/>
                  </a:lnTo>
                  <a:lnTo>
                    <a:pt x="28" y="39"/>
                  </a:lnTo>
                  <a:lnTo>
                    <a:pt x="26" y="37"/>
                  </a:lnTo>
                  <a:lnTo>
                    <a:pt x="26" y="36"/>
                  </a:lnTo>
                  <a:lnTo>
                    <a:pt x="25" y="36"/>
                  </a:lnTo>
                  <a:lnTo>
                    <a:pt x="23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19" y="34"/>
                  </a:lnTo>
                  <a:lnTo>
                    <a:pt x="18" y="36"/>
                  </a:lnTo>
                  <a:lnTo>
                    <a:pt x="16" y="37"/>
                  </a:lnTo>
                  <a:lnTo>
                    <a:pt x="16" y="39"/>
                  </a:lnTo>
                  <a:lnTo>
                    <a:pt x="16" y="40"/>
                  </a:lnTo>
                  <a:lnTo>
                    <a:pt x="18" y="41"/>
                  </a:lnTo>
                  <a:lnTo>
                    <a:pt x="19" y="43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3" y="44"/>
                  </a:lnTo>
                  <a:lnTo>
                    <a:pt x="25" y="43"/>
                  </a:lnTo>
                  <a:lnTo>
                    <a:pt x="26" y="41"/>
                  </a:lnTo>
                  <a:lnTo>
                    <a:pt x="26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0" name="Freeform 432"/>
            <p:cNvSpPr>
              <a:spLocks/>
            </p:cNvSpPr>
            <p:nvPr userDrawn="1"/>
          </p:nvSpPr>
          <p:spPr bwMode="auto">
            <a:xfrm>
              <a:off x="8405824" y="622300"/>
              <a:ext cx="38101" cy="206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9" y="26"/>
                </a:cxn>
                <a:cxn ang="0">
                  <a:pos x="34" y="27"/>
                </a:cxn>
                <a:cxn ang="0">
                  <a:pos x="31" y="30"/>
                </a:cxn>
                <a:cxn ang="0">
                  <a:pos x="29" y="30"/>
                </a:cxn>
                <a:cxn ang="0">
                  <a:pos x="26" y="32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14" y="30"/>
                </a:cxn>
                <a:cxn ang="0">
                  <a:pos x="13" y="30"/>
                </a:cxn>
                <a:cxn ang="0">
                  <a:pos x="8" y="29"/>
                </a:cxn>
                <a:cxn ang="0">
                  <a:pos x="8" y="27"/>
                </a:cxn>
                <a:cxn ang="0">
                  <a:pos x="4" y="26"/>
                </a:cxn>
                <a:cxn ang="0">
                  <a:pos x="3" y="23"/>
                </a:cxn>
                <a:cxn ang="0">
                  <a:pos x="1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12"/>
                </a:cxn>
                <a:cxn ang="0">
                  <a:pos x="4" y="13"/>
                </a:cxn>
                <a:cxn ang="0">
                  <a:pos x="6" y="16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0" y="20"/>
                </a:cxn>
                <a:cxn ang="0">
                  <a:pos x="11" y="22"/>
                </a:cxn>
                <a:cxn ang="0">
                  <a:pos x="11" y="22"/>
                </a:cxn>
                <a:cxn ang="0">
                  <a:pos x="13" y="22"/>
                </a:cxn>
                <a:cxn ang="0">
                  <a:pos x="14" y="23"/>
                </a:cxn>
                <a:cxn ang="0">
                  <a:pos x="19" y="23"/>
                </a:cxn>
                <a:cxn ang="0">
                  <a:pos x="19" y="23"/>
                </a:cxn>
                <a:cxn ang="0">
                  <a:pos x="21" y="23"/>
                </a:cxn>
                <a:cxn ang="0">
                  <a:pos x="24" y="22"/>
                </a:cxn>
                <a:cxn ang="0">
                  <a:pos x="27" y="20"/>
                </a:cxn>
                <a:cxn ang="0">
                  <a:pos x="29" y="19"/>
                </a:cxn>
                <a:cxn ang="0">
                  <a:pos x="30" y="18"/>
                </a:cxn>
                <a:cxn ang="0">
                  <a:pos x="31" y="18"/>
                </a:cxn>
                <a:cxn ang="0">
                  <a:pos x="39" y="6"/>
                </a:cxn>
                <a:cxn ang="0">
                  <a:pos x="39" y="6"/>
                </a:cxn>
                <a:cxn ang="0">
                  <a:pos x="34" y="5"/>
                </a:cxn>
                <a:cxn ang="0">
                  <a:pos x="36" y="3"/>
                </a:cxn>
                <a:cxn ang="0">
                  <a:pos x="37" y="3"/>
                </a:cxn>
                <a:cxn ang="0">
                  <a:pos x="40" y="3"/>
                </a:cxn>
                <a:cxn ang="0">
                  <a:pos x="40" y="3"/>
                </a:cxn>
                <a:cxn ang="0">
                  <a:pos x="46" y="3"/>
                </a:cxn>
                <a:cxn ang="0">
                  <a:pos x="47" y="2"/>
                </a:cxn>
                <a:cxn ang="0">
                  <a:pos x="50" y="2"/>
                </a:cxn>
                <a:cxn ang="0">
                  <a:pos x="52" y="0"/>
                </a:cxn>
                <a:cxn ang="0">
                  <a:pos x="54" y="0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4" y="19"/>
                </a:cxn>
              </a:cxnLst>
              <a:rect l="0" t="0" r="r" b="b"/>
              <a:pathLst>
                <a:path w="56" h="32">
                  <a:moveTo>
                    <a:pt x="44" y="19"/>
                  </a:moveTo>
                  <a:lnTo>
                    <a:pt x="42" y="22"/>
                  </a:lnTo>
                  <a:lnTo>
                    <a:pt x="42" y="22"/>
                  </a:lnTo>
                  <a:lnTo>
                    <a:pt x="39" y="26"/>
                  </a:lnTo>
                  <a:lnTo>
                    <a:pt x="34" y="27"/>
                  </a:lnTo>
                  <a:lnTo>
                    <a:pt x="31" y="30"/>
                  </a:lnTo>
                  <a:lnTo>
                    <a:pt x="29" y="30"/>
                  </a:lnTo>
                  <a:lnTo>
                    <a:pt x="26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14" y="30"/>
                  </a:lnTo>
                  <a:lnTo>
                    <a:pt x="13" y="30"/>
                  </a:lnTo>
                  <a:lnTo>
                    <a:pt x="8" y="29"/>
                  </a:lnTo>
                  <a:lnTo>
                    <a:pt x="8" y="27"/>
                  </a:lnTo>
                  <a:lnTo>
                    <a:pt x="4" y="26"/>
                  </a:lnTo>
                  <a:lnTo>
                    <a:pt x="3" y="23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12"/>
                  </a:lnTo>
                  <a:lnTo>
                    <a:pt x="4" y="13"/>
                  </a:lnTo>
                  <a:lnTo>
                    <a:pt x="6" y="16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0" y="20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3" y="22"/>
                  </a:lnTo>
                  <a:lnTo>
                    <a:pt x="14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21" y="23"/>
                  </a:lnTo>
                  <a:lnTo>
                    <a:pt x="24" y="22"/>
                  </a:lnTo>
                  <a:lnTo>
                    <a:pt x="27" y="20"/>
                  </a:lnTo>
                  <a:lnTo>
                    <a:pt x="29" y="19"/>
                  </a:lnTo>
                  <a:lnTo>
                    <a:pt x="30" y="18"/>
                  </a:lnTo>
                  <a:lnTo>
                    <a:pt x="31" y="18"/>
                  </a:lnTo>
                  <a:lnTo>
                    <a:pt x="39" y="6"/>
                  </a:lnTo>
                  <a:lnTo>
                    <a:pt x="39" y="6"/>
                  </a:lnTo>
                  <a:lnTo>
                    <a:pt x="34" y="5"/>
                  </a:lnTo>
                  <a:lnTo>
                    <a:pt x="36" y="3"/>
                  </a:lnTo>
                  <a:lnTo>
                    <a:pt x="37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50" y="2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1" name="Freeform 433"/>
            <p:cNvSpPr>
              <a:spLocks/>
            </p:cNvSpPr>
            <p:nvPr userDrawn="1"/>
          </p:nvSpPr>
          <p:spPr bwMode="auto">
            <a:xfrm>
              <a:off x="8437575" y="603250"/>
              <a:ext cx="36513" cy="38100"/>
            </a:xfrm>
            <a:custGeom>
              <a:avLst/>
              <a:gdLst/>
              <a:ahLst/>
              <a:cxnLst>
                <a:cxn ang="0">
                  <a:pos x="17" y="63"/>
                </a:cxn>
                <a:cxn ang="0">
                  <a:pos x="13" y="61"/>
                </a:cxn>
                <a:cxn ang="0">
                  <a:pos x="7" y="59"/>
                </a:cxn>
                <a:cxn ang="0">
                  <a:pos x="3" y="57"/>
                </a:cxn>
                <a:cxn ang="0">
                  <a:pos x="0" y="56"/>
                </a:cxn>
                <a:cxn ang="0">
                  <a:pos x="33" y="5"/>
                </a:cxn>
                <a:cxn ang="0">
                  <a:pos x="37" y="5"/>
                </a:cxn>
                <a:cxn ang="0">
                  <a:pos x="44" y="2"/>
                </a:cxn>
                <a:cxn ang="0">
                  <a:pos x="50" y="0"/>
                </a:cxn>
                <a:cxn ang="0">
                  <a:pos x="19" y="52"/>
                </a:cxn>
                <a:cxn ang="0">
                  <a:pos x="20" y="52"/>
                </a:cxn>
                <a:cxn ang="0">
                  <a:pos x="24" y="53"/>
                </a:cxn>
                <a:cxn ang="0">
                  <a:pos x="17" y="63"/>
                </a:cxn>
              </a:cxnLst>
              <a:rect l="0" t="0" r="r" b="b"/>
              <a:pathLst>
                <a:path w="50" h="63">
                  <a:moveTo>
                    <a:pt x="17" y="63"/>
                  </a:moveTo>
                  <a:lnTo>
                    <a:pt x="13" y="61"/>
                  </a:lnTo>
                  <a:lnTo>
                    <a:pt x="7" y="59"/>
                  </a:lnTo>
                  <a:lnTo>
                    <a:pt x="3" y="57"/>
                  </a:lnTo>
                  <a:lnTo>
                    <a:pt x="0" y="56"/>
                  </a:lnTo>
                  <a:lnTo>
                    <a:pt x="33" y="5"/>
                  </a:lnTo>
                  <a:lnTo>
                    <a:pt x="37" y="5"/>
                  </a:lnTo>
                  <a:lnTo>
                    <a:pt x="44" y="2"/>
                  </a:lnTo>
                  <a:lnTo>
                    <a:pt x="50" y="0"/>
                  </a:lnTo>
                  <a:lnTo>
                    <a:pt x="19" y="52"/>
                  </a:lnTo>
                  <a:lnTo>
                    <a:pt x="20" y="52"/>
                  </a:lnTo>
                  <a:lnTo>
                    <a:pt x="24" y="53"/>
                  </a:lnTo>
                  <a:lnTo>
                    <a:pt x="17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2" name="Freeform 434"/>
            <p:cNvSpPr>
              <a:spLocks noEditPoints="1"/>
            </p:cNvSpPr>
            <p:nvPr userDrawn="1"/>
          </p:nvSpPr>
          <p:spPr bwMode="auto">
            <a:xfrm>
              <a:off x="8443925" y="631825"/>
              <a:ext cx="50801" cy="25400"/>
            </a:xfrm>
            <a:custGeom>
              <a:avLst/>
              <a:gdLst/>
              <a:ahLst/>
              <a:cxnLst>
                <a:cxn ang="0">
                  <a:pos x="66" y="34"/>
                </a:cxn>
                <a:cxn ang="0">
                  <a:pos x="55" y="30"/>
                </a:cxn>
                <a:cxn ang="0">
                  <a:pos x="43" y="27"/>
                </a:cxn>
                <a:cxn ang="0">
                  <a:pos x="32" y="22"/>
                </a:cxn>
                <a:cxn ang="0">
                  <a:pos x="20" y="18"/>
                </a:cxn>
                <a:cxn ang="0">
                  <a:pos x="10" y="14"/>
                </a:cxn>
                <a:cxn ang="0">
                  <a:pos x="0" y="10"/>
                </a:cxn>
                <a:cxn ang="0">
                  <a:pos x="10" y="1"/>
                </a:cxn>
                <a:cxn ang="0">
                  <a:pos x="22" y="5"/>
                </a:cxn>
                <a:cxn ang="0">
                  <a:pos x="32" y="10"/>
                </a:cxn>
                <a:cxn ang="0">
                  <a:pos x="43" y="14"/>
                </a:cxn>
                <a:cxn ang="0">
                  <a:pos x="46" y="11"/>
                </a:cxn>
                <a:cxn ang="0">
                  <a:pos x="43" y="8"/>
                </a:cxn>
                <a:cxn ang="0">
                  <a:pos x="40" y="5"/>
                </a:cxn>
                <a:cxn ang="0">
                  <a:pos x="37" y="4"/>
                </a:cxn>
                <a:cxn ang="0">
                  <a:pos x="34" y="4"/>
                </a:cxn>
                <a:cxn ang="0">
                  <a:pos x="29" y="3"/>
                </a:cxn>
                <a:cxn ang="0">
                  <a:pos x="30" y="1"/>
                </a:cxn>
                <a:cxn ang="0">
                  <a:pos x="33" y="0"/>
                </a:cxn>
                <a:cxn ang="0">
                  <a:pos x="40" y="0"/>
                </a:cxn>
                <a:cxn ang="0">
                  <a:pos x="43" y="0"/>
                </a:cxn>
                <a:cxn ang="0">
                  <a:pos x="49" y="3"/>
                </a:cxn>
                <a:cxn ang="0">
                  <a:pos x="53" y="5"/>
                </a:cxn>
                <a:cxn ang="0">
                  <a:pos x="55" y="8"/>
                </a:cxn>
                <a:cxn ang="0">
                  <a:pos x="60" y="17"/>
                </a:cxn>
                <a:cxn ang="0">
                  <a:pos x="62" y="18"/>
                </a:cxn>
                <a:cxn ang="0">
                  <a:pos x="65" y="21"/>
                </a:cxn>
                <a:cxn ang="0">
                  <a:pos x="70" y="22"/>
                </a:cxn>
                <a:cxn ang="0">
                  <a:pos x="66" y="34"/>
                </a:cxn>
                <a:cxn ang="0">
                  <a:pos x="37" y="38"/>
                </a:cxn>
                <a:cxn ang="0">
                  <a:pos x="27" y="41"/>
                </a:cxn>
                <a:cxn ang="0">
                  <a:pos x="23" y="32"/>
                </a:cxn>
                <a:cxn ang="0">
                  <a:pos x="33" y="31"/>
                </a:cxn>
                <a:cxn ang="0">
                  <a:pos x="37" y="37"/>
                </a:cxn>
              </a:cxnLst>
              <a:rect l="0" t="0" r="r" b="b"/>
              <a:pathLst>
                <a:path w="72" h="41">
                  <a:moveTo>
                    <a:pt x="66" y="34"/>
                  </a:moveTo>
                  <a:lnTo>
                    <a:pt x="66" y="34"/>
                  </a:lnTo>
                  <a:lnTo>
                    <a:pt x="60" y="32"/>
                  </a:lnTo>
                  <a:lnTo>
                    <a:pt x="55" y="30"/>
                  </a:lnTo>
                  <a:lnTo>
                    <a:pt x="49" y="28"/>
                  </a:lnTo>
                  <a:lnTo>
                    <a:pt x="43" y="27"/>
                  </a:lnTo>
                  <a:lnTo>
                    <a:pt x="37" y="24"/>
                  </a:lnTo>
                  <a:lnTo>
                    <a:pt x="32" y="22"/>
                  </a:lnTo>
                  <a:lnTo>
                    <a:pt x="26" y="20"/>
                  </a:lnTo>
                  <a:lnTo>
                    <a:pt x="20" y="18"/>
                  </a:lnTo>
                  <a:lnTo>
                    <a:pt x="16" y="15"/>
                  </a:lnTo>
                  <a:lnTo>
                    <a:pt x="10" y="14"/>
                  </a:lnTo>
                  <a:lnTo>
                    <a:pt x="4" y="11"/>
                  </a:lnTo>
                  <a:lnTo>
                    <a:pt x="0" y="1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6" y="3"/>
                  </a:lnTo>
                  <a:lnTo>
                    <a:pt x="22" y="5"/>
                  </a:lnTo>
                  <a:lnTo>
                    <a:pt x="26" y="7"/>
                  </a:lnTo>
                  <a:lnTo>
                    <a:pt x="32" y="10"/>
                  </a:lnTo>
                  <a:lnTo>
                    <a:pt x="37" y="11"/>
                  </a:lnTo>
                  <a:lnTo>
                    <a:pt x="43" y="14"/>
                  </a:lnTo>
                  <a:lnTo>
                    <a:pt x="47" y="15"/>
                  </a:lnTo>
                  <a:lnTo>
                    <a:pt x="46" y="11"/>
                  </a:lnTo>
                  <a:lnTo>
                    <a:pt x="45" y="10"/>
                  </a:lnTo>
                  <a:lnTo>
                    <a:pt x="43" y="8"/>
                  </a:lnTo>
                  <a:lnTo>
                    <a:pt x="42" y="7"/>
                  </a:lnTo>
                  <a:lnTo>
                    <a:pt x="40" y="5"/>
                  </a:lnTo>
                  <a:lnTo>
                    <a:pt x="39" y="5"/>
                  </a:lnTo>
                  <a:lnTo>
                    <a:pt x="37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3" y="4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30" y="1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6" y="1"/>
                  </a:lnTo>
                  <a:lnTo>
                    <a:pt x="49" y="3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3" y="7"/>
                  </a:lnTo>
                  <a:lnTo>
                    <a:pt x="55" y="8"/>
                  </a:lnTo>
                  <a:lnTo>
                    <a:pt x="57" y="11"/>
                  </a:lnTo>
                  <a:lnTo>
                    <a:pt x="60" y="17"/>
                  </a:lnTo>
                  <a:lnTo>
                    <a:pt x="60" y="17"/>
                  </a:lnTo>
                  <a:lnTo>
                    <a:pt x="62" y="18"/>
                  </a:lnTo>
                  <a:lnTo>
                    <a:pt x="63" y="20"/>
                  </a:lnTo>
                  <a:lnTo>
                    <a:pt x="65" y="21"/>
                  </a:lnTo>
                  <a:lnTo>
                    <a:pt x="66" y="21"/>
                  </a:lnTo>
                  <a:lnTo>
                    <a:pt x="70" y="22"/>
                  </a:lnTo>
                  <a:lnTo>
                    <a:pt x="72" y="22"/>
                  </a:lnTo>
                  <a:lnTo>
                    <a:pt x="66" y="34"/>
                  </a:lnTo>
                  <a:close/>
                  <a:moveTo>
                    <a:pt x="39" y="38"/>
                  </a:moveTo>
                  <a:lnTo>
                    <a:pt x="37" y="38"/>
                  </a:lnTo>
                  <a:lnTo>
                    <a:pt x="29" y="41"/>
                  </a:lnTo>
                  <a:lnTo>
                    <a:pt x="27" y="41"/>
                  </a:lnTo>
                  <a:lnTo>
                    <a:pt x="24" y="37"/>
                  </a:lnTo>
                  <a:lnTo>
                    <a:pt x="23" y="32"/>
                  </a:lnTo>
                  <a:lnTo>
                    <a:pt x="27" y="32"/>
                  </a:lnTo>
                  <a:lnTo>
                    <a:pt x="33" y="31"/>
                  </a:lnTo>
                  <a:lnTo>
                    <a:pt x="34" y="31"/>
                  </a:lnTo>
                  <a:lnTo>
                    <a:pt x="37" y="37"/>
                  </a:lnTo>
                  <a:lnTo>
                    <a:pt x="39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3" name="Freeform 435"/>
            <p:cNvSpPr>
              <a:spLocks noEditPoints="1"/>
            </p:cNvSpPr>
            <p:nvPr userDrawn="1"/>
          </p:nvSpPr>
          <p:spPr bwMode="auto">
            <a:xfrm>
              <a:off x="8478851" y="627063"/>
              <a:ext cx="50801" cy="34925"/>
            </a:xfrm>
            <a:custGeom>
              <a:avLst/>
              <a:gdLst/>
              <a:ahLst/>
              <a:cxnLst>
                <a:cxn ang="0">
                  <a:pos x="60" y="13"/>
                </a:cxn>
                <a:cxn ang="0">
                  <a:pos x="59" y="14"/>
                </a:cxn>
                <a:cxn ang="0">
                  <a:pos x="53" y="14"/>
                </a:cxn>
                <a:cxn ang="0">
                  <a:pos x="52" y="14"/>
                </a:cxn>
                <a:cxn ang="0">
                  <a:pos x="49" y="10"/>
                </a:cxn>
                <a:cxn ang="0">
                  <a:pos x="49" y="7"/>
                </a:cxn>
                <a:cxn ang="0">
                  <a:pos x="50" y="6"/>
                </a:cxn>
                <a:cxn ang="0">
                  <a:pos x="54" y="3"/>
                </a:cxn>
                <a:cxn ang="0">
                  <a:pos x="57" y="3"/>
                </a:cxn>
                <a:cxn ang="0">
                  <a:pos x="62" y="6"/>
                </a:cxn>
                <a:cxn ang="0">
                  <a:pos x="62" y="9"/>
                </a:cxn>
                <a:cxn ang="0">
                  <a:pos x="62" y="10"/>
                </a:cxn>
                <a:cxn ang="0">
                  <a:pos x="47" y="9"/>
                </a:cxn>
                <a:cxn ang="0">
                  <a:pos x="43" y="12"/>
                </a:cxn>
                <a:cxn ang="0">
                  <a:pos x="39" y="12"/>
                </a:cxn>
                <a:cxn ang="0">
                  <a:pos x="37" y="10"/>
                </a:cxn>
                <a:cxn ang="0">
                  <a:pos x="34" y="6"/>
                </a:cxn>
                <a:cxn ang="0">
                  <a:pos x="37" y="2"/>
                </a:cxn>
                <a:cxn ang="0">
                  <a:pos x="42" y="0"/>
                </a:cxn>
                <a:cxn ang="0">
                  <a:pos x="44" y="0"/>
                </a:cxn>
                <a:cxn ang="0">
                  <a:pos x="46" y="2"/>
                </a:cxn>
                <a:cxn ang="0">
                  <a:pos x="49" y="4"/>
                </a:cxn>
                <a:cxn ang="0">
                  <a:pos x="47" y="7"/>
                </a:cxn>
                <a:cxn ang="0">
                  <a:pos x="70" y="57"/>
                </a:cxn>
                <a:cxn ang="0">
                  <a:pos x="57" y="56"/>
                </a:cxn>
                <a:cxn ang="0">
                  <a:pos x="46" y="53"/>
                </a:cxn>
                <a:cxn ang="0">
                  <a:pos x="34" y="50"/>
                </a:cxn>
                <a:cxn ang="0">
                  <a:pos x="21" y="46"/>
                </a:cxn>
                <a:cxn ang="0">
                  <a:pos x="10" y="43"/>
                </a:cxn>
                <a:cxn ang="0">
                  <a:pos x="0" y="39"/>
                </a:cxn>
                <a:cxn ang="0">
                  <a:pos x="10" y="30"/>
                </a:cxn>
                <a:cxn ang="0">
                  <a:pos x="21" y="33"/>
                </a:cxn>
                <a:cxn ang="0">
                  <a:pos x="33" y="37"/>
                </a:cxn>
                <a:cxn ang="0">
                  <a:pos x="44" y="40"/>
                </a:cxn>
                <a:cxn ang="0">
                  <a:pos x="50" y="33"/>
                </a:cxn>
                <a:cxn ang="0">
                  <a:pos x="60" y="27"/>
                </a:cxn>
                <a:cxn ang="0">
                  <a:pos x="60" y="44"/>
                </a:cxn>
                <a:cxn ang="0">
                  <a:pos x="67" y="44"/>
                </a:cxn>
                <a:cxn ang="0">
                  <a:pos x="73" y="46"/>
                </a:cxn>
              </a:cxnLst>
              <a:rect l="0" t="0" r="r" b="b"/>
              <a:pathLst>
                <a:path w="73" h="57">
                  <a:moveTo>
                    <a:pt x="62" y="10"/>
                  </a:moveTo>
                  <a:lnTo>
                    <a:pt x="60" y="13"/>
                  </a:lnTo>
                  <a:lnTo>
                    <a:pt x="59" y="14"/>
                  </a:lnTo>
                  <a:lnTo>
                    <a:pt x="59" y="14"/>
                  </a:lnTo>
                  <a:lnTo>
                    <a:pt x="56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2" y="14"/>
                  </a:lnTo>
                  <a:lnTo>
                    <a:pt x="49" y="12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7"/>
                  </a:lnTo>
                  <a:lnTo>
                    <a:pt x="50" y="6"/>
                  </a:lnTo>
                  <a:lnTo>
                    <a:pt x="50" y="6"/>
                  </a:lnTo>
                  <a:lnTo>
                    <a:pt x="53" y="4"/>
                  </a:lnTo>
                  <a:lnTo>
                    <a:pt x="54" y="3"/>
                  </a:lnTo>
                  <a:lnTo>
                    <a:pt x="57" y="3"/>
                  </a:lnTo>
                  <a:lnTo>
                    <a:pt x="57" y="3"/>
                  </a:lnTo>
                  <a:lnTo>
                    <a:pt x="60" y="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62" y="9"/>
                  </a:lnTo>
                  <a:lnTo>
                    <a:pt x="63" y="10"/>
                  </a:lnTo>
                  <a:lnTo>
                    <a:pt x="62" y="10"/>
                  </a:lnTo>
                  <a:close/>
                  <a:moveTo>
                    <a:pt x="47" y="7"/>
                  </a:moveTo>
                  <a:lnTo>
                    <a:pt x="47" y="9"/>
                  </a:lnTo>
                  <a:lnTo>
                    <a:pt x="44" y="10"/>
                  </a:lnTo>
                  <a:lnTo>
                    <a:pt x="43" y="12"/>
                  </a:lnTo>
                  <a:lnTo>
                    <a:pt x="42" y="12"/>
                  </a:lnTo>
                  <a:lnTo>
                    <a:pt x="39" y="12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6" y="9"/>
                  </a:lnTo>
                  <a:lnTo>
                    <a:pt x="34" y="6"/>
                  </a:lnTo>
                  <a:lnTo>
                    <a:pt x="36" y="3"/>
                  </a:lnTo>
                  <a:lnTo>
                    <a:pt x="37" y="2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7" y="3"/>
                  </a:lnTo>
                  <a:lnTo>
                    <a:pt x="49" y="4"/>
                  </a:lnTo>
                  <a:lnTo>
                    <a:pt x="47" y="7"/>
                  </a:lnTo>
                  <a:lnTo>
                    <a:pt x="47" y="7"/>
                  </a:lnTo>
                  <a:close/>
                  <a:moveTo>
                    <a:pt x="70" y="57"/>
                  </a:moveTo>
                  <a:lnTo>
                    <a:pt x="70" y="57"/>
                  </a:lnTo>
                  <a:lnTo>
                    <a:pt x="63" y="56"/>
                  </a:lnTo>
                  <a:lnTo>
                    <a:pt x="57" y="56"/>
                  </a:lnTo>
                  <a:lnTo>
                    <a:pt x="52" y="54"/>
                  </a:lnTo>
                  <a:lnTo>
                    <a:pt x="46" y="53"/>
                  </a:lnTo>
                  <a:lnTo>
                    <a:pt x="40" y="51"/>
                  </a:lnTo>
                  <a:lnTo>
                    <a:pt x="34" y="50"/>
                  </a:lnTo>
                  <a:lnTo>
                    <a:pt x="29" y="47"/>
                  </a:lnTo>
                  <a:lnTo>
                    <a:pt x="21" y="46"/>
                  </a:lnTo>
                  <a:lnTo>
                    <a:pt x="16" y="44"/>
                  </a:lnTo>
                  <a:lnTo>
                    <a:pt x="10" y="43"/>
                  </a:lnTo>
                  <a:lnTo>
                    <a:pt x="4" y="41"/>
                  </a:lnTo>
                  <a:lnTo>
                    <a:pt x="0" y="39"/>
                  </a:lnTo>
                  <a:lnTo>
                    <a:pt x="6" y="29"/>
                  </a:lnTo>
                  <a:lnTo>
                    <a:pt x="10" y="30"/>
                  </a:lnTo>
                  <a:lnTo>
                    <a:pt x="16" y="31"/>
                  </a:lnTo>
                  <a:lnTo>
                    <a:pt x="21" y="33"/>
                  </a:lnTo>
                  <a:lnTo>
                    <a:pt x="27" y="36"/>
                  </a:lnTo>
                  <a:lnTo>
                    <a:pt x="33" y="37"/>
                  </a:lnTo>
                  <a:lnTo>
                    <a:pt x="39" y="39"/>
                  </a:lnTo>
                  <a:lnTo>
                    <a:pt x="44" y="40"/>
                  </a:lnTo>
                  <a:lnTo>
                    <a:pt x="47" y="40"/>
                  </a:lnTo>
                  <a:lnTo>
                    <a:pt x="50" y="33"/>
                  </a:lnTo>
                  <a:lnTo>
                    <a:pt x="53" y="31"/>
                  </a:lnTo>
                  <a:lnTo>
                    <a:pt x="60" y="27"/>
                  </a:lnTo>
                  <a:lnTo>
                    <a:pt x="67" y="24"/>
                  </a:lnTo>
                  <a:lnTo>
                    <a:pt x="60" y="44"/>
                  </a:lnTo>
                  <a:lnTo>
                    <a:pt x="62" y="44"/>
                  </a:lnTo>
                  <a:lnTo>
                    <a:pt x="67" y="44"/>
                  </a:lnTo>
                  <a:lnTo>
                    <a:pt x="73" y="46"/>
                  </a:lnTo>
                  <a:lnTo>
                    <a:pt x="73" y="46"/>
                  </a:lnTo>
                  <a:lnTo>
                    <a:pt x="7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4" name="Freeform 436"/>
            <p:cNvSpPr>
              <a:spLocks/>
            </p:cNvSpPr>
            <p:nvPr userDrawn="1"/>
          </p:nvSpPr>
          <p:spPr bwMode="auto">
            <a:xfrm>
              <a:off x="8513776" y="625475"/>
              <a:ext cx="47626" cy="39688"/>
            </a:xfrm>
            <a:custGeom>
              <a:avLst/>
              <a:gdLst/>
              <a:ahLst/>
              <a:cxnLst>
                <a:cxn ang="0">
                  <a:pos x="59" y="68"/>
                </a:cxn>
                <a:cxn ang="0">
                  <a:pos x="56" y="68"/>
                </a:cxn>
                <a:cxn ang="0">
                  <a:pos x="51" y="67"/>
                </a:cxn>
                <a:cxn ang="0">
                  <a:pos x="43" y="65"/>
                </a:cxn>
                <a:cxn ang="0">
                  <a:pos x="38" y="65"/>
                </a:cxn>
                <a:cxn ang="0">
                  <a:pos x="32" y="64"/>
                </a:cxn>
                <a:cxn ang="0">
                  <a:pos x="26" y="62"/>
                </a:cxn>
                <a:cxn ang="0">
                  <a:pos x="20" y="61"/>
                </a:cxn>
                <a:cxn ang="0">
                  <a:pos x="13" y="60"/>
                </a:cxn>
                <a:cxn ang="0">
                  <a:pos x="7" y="60"/>
                </a:cxn>
                <a:cxn ang="0">
                  <a:pos x="2" y="58"/>
                </a:cxn>
                <a:cxn ang="0">
                  <a:pos x="0" y="57"/>
                </a:cxn>
                <a:cxn ang="0">
                  <a:pos x="3" y="45"/>
                </a:cxn>
                <a:cxn ang="0">
                  <a:pos x="6" y="47"/>
                </a:cxn>
                <a:cxn ang="0">
                  <a:pos x="12" y="48"/>
                </a:cxn>
                <a:cxn ang="0">
                  <a:pos x="17" y="48"/>
                </a:cxn>
                <a:cxn ang="0">
                  <a:pos x="23" y="50"/>
                </a:cxn>
                <a:cxn ang="0">
                  <a:pos x="29" y="51"/>
                </a:cxn>
                <a:cxn ang="0">
                  <a:pos x="35" y="52"/>
                </a:cxn>
                <a:cxn ang="0">
                  <a:pos x="40" y="54"/>
                </a:cxn>
                <a:cxn ang="0">
                  <a:pos x="42" y="54"/>
                </a:cxn>
                <a:cxn ang="0">
                  <a:pos x="52" y="8"/>
                </a:cxn>
                <a:cxn ang="0">
                  <a:pos x="58" y="6"/>
                </a:cxn>
                <a:cxn ang="0">
                  <a:pos x="63" y="1"/>
                </a:cxn>
                <a:cxn ang="0">
                  <a:pos x="68" y="0"/>
                </a:cxn>
                <a:cxn ang="0">
                  <a:pos x="56" y="55"/>
                </a:cxn>
                <a:cxn ang="0">
                  <a:pos x="58" y="55"/>
                </a:cxn>
                <a:cxn ang="0">
                  <a:pos x="62" y="57"/>
                </a:cxn>
                <a:cxn ang="0">
                  <a:pos x="59" y="68"/>
                </a:cxn>
              </a:cxnLst>
              <a:rect l="0" t="0" r="r" b="b"/>
              <a:pathLst>
                <a:path w="68" h="68">
                  <a:moveTo>
                    <a:pt x="59" y="68"/>
                  </a:moveTo>
                  <a:lnTo>
                    <a:pt x="56" y="68"/>
                  </a:lnTo>
                  <a:lnTo>
                    <a:pt x="51" y="67"/>
                  </a:lnTo>
                  <a:lnTo>
                    <a:pt x="43" y="65"/>
                  </a:lnTo>
                  <a:lnTo>
                    <a:pt x="38" y="65"/>
                  </a:lnTo>
                  <a:lnTo>
                    <a:pt x="32" y="64"/>
                  </a:lnTo>
                  <a:lnTo>
                    <a:pt x="26" y="62"/>
                  </a:lnTo>
                  <a:lnTo>
                    <a:pt x="20" y="61"/>
                  </a:lnTo>
                  <a:lnTo>
                    <a:pt x="13" y="60"/>
                  </a:lnTo>
                  <a:lnTo>
                    <a:pt x="7" y="60"/>
                  </a:lnTo>
                  <a:lnTo>
                    <a:pt x="2" y="58"/>
                  </a:lnTo>
                  <a:lnTo>
                    <a:pt x="0" y="57"/>
                  </a:lnTo>
                  <a:lnTo>
                    <a:pt x="3" y="45"/>
                  </a:lnTo>
                  <a:lnTo>
                    <a:pt x="6" y="47"/>
                  </a:lnTo>
                  <a:lnTo>
                    <a:pt x="12" y="48"/>
                  </a:lnTo>
                  <a:lnTo>
                    <a:pt x="17" y="48"/>
                  </a:lnTo>
                  <a:lnTo>
                    <a:pt x="23" y="50"/>
                  </a:lnTo>
                  <a:lnTo>
                    <a:pt x="29" y="51"/>
                  </a:lnTo>
                  <a:lnTo>
                    <a:pt x="35" y="52"/>
                  </a:lnTo>
                  <a:lnTo>
                    <a:pt x="40" y="54"/>
                  </a:lnTo>
                  <a:lnTo>
                    <a:pt x="42" y="54"/>
                  </a:lnTo>
                  <a:lnTo>
                    <a:pt x="52" y="8"/>
                  </a:lnTo>
                  <a:lnTo>
                    <a:pt x="58" y="6"/>
                  </a:lnTo>
                  <a:lnTo>
                    <a:pt x="63" y="1"/>
                  </a:lnTo>
                  <a:lnTo>
                    <a:pt x="68" y="0"/>
                  </a:lnTo>
                  <a:lnTo>
                    <a:pt x="56" y="55"/>
                  </a:lnTo>
                  <a:lnTo>
                    <a:pt x="58" y="55"/>
                  </a:lnTo>
                  <a:lnTo>
                    <a:pt x="62" y="57"/>
                  </a:lnTo>
                  <a:lnTo>
                    <a:pt x="59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5" name="Freeform 437"/>
            <p:cNvSpPr>
              <a:spLocks/>
            </p:cNvSpPr>
            <p:nvPr userDrawn="1"/>
          </p:nvSpPr>
          <p:spPr bwMode="auto">
            <a:xfrm>
              <a:off x="8547114" y="627063"/>
              <a:ext cx="39689" cy="41275"/>
            </a:xfrm>
            <a:custGeom>
              <a:avLst/>
              <a:gdLst/>
              <a:ahLst/>
              <a:cxnLst>
                <a:cxn ang="0">
                  <a:pos x="53" y="69"/>
                </a:cxn>
                <a:cxn ang="0">
                  <a:pos x="53" y="69"/>
                </a:cxn>
                <a:cxn ang="0">
                  <a:pos x="46" y="68"/>
                </a:cxn>
                <a:cxn ang="0">
                  <a:pos x="40" y="68"/>
                </a:cxn>
                <a:cxn ang="0">
                  <a:pos x="35" y="68"/>
                </a:cxn>
                <a:cxn ang="0">
                  <a:pos x="28" y="67"/>
                </a:cxn>
                <a:cxn ang="0">
                  <a:pos x="22" y="67"/>
                </a:cxn>
                <a:cxn ang="0">
                  <a:pos x="16" y="65"/>
                </a:cxn>
                <a:cxn ang="0">
                  <a:pos x="10" y="65"/>
                </a:cxn>
                <a:cxn ang="0">
                  <a:pos x="5" y="64"/>
                </a:cxn>
                <a:cxn ang="0">
                  <a:pos x="0" y="64"/>
                </a:cxn>
                <a:cxn ang="0">
                  <a:pos x="3" y="52"/>
                </a:cxn>
                <a:cxn ang="0">
                  <a:pos x="6" y="52"/>
                </a:cxn>
                <a:cxn ang="0">
                  <a:pos x="12" y="52"/>
                </a:cxn>
                <a:cxn ang="0">
                  <a:pos x="17" y="54"/>
                </a:cxn>
                <a:cxn ang="0">
                  <a:pos x="23" y="55"/>
                </a:cxn>
                <a:cxn ang="0">
                  <a:pos x="30" y="55"/>
                </a:cxn>
                <a:cxn ang="0">
                  <a:pos x="36" y="55"/>
                </a:cxn>
                <a:cxn ang="0">
                  <a:pos x="40" y="57"/>
                </a:cxn>
                <a:cxn ang="0">
                  <a:pos x="46" y="10"/>
                </a:cxn>
                <a:cxn ang="0">
                  <a:pos x="48" y="10"/>
                </a:cxn>
                <a:cxn ang="0">
                  <a:pos x="53" y="5"/>
                </a:cxn>
                <a:cxn ang="0">
                  <a:pos x="59" y="1"/>
                </a:cxn>
                <a:cxn ang="0">
                  <a:pos x="59" y="0"/>
                </a:cxn>
                <a:cxn ang="0">
                  <a:pos x="53" y="69"/>
                </a:cxn>
              </a:cxnLst>
              <a:rect l="0" t="0" r="r" b="b"/>
              <a:pathLst>
                <a:path w="59" h="69">
                  <a:moveTo>
                    <a:pt x="53" y="69"/>
                  </a:moveTo>
                  <a:lnTo>
                    <a:pt x="53" y="69"/>
                  </a:lnTo>
                  <a:lnTo>
                    <a:pt x="46" y="68"/>
                  </a:lnTo>
                  <a:lnTo>
                    <a:pt x="40" y="68"/>
                  </a:lnTo>
                  <a:lnTo>
                    <a:pt x="35" y="68"/>
                  </a:lnTo>
                  <a:lnTo>
                    <a:pt x="28" y="67"/>
                  </a:lnTo>
                  <a:lnTo>
                    <a:pt x="22" y="67"/>
                  </a:lnTo>
                  <a:lnTo>
                    <a:pt x="16" y="65"/>
                  </a:lnTo>
                  <a:lnTo>
                    <a:pt x="10" y="65"/>
                  </a:lnTo>
                  <a:lnTo>
                    <a:pt x="5" y="64"/>
                  </a:lnTo>
                  <a:lnTo>
                    <a:pt x="0" y="64"/>
                  </a:lnTo>
                  <a:lnTo>
                    <a:pt x="3" y="52"/>
                  </a:lnTo>
                  <a:lnTo>
                    <a:pt x="6" y="52"/>
                  </a:lnTo>
                  <a:lnTo>
                    <a:pt x="12" y="52"/>
                  </a:lnTo>
                  <a:lnTo>
                    <a:pt x="17" y="54"/>
                  </a:lnTo>
                  <a:lnTo>
                    <a:pt x="23" y="55"/>
                  </a:lnTo>
                  <a:lnTo>
                    <a:pt x="30" y="55"/>
                  </a:lnTo>
                  <a:lnTo>
                    <a:pt x="36" y="55"/>
                  </a:lnTo>
                  <a:lnTo>
                    <a:pt x="40" y="57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53" y="5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3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6" name="Freeform 438"/>
            <p:cNvSpPr>
              <a:spLocks noEditPoints="1"/>
            </p:cNvSpPr>
            <p:nvPr userDrawn="1"/>
          </p:nvSpPr>
          <p:spPr bwMode="auto">
            <a:xfrm>
              <a:off x="8605853" y="633413"/>
              <a:ext cx="31751" cy="34925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25" y="9"/>
                </a:cxn>
                <a:cxn ang="0">
                  <a:pos x="22" y="11"/>
                </a:cxn>
                <a:cxn ang="0">
                  <a:pos x="19" y="11"/>
                </a:cxn>
                <a:cxn ang="0">
                  <a:pos x="16" y="11"/>
                </a:cxn>
                <a:cxn ang="0">
                  <a:pos x="13" y="7"/>
                </a:cxn>
                <a:cxn ang="0">
                  <a:pos x="16" y="2"/>
                </a:cxn>
                <a:cxn ang="0">
                  <a:pos x="17" y="1"/>
                </a:cxn>
                <a:cxn ang="0">
                  <a:pos x="20" y="0"/>
                </a:cxn>
                <a:cxn ang="0">
                  <a:pos x="25" y="1"/>
                </a:cxn>
                <a:cxn ang="0">
                  <a:pos x="26" y="4"/>
                </a:cxn>
                <a:cxn ang="0">
                  <a:pos x="27" y="5"/>
                </a:cxn>
                <a:cxn ang="0">
                  <a:pos x="13" y="8"/>
                </a:cxn>
                <a:cxn ang="0">
                  <a:pos x="10" y="11"/>
                </a:cxn>
                <a:cxn ang="0">
                  <a:pos x="7" y="12"/>
                </a:cxn>
                <a:cxn ang="0">
                  <a:pos x="4" y="11"/>
                </a:cxn>
                <a:cxn ang="0">
                  <a:pos x="1" y="8"/>
                </a:cxn>
                <a:cxn ang="0">
                  <a:pos x="1" y="4"/>
                </a:cxn>
                <a:cxn ang="0">
                  <a:pos x="4" y="1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4"/>
                </a:cxn>
                <a:cxn ang="0">
                  <a:pos x="13" y="7"/>
                </a:cxn>
                <a:cxn ang="0">
                  <a:pos x="48" y="55"/>
                </a:cxn>
                <a:cxn ang="0">
                  <a:pos x="36" y="56"/>
                </a:cxn>
                <a:cxn ang="0">
                  <a:pos x="23" y="56"/>
                </a:cxn>
                <a:cxn ang="0">
                  <a:pos x="17" y="56"/>
                </a:cxn>
                <a:cxn ang="0">
                  <a:pos x="10" y="56"/>
                </a:cxn>
                <a:cxn ang="0">
                  <a:pos x="7" y="54"/>
                </a:cxn>
                <a:cxn ang="0">
                  <a:pos x="4" y="51"/>
                </a:cxn>
                <a:cxn ang="0">
                  <a:pos x="3" y="46"/>
                </a:cxn>
                <a:cxn ang="0">
                  <a:pos x="3" y="35"/>
                </a:cxn>
                <a:cxn ang="0">
                  <a:pos x="4" y="32"/>
                </a:cxn>
                <a:cxn ang="0">
                  <a:pos x="10" y="28"/>
                </a:cxn>
                <a:cxn ang="0">
                  <a:pos x="16" y="25"/>
                </a:cxn>
                <a:cxn ang="0">
                  <a:pos x="22" y="24"/>
                </a:cxn>
                <a:cxn ang="0">
                  <a:pos x="26" y="24"/>
                </a:cxn>
                <a:cxn ang="0">
                  <a:pos x="27" y="24"/>
                </a:cxn>
                <a:cxn ang="0">
                  <a:pos x="33" y="14"/>
                </a:cxn>
                <a:cxn ang="0">
                  <a:pos x="40" y="7"/>
                </a:cxn>
                <a:cxn ang="0">
                  <a:pos x="46" y="44"/>
                </a:cxn>
                <a:cxn ang="0">
                  <a:pos x="49" y="55"/>
                </a:cxn>
                <a:cxn ang="0">
                  <a:pos x="29" y="39"/>
                </a:cxn>
                <a:cxn ang="0">
                  <a:pos x="26" y="36"/>
                </a:cxn>
                <a:cxn ang="0">
                  <a:pos x="23" y="36"/>
                </a:cxn>
                <a:cxn ang="0">
                  <a:pos x="20" y="36"/>
                </a:cxn>
                <a:cxn ang="0">
                  <a:pos x="17" y="38"/>
                </a:cxn>
                <a:cxn ang="0">
                  <a:pos x="16" y="41"/>
                </a:cxn>
                <a:cxn ang="0">
                  <a:pos x="17" y="44"/>
                </a:cxn>
                <a:cxn ang="0">
                  <a:pos x="20" y="45"/>
                </a:cxn>
                <a:cxn ang="0">
                  <a:pos x="23" y="45"/>
                </a:cxn>
                <a:cxn ang="0">
                  <a:pos x="27" y="44"/>
                </a:cxn>
                <a:cxn ang="0">
                  <a:pos x="29" y="42"/>
                </a:cxn>
                <a:cxn ang="0">
                  <a:pos x="29" y="41"/>
                </a:cxn>
              </a:cxnLst>
              <a:rect l="0" t="0" r="r" b="b"/>
              <a:pathLst>
                <a:path w="49" h="56">
                  <a:moveTo>
                    <a:pt x="27" y="5"/>
                  </a:moveTo>
                  <a:lnTo>
                    <a:pt x="26" y="8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4" y="8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7" y="5"/>
                  </a:lnTo>
                  <a:lnTo>
                    <a:pt x="27" y="5"/>
                  </a:lnTo>
                  <a:close/>
                  <a:moveTo>
                    <a:pt x="13" y="7"/>
                  </a:moveTo>
                  <a:lnTo>
                    <a:pt x="13" y="8"/>
                  </a:lnTo>
                  <a:lnTo>
                    <a:pt x="12" y="11"/>
                  </a:lnTo>
                  <a:lnTo>
                    <a:pt x="10" y="11"/>
                  </a:lnTo>
                  <a:lnTo>
                    <a:pt x="9" y="11"/>
                  </a:lnTo>
                  <a:lnTo>
                    <a:pt x="7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1" y="8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1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3" y="4"/>
                  </a:lnTo>
                  <a:lnTo>
                    <a:pt x="13" y="7"/>
                  </a:lnTo>
                  <a:lnTo>
                    <a:pt x="13" y="7"/>
                  </a:lnTo>
                  <a:close/>
                  <a:moveTo>
                    <a:pt x="49" y="55"/>
                  </a:moveTo>
                  <a:lnTo>
                    <a:pt x="48" y="55"/>
                  </a:lnTo>
                  <a:lnTo>
                    <a:pt x="42" y="56"/>
                  </a:lnTo>
                  <a:lnTo>
                    <a:pt x="36" y="56"/>
                  </a:lnTo>
                  <a:lnTo>
                    <a:pt x="29" y="56"/>
                  </a:lnTo>
                  <a:lnTo>
                    <a:pt x="23" y="5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13" y="56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7" y="54"/>
                  </a:lnTo>
                  <a:lnTo>
                    <a:pt x="6" y="52"/>
                  </a:lnTo>
                  <a:lnTo>
                    <a:pt x="4" y="51"/>
                  </a:lnTo>
                  <a:lnTo>
                    <a:pt x="3" y="49"/>
                  </a:lnTo>
                  <a:lnTo>
                    <a:pt x="3" y="46"/>
                  </a:lnTo>
                  <a:lnTo>
                    <a:pt x="1" y="41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4" y="32"/>
                  </a:lnTo>
                  <a:lnTo>
                    <a:pt x="6" y="31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6" y="24"/>
                  </a:lnTo>
                  <a:lnTo>
                    <a:pt x="27" y="24"/>
                  </a:lnTo>
                  <a:lnTo>
                    <a:pt x="27" y="24"/>
                  </a:lnTo>
                  <a:lnTo>
                    <a:pt x="27" y="18"/>
                  </a:lnTo>
                  <a:lnTo>
                    <a:pt x="33" y="14"/>
                  </a:lnTo>
                  <a:lnTo>
                    <a:pt x="37" y="8"/>
                  </a:lnTo>
                  <a:lnTo>
                    <a:pt x="40" y="7"/>
                  </a:lnTo>
                  <a:lnTo>
                    <a:pt x="43" y="44"/>
                  </a:lnTo>
                  <a:lnTo>
                    <a:pt x="46" y="44"/>
                  </a:lnTo>
                  <a:lnTo>
                    <a:pt x="48" y="44"/>
                  </a:lnTo>
                  <a:lnTo>
                    <a:pt x="49" y="55"/>
                  </a:lnTo>
                  <a:close/>
                  <a:moveTo>
                    <a:pt x="29" y="41"/>
                  </a:moveTo>
                  <a:lnTo>
                    <a:pt x="29" y="39"/>
                  </a:lnTo>
                  <a:lnTo>
                    <a:pt x="27" y="38"/>
                  </a:lnTo>
                  <a:lnTo>
                    <a:pt x="26" y="36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7" y="38"/>
                  </a:lnTo>
                  <a:lnTo>
                    <a:pt x="17" y="38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6" y="42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20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5" y="45"/>
                  </a:lnTo>
                  <a:lnTo>
                    <a:pt x="27" y="44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9" y="41"/>
                  </a:lnTo>
                  <a:lnTo>
                    <a:pt x="29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7" name="Freeform 439"/>
            <p:cNvSpPr>
              <a:spLocks noEditPoints="1"/>
            </p:cNvSpPr>
            <p:nvPr userDrawn="1"/>
          </p:nvSpPr>
          <p:spPr bwMode="auto">
            <a:xfrm>
              <a:off x="8628078" y="644525"/>
              <a:ext cx="50801" cy="34925"/>
            </a:xfrm>
            <a:custGeom>
              <a:avLst/>
              <a:gdLst/>
              <a:ahLst/>
              <a:cxnLst>
                <a:cxn ang="0">
                  <a:pos x="65" y="50"/>
                </a:cxn>
                <a:cxn ang="0">
                  <a:pos x="62" y="53"/>
                </a:cxn>
                <a:cxn ang="0">
                  <a:pos x="58" y="54"/>
                </a:cxn>
                <a:cxn ang="0">
                  <a:pos x="55" y="54"/>
                </a:cxn>
                <a:cxn ang="0">
                  <a:pos x="50" y="53"/>
                </a:cxn>
                <a:cxn ang="0">
                  <a:pos x="49" y="47"/>
                </a:cxn>
                <a:cxn ang="0">
                  <a:pos x="53" y="44"/>
                </a:cxn>
                <a:cxn ang="0">
                  <a:pos x="56" y="43"/>
                </a:cxn>
                <a:cxn ang="0">
                  <a:pos x="61" y="43"/>
                </a:cxn>
                <a:cxn ang="0">
                  <a:pos x="63" y="46"/>
                </a:cxn>
                <a:cxn ang="0">
                  <a:pos x="65" y="48"/>
                </a:cxn>
                <a:cxn ang="0">
                  <a:pos x="48" y="53"/>
                </a:cxn>
                <a:cxn ang="0">
                  <a:pos x="45" y="55"/>
                </a:cxn>
                <a:cxn ang="0">
                  <a:pos x="42" y="57"/>
                </a:cxn>
                <a:cxn ang="0">
                  <a:pos x="36" y="55"/>
                </a:cxn>
                <a:cxn ang="0">
                  <a:pos x="33" y="54"/>
                </a:cxn>
                <a:cxn ang="0">
                  <a:pos x="33" y="50"/>
                </a:cxn>
                <a:cxn ang="0">
                  <a:pos x="35" y="47"/>
                </a:cxn>
                <a:cxn ang="0">
                  <a:pos x="39" y="46"/>
                </a:cxn>
                <a:cxn ang="0">
                  <a:pos x="42" y="46"/>
                </a:cxn>
                <a:cxn ang="0">
                  <a:pos x="48" y="48"/>
                </a:cxn>
                <a:cxn ang="0">
                  <a:pos x="48" y="50"/>
                </a:cxn>
                <a:cxn ang="0">
                  <a:pos x="69" y="28"/>
                </a:cxn>
                <a:cxn ang="0">
                  <a:pos x="58" y="31"/>
                </a:cxn>
                <a:cxn ang="0">
                  <a:pos x="45" y="33"/>
                </a:cxn>
                <a:cxn ang="0">
                  <a:pos x="33" y="34"/>
                </a:cxn>
                <a:cxn ang="0">
                  <a:pos x="20" y="36"/>
                </a:cxn>
                <a:cxn ang="0">
                  <a:pos x="9" y="36"/>
                </a:cxn>
                <a:cxn ang="0">
                  <a:pos x="2" y="37"/>
                </a:cxn>
                <a:cxn ang="0">
                  <a:pos x="2" y="24"/>
                </a:cxn>
                <a:cxn ang="0">
                  <a:pos x="13" y="24"/>
                </a:cxn>
                <a:cxn ang="0">
                  <a:pos x="26" y="23"/>
                </a:cxn>
                <a:cxn ang="0">
                  <a:pos x="38" y="21"/>
                </a:cxn>
                <a:cxn ang="0">
                  <a:pos x="45" y="21"/>
                </a:cxn>
                <a:cxn ang="0">
                  <a:pos x="48" y="9"/>
                </a:cxn>
                <a:cxn ang="0">
                  <a:pos x="55" y="0"/>
                </a:cxn>
                <a:cxn ang="0">
                  <a:pos x="61" y="18"/>
                </a:cxn>
                <a:cxn ang="0">
                  <a:pos x="71" y="17"/>
                </a:cxn>
              </a:cxnLst>
              <a:rect l="0" t="0" r="r" b="b"/>
              <a:pathLst>
                <a:path w="73" h="57">
                  <a:moveTo>
                    <a:pt x="65" y="48"/>
                  </a:moveTo>
                  <a:lnTo>
                    <a:pt x="65" y="50"/>
                  </a:lnTo>
                  <a:lnTo>
                    <a:pt x="63" y="53"/>
                  </a:lnTo>
                  <a:lnTo>
                    <a:pt x="62" y="53"/>
                  </a:lnTo>
                  <a:lnTo>
                    <a:pt x="61" y="54"/>
                  </a:lnTo>
                  <a:lnTo>
                    <a:pt x="58" y="54"/>
                  </a:lnTo>
                  <a:lnTo>
                    <a:pt x="56" y="54"/>
                  </a:lnTo>
                  <a:lnTo>
                    <a:pt x="55" y="54"/>
                  </a:lnTo>
                  <a:lnTo>
                    <a:pt x="52" y="54"/>
                  </a:lnTo>
                  <a:lnTo>
                    <a:pt x="50" y="53"/>
                  </a:lnTo>
                  <a:lnTo>
                    <a:pt x="49" y="50"/>
                  </a:lnTo>
                  <a:lnTo>
                    <a:pt x="49" y="47"/>
                  </a:lnTo>
                  <a:lnTo>
                    <a:pt x="50" y="46"/>
                  </a:lnTo>
                  <a:lnTo>
                    <a:pt x="53" y="44"/>
                  </a:lnTo>
                  <a:lnTo>
                    <a:pt x="53" y="44"/>
                  </a:lnTo>
                  <a:lnTo>
                    <a:pt x="56" y="43"/>
                  </a:lnTo>
                  <a:lnTo>
                    <a:pt x="59" y="43"/>
                  </a:lnTo>
                  <a:lnTo>
                    <a:pt x="61" y="43"/>
                  </a:lnTo>
                  <a:lnTo>
                    <a:pt x="62" y="44"/>
                  </a:lnTo>
                  <a:lnTo>
                    <a:pt x="63" y="46"/>
                  </a:lnTo>
                  <a:lnTo>
                    <a:pt x="65" y="48"/>
                  </a:lnTo>
                  <a:lnTo>
                    <a:pt x="65" y="48"/>
                  </a:lnTo>
                  <a:close/>
                  <a:moveTo>
                    <a:pt x="48" y="50"/>
                  </a:moveTo>
                  <a:lnTo>
                    <a:pt x="48" y="53"/>
                  </a:lnTo>
                  <a:lnTo>
                    <a:pt x="46" y="54"/>
                  </a:lnTo>
                  <a:lnTo>
                    <a:pt x="45" y="55"/>
                  </a:lnTo>
                  <a:lnTo>
                    <a:pt x="43" y="57"/>
                  </a:lnTo>
                  <a:lnTo>
                    <a:pt x="42" y="57"/>
                  </a:lnTo>
                  <a:lnTo>
                    <a:pt x="38" y="57"/>
                  </a:lnTo>
                  <a:lnTo>
                    <a:pt x="36" y="55"/>
                  </a:lnTo>
                  <a:lnTo>
                    <a:pt x="36" y="55"/>
                  </a:lnTo>
                  <a:lnTo>
                    <a:pt x="33" y="54"/>
                  </a:lnTo>
                  <a:lnTo>
                    <a:pt x="32" y="51"/>
                  </a:lnTo>
                  <a:lnTo>
                    <a:pt x="33" y="50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6" y="46"/>
                  </a:lnTo>
                  <a:lnTo>
                    <a:pt x="39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5" y="46"/>
                  </a:lnTo>
                  <a:lnTo>
                    <a:pt x="48" y="48"/>
                  </a:lnTo>
                  <a:lnTo>
                    <a:pt x="48" y="50"/>
                  </a:lnTo>
                  <a:lnTo>
                    <a:pt x="48" y="50"/>
                  </a:lnTo>
                  <a:close/>
                  <a:moveTo>
                    <a:pt x="73" y="28"/>
                  </a:moveTo>
                  <a:lnTo>
                    <a:pt x="69" y="28"/>
                  </a:lnTo>
                  <a:lnTo>
                    <a:pt x="63" y="30"/>
                  </a:lnTo>
                  <a:lnTo>
                    <a:pt x="58" y="31"/>
                  </a:lnTo>
                  <a:lnTo>
                    <a:pt x="52" y="31"/>
                  </a:lnTo>
                  <a:lnTo>
                    <a:pt x="45" y="33"/>
                  </a:lnTo>
                  <a:lnTo>
                    <a:pt x="39" y="34"/>
                  </a:lnTo>
                  <a:lnTo>
                    <a:pt x="33" y="34"/>
                  </a:lnTo>
                  <a:lnTo>
                    <a:pt x="27" y="34"/>
                  </a:lnTo>
                  <a:lnTo>
                    <a:pt x="20" y="36"/>
                  </a:lnTo>
                  <a:lnTo>
                    <a:pt x="15" y="36"/>
                  </a:lnTo>
                  <a:lnTo>
                    <a:pt x="9" y="36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7" y="24"/>
                  </a:lnTo>
                  <a:lnTo>
                    <a:pt x="13" y="24"/>
                  </a:lnTo>
                  <a:lnTo>
                    <a:pt x="19" y="23"/>
                  </a:lnTo>
                  <a:lnTo>
                    <a:pt x="26" y="23"/>
                  </a:lnTo>
                  <a:lnTo>
                    <a:pt x="32" y="23"/>
                  </a:lnTo>
                  <a:lnTo>
                    <a:pt x="38" y="21"/>
                  </a:lnTo>
                  <a:lnTo>
                    <a:pt x="43" y="21"/>
                  </a:lnTo>
                  <a:lnTo>
                    <a:pt x="45" y="21"/>
                  </a:lnTo>
                  <a:lnTo>
                    <a:pt x="43" y="13"/>
                  </a:lnTo>
                  <a:lnTo>
                    <a:pt x="48" y="9"/>
                  </a:lnTo>
                  <a:lnTo>
                    <a:pt x="52" y="3"/>
                  </a:lnTo>
                  <a:lnTo>
                    <a:pt x="55" y="0"/>
                  </a:lnTo>
                  <a:lnTo>
                    <a:pt x="59" y="18"/>
                  </a:lnTo>
                  <a:lnTo>
                    <a:pt x="61" y="18"/>
                  </a:lnTo>
                  <a:lnTo>
                    <a:pt x="66" y="17"/>
                  </a:lnTo>
                  <a:lnTo>
                    <a:pt x="71" y="17"/>
                  </a:lnTo>
                  <a:lnTo>
                    <a:pt x="73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8" name="Freeform 440"/>
            <p:cNvSpPr>
              <a:spLocks noEditPoints="1"/>
            </p:cNvSpPr>
            <p:nvPr userDrawn="1"/>
          </p:nvSpPr>
          <p:spPr bwMode="auto">
            <a:xfrm>
              <a:off x="8664591" y="630238"/>
              <a:ext cx="52389" cy="34925"/>
            </a:xfrm>
            <a:custGeom>
              <a:avLst/>
              <a:gdLst/>
              <a:ahLst/>
              <a:cxnLst>
                <a:cxn ang="0">
                  <a:pos x="47" y="4"/>
                </a:cxn>
                <a:cxn ang="0">
                  <a:pos x="47" y="7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5" y="10"/>
                </a:cxn>
                <a:cxn ang="0">
                  <a:pos x="43" y="11"/>
                </a:cxn>
                <a:cxn ang="0">
                  <a:pos x="42" y="11"/>
                </a:cxn>
                <a:cxn ang="0">
                  <a:pos x="40" y="11"/>
                </a:cxn>
                <a:cxn ang="0">
                  <a:pos x="37" y="11"/>
                </a:cxn>
                <a:cxn ang="0">
                  <a:pos x="36" y="10"/>
                </a:cxn>
                <a:cxn ang="0">
                  <a:pos x="36" y="10"/>
                </a:cxn>
                <a:cxn ang="0">
                  <a:pos x="34" y="7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3"/>
                </a:cxn>
                <a:cxn ang="0">
                  <a:pos x="36" y="1"/>
                </a:cxn>
                <a:cxn ang="0">
                  <a:pos x="39" y="0"/>
                </a:cxn>
                <a:cxn ang="0">
                  <a:pos x="39" y="0"/>
                </a:cxn>
                <a:cxn ang="0">
                  <a:pos x="42" y="0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45" y="1"/>
                </a:cxn>
                <a:cxn ang="0">
                  <a:pos x="46" y="1"/>
                </a:cxn>
                <a:cxn ang="0">
                  <a:pos x="47" y="4"/>
                </a:cxn>
                <a:cxn ang="0">
                  <a:pos x="47" y="4"/>
                </a:cxn>
                <a:cxn ang="0">
                  <a:pos x="75" y="42"/>
                </a:cxn>
                <a:cxn ang="0">
                  <a:pos x="72" y="44"/>
                </a:cxn>
                <a:cxn ang="0">
                  <a:pos x="66" y="45"/>
                </a:cxn>
                <a:cxn ang="0">
                  <a:pos x="60" y="47"/>
                </a:cxn>
                <a:cxn ang="0">
                  <a:pos x="55" y="48"/>
                </a:cxn>
                <a:cxn ang="0">
                  <a:pos x="47" y="50"/>
                </a:cxn>
                <a:cxn ang="0">
                  <a:pos x="42" y="50"/>
                </a:cxn>
                <a:cxn ang="0">
                  <a:pos x="36" y="51"/>
                </a:cxn>
                <a:cxn ang="0">
                  <a:pos x="30" y="52"/>
                </a:cxn>
                <a:cxn ang="0">
                  <a:pos x="24" y="54"/>
                </a:cxn>
                <a:cxn ang="0">
                  <a:pos x="17" y="55"/>
                </a:cxn>
                <a:cxn ang="0">
                  <a:pos x="11" y="55"/>
                </a:cxn>
                <a:cxn ang="0">
                  <a:pos x="6" y="57"/>
                </a:cxn>
                <a:cxn ang="0">
                  <a:pos x="3" y="57"/>
                </a:cxn>
                <a:cxn ang="0">
                  <a:pos x="0" y="45"/>
                </a:cxn>
                <a:cxn ang="0">
                  <a:pos x="3" y="45"/>
                </a:cxn>
                <a:cxn ang="0">
                  <a:pos x="10" y="44"/>
                </a:cxn>
                <a:cxn ang="0">
                  <a:pos x="16" y="44"/>
                </a:cxn>
                <a:cxn ang="0">
                  <a:pos x="21" y="42"/>
                </a:cxn>
                <a:cxn ang="0">
                  <a:pos x="27" y="41"/>
                </a:cxn>
                <a:cxn ang="0">
                  <a:pos x="33" y="40"/>
                </a:cxn>
                <a:cxn ang="0">
                  <a:pos x="39" y="38"/>
                </a:cxn>
                <a:cxn ang="0">
                  <a:pos x="43" y="38"/>
                </a:cxn>
                <a:cxn ang="0">
                  <a:pos x="42" y="30"/>
                </a:cxn>
                <a:cxn ang="0">
                  <a:pos x="42" y="30"/>
                </a:cxn>
                <a:cxn ang="0">
                  <a:pos x="46" y="24"/>
                </a:cxn>
                <a:cxn ang="0">
                  <a:pos x="50" y="17"/>
                </a:cxn>
                <a:cxn ang="0">
                  <a:pos x="52" y="15"/>
                </a:cxn>
                <a:cxn ang="0">
                  <a:pos x="57" y="34"/>
                </a:cxn>
                <a:cxn ang="0">
                  <a:pos x="62" y="34"/>
                </a:cxn>
                <a:cxn ang="0">
                  <a:pos x="68" y="33"/>
                </a:cxn>
                <a:cxn ang="0">
                  <a:pos x="70" y="31"/>
                </a:cxn>
                <a:cxn ang="0">
                  <a:pos x="75" y="42"/>
                </a:cxn>
              </a:cxnLst>
              <a:rect l="0" t="0" r="r" b="b"/>
              <a:pathLst>
                <a:path w="75" h="57">
                  <a:moveTo>
                    <a:pt x="47" y="4"/>
                  </a:moveTo>
                  <a:lnTo>
                    <a:pt x="47" y="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5" y="10"/>
                  </a:lnTo>
                  <a:lnTo>
                    <a:pt x="43" y="11"/>
                  </a:lnTo>
                  <a:lnTo>
                    <a:pt x="42" y="11"/>
                  </a:lnTo>
                  <a:lnTo>
                    <a:pt x="40" y="11"/>
                  </a:lnTo>
                  <a:lnTo>
                    <a:pt x="37" y="11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3"/>
                  </a:lnTo>
                  <a:lnTo>
                    <a:pt x="36" y="1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7" y="4"/>
                  </a:lnTo>
                  <a:lnTo>
                    <a:pt x="47" y="4"/>
                  </a:lnTo>
                  <a:close/>
                  <a:moveTo>
                    <a:pt x="75" y="42"/>
                  </a:moveTo>
                  <a:lnTo>
                    <a:pt x="72" y="44"/>
                  </a:lnTo>
                  <a:lnTo>
                    <a:pt x="66" y="45"/>
                  </a:lnTo>
                  <a:lnTo>
                    <a:pt x="60" y="47"/>
                  </a:lnTo>
                  <a:lnTo>
                    <a:pt x="55" y="48"/>
                  </a:lnTo>
                  <a:lnTo>
                    <a:pt x="47" y="50"/>
                  </a:lnTo>
                  <a:lnTo>
                    <a:pt x="42" y="50"/>
                  </a:lnTo>
                  <a:lnTo>
                    <a:pt x="36" y="51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7" y="55"/>
                  </a:lnTo>
                  <a:lnTo>
                    <a:pt x="11" y="55"/>
                  </a:lnTo>
                  <a:lnTo>
                    <a:pt x="6" y="57"/>
                  </a:lnTo>
                  <a:lnTo>
                    <a:pt x="3" y="57"/>
                  </a:lnTo>
                  <a:lnTo>
                    <a:pt x="0" y="45"/>
                  </a:lnTo>
                  <a:lnTo>
                    <a:pt x="3" y="45"/>
                  </a:lnTo>
                  <a:lnTo>
                    <a:pt x="10" y="44"/>
                  </a:lnTo>
                  <a:lnTo>
                    <a:pt x="16" y="44"/>
                  </a:lnTo>
                  <a:lnTo>
                    <a:pt x="21" y="42"/>
                  </a:lnTo>
                  <a:lnTo>
                    <a:pt x="27" y="41"/>
                  </a:lnTo>
                  <a:lnTo>
                    <a:pt x="33" y="40"/>
                  </a:lnTo>
                  <a:lnTo>
                    <a:pt x="39" y="38"/>
                  </a:lnTo>
                  <a:lnTo>
                    <a:pt x="43" y="38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6" y="24"/>
                  </a:lnTo>
                  <a:lnTo>
                    <a:pt x="50" y="17"/>
                  </a:lnTo>
                  <a:lnTo>
                    <a:pt x="52" y="15"/>
                  </a:lnTo>
                  <a:lnTo>
                    <a:pt x="57" y="34"/>
                  </a:lnTo>
                  <a:lnTo>
                    <a:pt x="62" y="34"/>
                  </a:lnTo>
                  <a:lnTo>
                    <a:pt x="68" y="33"/>
                  </a:lnTo>
                  <a:lnTo>
                    <a:pt x="70" y="31"/>
                  </a:lnTo>
                  <a:lnTo>
                    <a:pt x="75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39" name="Freeform 441"/>
            <p:cNvSpPr>
              <a:spLocks noEditPoints="1"/>
            </p:cNvSpPr>
            <p:nvPr userDrawn="1"/>
          </p:nvSpPr>
          <p:spPr bwMode="auto">
            <a:xfrm>
              <a:off x="8702692" y="609600"/>
              <a:ext cx="111127" cy="50800"/>
            </a:xfrm>
            <a:custGeom>
              <a:avLst/>
              <a:gdLst/>
              <a:ahLst/>
              <a:cxnLst>
                <a:cxn ang="0">
                  <a:pos x="159" y="15"/>
                </a:cxn>
                <a:cxn ang="0">
                  <a:pos x="158" y="20"/>
                </a:cxn>
                <a:cxn ang="0">
                  <a:pos x="148" y="27"/>
                </a:cxn>
                <a:cxn ang="0">
                  <a:pos x="136" y="32"/>
                </a:cxn>
                <a:cxn ang="0">
                  <a:pos x="126" y="37"/>
                </a:cxn>
                <a:cxn ang="0">
                  <a:pos x="116" y="42"/>
                </a:cxn>
                <a:cxn ang="0">
                  <a:pos x="105" y="47"/>
                </a:cxn>
                <a:cxn ang="0">
                  <a:pos x="93" y="52"/>
                </a:cxn>
                <a:cxn ang="0">
                  <a:pos x="83" y="57"/>
                </a:cxn>
                <a:cxn ang="0">
                  <a:pos x="72" y="61"/>
                </a:cxn>
                <a:cxn ang="0">
                  <a:pos x="60" y="65"/>
                </a:cxn>
                <a:cxn ang="0">
                  <a:pos x="49" y="69"/>
                </a:cxn>
                <a:cxn ang="0">
                  <a:pos x="37" y="72"/>
                </a:cxn>
                <a:cxn ang="0">
                  <a:pos x="26" y="75"/>
                </a:cxn>
                <a:cxn ang="0">
                  <a:pos x="14" y="79"/>
                </a:cxn>
                <a:cxn ang="0">
                  <a:pos x="3" y="81"/>
                </a:cxn>
                <a:cxn ang="0">
                  <a:pos x="4" y="69"/>
                </a:cxn>
                <a:cxn ang="0">
                  <a:pos x="16" y="67"/>
                </a:cxn>
                <a:cxn ang="0">
                  <a:pos x="0" y="22"/>
                </a:cxn>
                <a:cxn ang="0">
                  <a:pos x="5" y="13"/>
                </a:cxn>
                <a:cxn ang="0">
                  <a:pos x="23" y="44"/>
                </a:cxn>
                <a:cxn ang="0">
                  <a:pos x="30" y="42"/>
                </a:cxn>
                <a:cxn ang="0">
                  <a:pos x="41" y="38"/>
                </a:cxn>
                <a:cxn ang="0">
                  <a:pos x="51" y="35"/>
                </a:cxn>
                <a:cxn ang="0">
                  <a:pos x="62" y="31"/>
                </a:cxn>
                <a:cxn ang="0">
                  <a:pos x="72" y="27"/>
                </a:cxn>
                <a:cxn ang="0">
                  <a:pos x="83" y="22"/>
                </a:cxn>
                <a:cxn ang="0">
                  <a:pos x="93" y="18"/>
                </a:cxn>
                <a:cxn ang="0">
                  <a:pos x="103" y="14"/>
                </a:cxn>
                <a:cxn ang="0">
                  <a:pos x="112" y="8"/>
                </a:cxn>
                <a:cxn ang="0">
                  <a:pos x="122" y="3"/>
                </a:cxn>
                <a:cxn ang="0">
                  <a:pos x="128" y="1"/>
                </a:cxn>
                <a:cxn ang="0">
                  <a:pos x="133" y="0"/>
                </a:cxn>
                <a:cxn ang="0">
                  <a:pos x="139" y="0"/>
                </a:cxn>
                <a:cxn ang="0">
                  <a:pos x="142" y="1"/>
                </a:cxn>
                <a:cxn ang="0">
                  <a:pos x="152" y="7"/>
                </a:cxn>
                <a:cxn ang="0">
                  <a:pos x="158" y="13"/>
                </a:cxn>
                <a:cxn ang="0">
                  <a:pos x="138" y="14"/>
                </a:cxn>
                <a:cxn ang="0">
                  <a:pos x="135" y="13"/>
                </a:cxn>
                <a:cxn ang="0">
                  <a:pos x="132" y="13"/>
                </a:cxn>
                <a:cxn ang="0">
                  <a:pos x="125" y="15"/>
                </a:cxn>
                <a:cxn ang="0">
                  <a:pos x="115" y="21"/>
                </a:cxn>
                <a:cxn ang="0">
                  <a:pos x="105" y="25"/>
                </a:cxn>
                <a:cxn ang="0">
                  <a:pos x="95" y="31"/>
                </a:cxn>
                <a:cxn ang="0">
                  <a:pos x="83" y="35"/>
                </a:cxn>
                <a:cxn ang="0">
                  <a:pos x="73" y="40"/>
                </a:cxn>
                <a:cxn ang="0">
                  <a:pos x="63" y="44"/>
                </a:cxn>
                <a:cxn ang="0">
                  <a:pos x="51" y="48"/>
                </a:cxn>
                <a:cxn ang="0">
                  <a:pos x="40" y="51"/>
                </a:cxn>
                <a:cxn ang="0">
                  <a:pos x="30" y="55"/>
                </a:cxn>
                <a:cxn ang="0">
                  <a:pos x="31" y="62"/>
                </a:cxn>
                <a:cxn ang="0">
                  <a:pos x="39" y="59"/>
                </a:cxn>
                <a:cxn ang="0">
                  <a:pos x="50" y="57"/>
                </a:cxn>
                <a:cxn ang="0">
                  <a:pos x="60" y="52"/>
                </a:cxn>
                <a:cxn ang="0">
                  <a:pos x="72" y="48"/>
                </a:cxn>
                <a:cxn ang="0">
                  <a:pos x="82" y="44"/>
                </a:cxn>
                <a:cxn ang="0">
                  <a:pos x="93" y="40"/>
                </a:cxn>
                <a:cxn ang="0">
                  <a:pos x="103" y="35"/>
                </a:cxn>
                <a:cxn ang="0">
                  <a:pos x="115" y="30"/>
                </a:cxn>
                <a:cxn ang="0">
                  <a:pos x="125" y="24"/>
                </a:cxn>
                <a:cxn ang="0">
                  <a:pos x="135" y="20"/>
                </a:cxn>
                <a:cxn ang="0">
                  <a:pos x="139" y="17"/>
                </a:cxn>
              </a:cxnLst>
              <a:rect l="0" t="0" r="r" b="b"/>
              <a:pathLst>
                <a:path w="161" h="81">
                  <a:moveTo>
                    <a:pt x="158" y="13"/>
                  </a:moveTo>
                  <a:lnTo>
                    <a:pt x="159" y="15"/>
                  </a:lnTo>
                  <a:lnTo>
                    <a:pt x="161" y="18"/>
                  </a:lnTo>
                  <a:lnTo>
                    <a:pt x="158" y="20"/>
                  </a:lnTo>
                  <a:lnTo>
                    <a:pt x="152" y="22"/>
                  </a:lnTo>
                  <a:lnTo>
                    <a:pt x="148" y="27"/>
                  </a:lnTo>
                  <a:lnTo>
                    <a:pt x="142" y="30"/>
                  </a:lnTo>
                  <a:lnTo>
                    <a:pt x="136" y="32"/>
                  </a:lnTo>
                  <a:lnTo>
                    <a:pt x="132" y="34"/>
                  </a:lnTo>
                  <a:lnTo>
                    <a:pt x="126" y="37"/>
                  </a:lnTo>
                  <a:lnTo>
                    <a:pt x="121" y="40"/>
                  </a:lnTo>
                  <a:lnTo>
                    <a:pt x="116" y="42"/>
                  </a:lnTo>
                  <a:lnTo>
                    <a:pt x="110" y="45"/>
                  </a:lnTo>
                  <a:lnTo>
                    <a:pt x="105" y="47"/>
                  </a:lnTo>
                  <a:lnTo>
                    <a:pt x="99" y="49"/>
                  </a:lnTo>
                  <a:lnTo>
                    <a:pt x="93" y="52"/>
                  </a:lnTo>
                  <a:lnTo>
                    <a:pt x="89" y="54"/>
                  </a:lnTo>
                  <a:lnTo>
                    <a:pt x="83" y="57"/>
                  </a:lnTo>
                  <a:lnTo>
                    <a:pt x="77" y="59"/>
                  </a:lnTo>
                  <a:lnTo>
                    <a:pt x="72" y="61"/>
                  </a:lnTo>
                  <a:lnTo>
                    <a:pt x="66" y="64"/>
                  </a:lnTo>
                  <a:lnTo>
                    <a:pt x="60" y="65"/>
                  </a:lnTo>
                  <a:lnTo>
                    <a:pt x="54" y="67"/>
                  </a:lnTo>
                  <a:lnTo>
                    <a:pt x="49" y="69"/>
                  </a:lnTo>
                  <a:lnTo>
                    <a:pt x="43" y="71"/>
                  </a:lnTo>
                  <a:lnTo>
                    <a:pt x="37" y="72"/>
                  </a:lnTo>
                  <a:lnTo>
                    <a:pt x="31" y="74"/>
                  </a:lnTo>
                  <a:lnTo>
                    <a:pt x="26" y="75"/>
                  </a:lnTo>
                  <a:lnTo>
                    <a:pt x="20" y="78"/>
                  </a:lnTo>
                  <a:lnTo>
                    <a:pt x="14" y="79"/>
                  </a:lnTo>
                  <a:lnTo>
                    <a:pt x="8" y="81"/>
                  </a:lnTo>
                  <a:lnTo>
                    <a:pt x="3" y="81"/>
                  </a:lnTo>
                  <a:lnTo>
                    <a:pt x="0" y="71"/>
                  </a:lnTo>
                  <a:lnTo>
                    <a:pt x="4" y="69"/>
                  </a:lnTo>
                  <a:lnTo>
                    <a:pt x="10" y="68"/>
                  </a:lnTo>
                  <a:lnTo>
                    <a:pt x="16" y="67"/>
                  </a:lnTo>
                  <a:lnTo>
                    <a:pt x="17" y="65"/>
                  </a:lnTo>
                  <a:lnTo>
                    <a:pt x="0" y="22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23" y="44"/>
                  </a:lnTo>
                  <a:lnTo>
                    <a:pt x="26" y="44"/>
                  </a:lnTo>
                  <a:lnTo>
                    <a:pt x="30" y="42"/>
                  </a:lnTo>
                  <a:lnTo>
                    <a:pt x="36" y="40"/>
                  </a:lnTo>
                  <a:lnTo>
                    <a:pt x="41" y="38"/>
                  </a:lnTo>
                  <a:lnTo>
                    <a:pt x="46" y="37"/>
                  </a:lnTo>
                  <a:lnTo>
                    <a:pt x="51" y="35"/>
                  </a:lnTo>
                  <a:lnTo>
                    <a:pt x="57" y="32"/>
                  </a:lnTo>
                  <a:lnTo>
                    <a:pt x="62" y="31"/>
                  </a:lnTo>
                  <a:lnTo>
                    <a:pt x="67" y="30"/>
                  </a:lnTo>
                  <a:lnTo>
                    <a:pt x="72" y="27"/>
                  </a:lnTo>
                  <a:lnTo>
                    <a:pt x="77" y="25"/>
                  </a:lnTo>
                  <a:lnTo>
                    <a:pt x="83" y="22"/>
                  </a:lnTo>
                  <a:lnTo>
                    <a:pt x="87" y="20"/>
                  </a:lnTo>
                  <a:lnTo>
                    <a:pt x="93" y="18"/>
                  </a:lnTo>
                  <a:lnTo>
                    <a:pt x="98" y="15"/>
                  </a:lnTo>
                  <a:lnTo>
                    <a:pt x="103" y="14"/>
                  </a:lnTo>
                  <a:lnTo>
                    <a:pt x="108" y="11"/>
                  </a:lnTo>
                  <a:lnTo>
                    <a:pt x="112" y="8"/>
                  </a:lnTo>
                  <a:lnTo>
                    <a:pt x="118" y="5"/>
                  </a:lnTo>
                  <a:lnTo>
                    <a:pt x="122" y="3"/>
                  </a:lnTo>
                  <a:lnTo>
                    <a:pt x="126" y="1"/>
                  </a:lnTo>
                  <a:lnTo>
                    <a:pt x="128" y="1"/>
                  </a:lnTo>
                  <a:lnTo>
                    <a:pt x="131" y="0"/>
                  </a:lnTo>
                  <a:lnTo>
                    <a:pt x="133" y="0"/>
                  </a:lnTo>
                  <a:lnTo>
                    <a:pt x="135" y="0"/>
                  </a:lnTo>
                  <a:lnTo>
                    <a:pt x="139" y="0"/>
                  </a:lnTo>
                  <a:lnTo>
                    <a:pt x="141" y="0"/>
                  </a:lnTo>
                  <a:lnTo>
                    <a:pt x="142" y="1"/>
                  </a:lnTo>
                  <a:lnTo>
                    <a:pt x="146" y="3"/>
                  </a:lnTo>
                  <a:lnTo>
                    <a:pt x="152" y="7"/>
                  </a:lnTo>
                  <a:lnTo>
                    <a:pt x="158" y="13"/>
                  </a:lnTo>
                  <a:lnTo>
                    <a:pt x="158" y="13"/>
                  </a:lnTo>
                  <a:close/>
                  <a:moveTo>
                    <a:pt x="139" y="15"/>
                  </a:moveTo>
                  <a:lnTo>
                    <a:pt x="138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29" y="13"/>
                  </a:lnTo>
                  <a:lnTo>
                    <a:pt x="125" y="15"/>
                  </a:lnTo>
                  <a:lnTo>
                    <a:pt x="121" y="18"/>
                  </a:lnTo>
                  <a:lnTo>
                    <a:pt x="115" y="21"/>
                  </a:lnTo>
                  <a:lnTo>
                    <a:pt x="110" y="24"/>
                  </a:lnTo>
                  <a:lnTo>
                    <a:pt x="105" y="25"/>
                  </a:lnTo>
                  <a:lnTo>
                    <a:pt x="99" y="28"/>
                  </a:lnTo>
                  <a:lnTo>
                    <a:pt x="95" y="31"/>
                  </a:lnTo>
                  <a:lnTo>
                    <a:pt x="89" y="32"/>
                  </a:lnTo>
                  <a:lnTo>
                    <a:pt x="83" y="35"/>
                  </a:lnTo>
                  <a:lnTo>
                    <a:pt x="79" y="38"/>
                  </a:lnTo>
                  <a:lnTo>
                    <a:pt x="73" y="40"/>
                  </a:lnTo>
                  <a:lnTo>
                    <a:pt x="67" y="41"/>
                  </a:lnTo>
                  <a:lnTo>
                    <a:pt x="63" y="44"/>
                  </a:lnTo>
                  <a:lnTo>
                    <a:pt x="57" y="45"/>
                  </a:lnTo>
                  <a:lnTo>
                    <a:pt x="51" y="48"/>
                  </a:lnTo>
                  <a:lnTo>
                    <a:pt x="46" y="49"/>
                  </a:lnTo>
                  <a:lnTo>
                    <a:pt x="40" y="51"/>
                  </a:lnTo>
                  <a:lnTo>
                    <a:pt x="36" y="52"/>
                  </a:lnTo>
                  <a:lnTo>
                    <a:pt x="30" y="55"/>
                  </a:lnTo>
                  <a:lnTo>
                    <a:pt x="28" y="55"/>
                  </a:lnTo>
                  <a:lnTo>
                    <a:pt x="31" y="62"/>
                  </a:lnTo>
                  <a:lnTo>
                    <a:pt x="33" y="61"/>
                  </a:lnTo>
                  <a:lnTo>
                    <a:pt x="39" y="59"/>
                  </a:lnTo>
                  <a:lnTo>
                    <a:pt x="44" y="58"/>
                  </a:lnTo>
                  <a:lnTo>
                    <a:pt x="50" y="57"/>
                  </a:lnTo>
                  <a:lnTo>
                    <a:pt x="56" y="54"/>
                  </a:lnTo>
                  <a:lnTo>
                    <a:pt x="60" y="52"/>
                  </a:lnTo>
                  <a:lnTo>
                    <a:pt x="66" y="51"/>
                  </a:lnTo>
                  <a:lnTo>
                    <a:pt x="72" y="48"/>
                  </a:lnTo>
                  <a:lnTo>
                    <a:pt x="77" y="47"/>
                  </a:lnTo>
                  <a:lnTo>
                    <a:pt x="82" y="44"/>
                  </a:lnTo>
                  <a:lnTo>
                    <a:pt x="87" y="42"/>
                  </a:lnTo>
                  <a:lnTo>
                    <a:pt x="93" y="40"/>
                  </a:lnTo>
                  <a:lnTo>
                    <a:pt x="99" y="37"/>
                  </a:lnTo>
                  <a:lnTo>
                    <a:pt x="103" y="35"/>
                  </a:lnTo>
                  <a:lnTo>
                    <a:pt x="109" y="32"/>
                  </a:lnTo>
                  <a:lnTo>
                    <a:pt x="115" y="30"/>
                  </a:lnTo>
                  <a:lnTo>
                    <a:pt x="119" y="27"/>
                  </a:lnTo>
                  <a:lnTo>
                    <a:pt x="125" y="24"/>
                  </a:lnTo>
                  <a:lnTo>
                    <a:pt x="129" y="22"/>
                  </a:lnTo>
                  <a:lnTo>
                    <a:pt x="135" y="20"/>
                  </a:lnTo>
                  <a:lnTo>
                    <a:pt x="139" y="17"/>
                  </a:lnTo>
                  <a:lnTo>
                    <a:pt x="139" y="17"/>
                  </a:lnTo>
                  <a:lnTo>
                    <a:pt x="139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0" name="Freeform 442"/>
            <p:cNvSpPr>
              <a:spLocks noEditPoints="1"/>
            </p:cNvSpPr>
            <p:nvPr userDrawn="1"/>
          </p:nvSpPr>
          <p:spPr bwMode="auto">
            <a:xfrm>
              <a:off x="8793182" y="593725"/>
              <a:ext cx="44451" cy="44450"/>
            </a:xfrm>
            <a:custGeom>
              <a:avLst/>
              <a:gdLst/>
              <a:ahLst/>
              <a:cxnLst>
                <a:cxn ang="0">
                  <a:pos x="50" y="30"/>
                </a:cxn>
                <a:cxn ang="0">
                  <a:pos x="63" y="44"/>
                </a:cxn>
                <a:cxn ang="0">
                  <a:pos x="64" y="48"/>
                </a:cxn>
                <a:cxn ang="0">
                  <a:pos x="63" y="51"/>
                </a:cxn>
                <a:cxn ang="0">
                  <a:pos x="60" y="56"/>
                </a:cxn>
                <a:cxn ang="0">
                  <a:pos x="54" y="60"/>
                </a:cxn>
                <a:cxn ang="0">
                  <a:pos x="43" y="66"/>
                </a:cxn>
                <a:cxn ang="0">
                  <a:pos x="33" y="73"/>
                </a:cxn>
                <a:cxn ang="0">
                  <a:pos x="33" y="71"/>
                </a:cxn>
                <a:cxn ang="0">
                  <a:pos x="36" y="57"/>
                </a:cxn>
                <a:cxn ang="0">
                  <a:pos x="40" y="54"/>
                </a:cxn>
                <a:cxn ang="0">
                  <a:pos x="46" y="50"/>
                </a:cxn>
                <a:cxn ang="0">
                  <a:pos x="47" y="50"/>
                </a:cxn>
                <a:cxn ang="0">
                  <a:pos x="36" y="37"/>
                </a:cxn>
                <a:cxn ang="0">
                  <a:pos x="34" y="39"/>
                </a:cxn>
                <a:cxn ang="0">
                  <a:pos x="30" y="41"/>
                </a:cxn>
                <a:cxn ang="0">
                  <a:pos x="24" y="44"/>
                </a:cxn>
                <a:cxn ang="0">
                  <a:pos x="17" y="44"/>
                </a:cxn>
                <a:cxn ang="0">
                  <a:pos x="10" y="43"/>
                </a:cxn>
                <a:cxn ang="0">
                  <a:pos x="8" y="43"/>
                </a:cxn>
                <a:cxn ang="0">
                  <a:pos x="4" y="40"/>
                </a:cxn>
                <a:cxn ang="0">
                  <a:pos x="0" y="34"/>
                </a:cxn>
                <a:cxn ang="0">
                  <a:pos x="0" y="30"/>
                </a:cxn>
                <a:cxn ang="0">
                  <a:pos x="1" y="24"/>
                </a:cxn>
                <a:cxn ang="0">
                  <a:pos x="4" y="20"/>
                </a:cxn>
                <a:cxn ang="0">
                  <a:pos x="8" y="17"/>
                </a:cxn>
                <a:cxn ang="0">
                  <a:pos x="14" y="14"/>
                </a:cxn>
                <a:cxn ang="0">
                  <a:pos x="17" y="13"/>
                </a:cxn>
                <a:cxn ang="0">
                  <a:pos x="21" y="13"/>
                </a:cxn>
                <a:cxn ang="0">
                  <a:pos x="24" y="3"/>
                </a:cxn>
                <a:cxn ang="0">
                  <a:pos x="27" y="0"/>
                </a:cxn>
                <a:cxn ang="0">
                  <a:pos x="27" y="7"/>
                </a:cxn>
                <a:cxn ang="0">
                  <a:pos x="41" y="20"/>
                </a:cxn>
                <a:cxn ang="0">
                  <a:pos x="54" y="27"/>
                </a:cxn>
                <a:cxn ang="0">
                  <a:pos x="24" y="24"/>
                </a:cxn>
                <a:cxn ang="0">
                  <a:pos x="21" y="23"/>
                </a:cxn>
                <a:cxn ang="0">
                  <a:pos x="17" y="24"/>
                </a:cxn>
                <a:cxn ang="0">
                  <a:pos x="14" y="27"/>
                </a:cxn>
                <a:cxn ang="0">
                  <a:pos x="14" y="31"/>
                </a:cxn>
                <a:cxn ang="0">
                  <a:pos x="18" y="33"/>
                </a:cxn>
                <a:cxn ang="0">
                  <a:pos x="23" y="33"/>
                </a:cxn>
                <a:cxn ang="0">
                  <a:pos x="25" y="30"/>
                </a:cxn>
                <a:cxn ang="0">
                  <a:pos x="25" y="27"/>
                </a:cxn>
                <a:cxn ang="0">
                  <a:pos x="25" y="24"/>
                </a:cxn>
              </a:cxnLst>
              <a:rect l="0" t="0" r="r" b="b"/>
              <a:pathLst>
                <a:path w="64" h="73">
                  <a:moveTo>
                    <a:pt x="54" y="27"/>
                  </a:moveTo>
                  <a:lnTo>
                    <a:pt x="50" y="30"/>
                  </a:lnTo>
                  <a:lnTo>
                    <a:pt x="48" y="30"/>
                  </a:lnTo>
                  <a:lnTo>
                    <a:pt x="63" y="44"/>
                  </a:lnTo>
                  <a:lnTo>
                    <a:pt x="64" y="47"/>
                  </a:lnTo>
                  <a:lnTo>
                    <a:pt x="64" y="48"/>
                  </a:lnTo>
                  <a:lnTo>
                    <a:pt x="64" y="50"/>
                  </a:lnTo>
                  <a:lnTo>
                    <a:pt x="63" y="51"/>
                  </a:lnTo>
                  <a:lnTo>
                    <a:pt x="63" y="54"/>
                  </a:lnTo>
                  <a:lnTo>
                    <a:pt x="60" y="56"/>
                  </a:lnTo>
                  <a:lnTo>
                    <a:pt x="59" y="57"/>
                  </a:lnTo>
                  <a:lnTo>
                    <a:pt x="54" y="60"/>
                  </a:lnTo>
                  <a:lnTo>
                    <a:pt x="48" y="63"/>
                  </a:lnTo>
                  <a:lnTo>
                    <a:pt x="43" y="66"/>
                  </a:lnTo>
                  <a:lnTo>
                    <a:pt x="38" y="70"/>
                  </a:lnTo>
                  <a:lnTo>
                    <a:pt x="33" y="73"/>
                  </a:lnTo>
                  <a:lnTo>
                    <a:pt x="31" y="73"/>
                  </a:lnTo>
                  <a:lnTo>
                    <a:pt x="33" y="71"/>
                  </a:lnTo>
                  <a:lnTo>
                    <a:pt x="34" y="64"/>
                  </a:lnTo>
                  <a:lnTo>
                    <a:pt x="36" y="57"/>
                  </a:lnTo>
                  <a:lnTo>
                    <a:pt x="37" y="56"/>
                  </a:lnTo>
                  <a:lnTo>
                    <a:pt x="40" y="54"/>
                  </a:lnTo>
                  <a:lnTo>
                    <a:pt x="46" y="51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7" y="50"/>
                  </a:lnTo>
                  <a:lnTo>
                    <a:pt x="46" y="47"/>
                  </a:lnTo>
                  <a:lnTo>
                    <a:pt x="36" y="37"/>
                  </a:lnTo>
                  <a:lnTo>
                    <a:pt x="36" y="39"/>
                  </a:lnTo>
                  <a:lnTo>
                    <a:pt x="34" y="39"/>
                  </a:lnTo>
                  <a:lnTo>
                    <a:pt x="33" y="41"/>
                  </a:lnTo>
                  <a:lnTo>
                    <a:pt x="30" y="41"/>
                  </a:lnTo>
                  <a:lnTo>
                    <a:pt x="27" y="43"/>
                  </a:lnTo>
                  <a:lnTo>
                    <a:pt x="24" y="44"/>
                  </a:lnTo>
                  <a:lnTo>
                    <a:pt x="21" y="44"/>
                  </a:lnTo>
                  <a:lnTo>
                    <a:pt x="17" y="44"/>
                  </a:lnTo>
                  <a:lnTo>
                    <a:pt x="15" y="44"/>
                  </a:lnTo>
                  <a:lnTo>
                    <a:pt x="10" y="43"/>
                  </a:lnTo>
                  <a:lnTo>
                    <a:pt x="8" y="43"/>
                  </a:lnTo>
                  <a:lnTo>
                    <a:pt x="8" y="43"/>
                  </a:lnTo>
                  <a:lnTo>
                    <a:pt x="5" y="41"/>
                  </a:lnTo>
                  <a:lnTo>
                    <a:pt x="4" y="40"/>
                  </a:lnTo>
                  <a:lnTo>
                    <a:pt x="2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2" y="21"/>
                  </a:lnTo>
                  <a:lnTo>
                    <a:pt x="4" y="20"/>
                  </a:lnTo>
                  <a:lnTo>
                    <a:pt x="5" y="19"/>
                  </a:lnTo>
                  <a:lnTo>
                    <a:pt x="8" y="17"/>
                  </a:lnTo>
                  <a:lnTo>
                    <a:pt x="8" y="16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7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3" y="9"/>
                  </a:lnTo>
                  <a:lnTo>
                    <a:pt x="24" y="3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27" y="6"/>
                  </a:lnTo>
                  <a:lnTo>
                    <a:pt x="27" y="7"/>
                  </a:lnTo>
                  <a:lnTo>
                    <a:pt x="40" y="21"/>
                  </a:lnTo>
                  <a:lnTo>
                    <a:pt x="41" y="20"/>
                  </a:lnTo>
                  <a:lnTo>
                    <a:pt x="46" y="17"/>
                  </a:lnTo>
                  <a:lnTo>
                    <a:pt x="54" y="27"/>
                  </a:lnTo>
                  <a:close/>
                  <a:moveTo>
                    <a:pt x="25" y="24"/>
                  </a:moveTo>
                  <a:lnTo>
                    <a:pt x="24" y="24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18" y="24"/>
                  </a:lnTo>
                  <a:lnTo>
                    <a:pt x="17" y="24"/>
                  </a:lnTo>
                  <a:lnTo>
                    <a:pt x="15" y="26"/>
                  </a:lnTo>
                  <a:lnTo>
                    <a:pt x="14" y="27"/>
                  </a:lnTo>
                  <a:lnTo>
                    <a:pt x="14" y="29"/>
                  </a:lnTo>
                  <a:lnTo>
                    <a:pt x="14" y="31"/>
                  </a:lnTo>
                  <a:lnTo>
                    <a:pt x="17" y="33"/>
                  </a:lnTo>
                  <a:lnTo>
                    <a:pt x="18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0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5" y="24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1" name="Freeform 443"/>
            <p:cNvSpPr>
              <a:spLocks/>
            </p:cNvSpPr>
            <p:nvPr userDrawn="1"/>
          </p:nvSpPr>
          <p:spPr bwMode="auto">
            <a:xfrm>
              <a:off x="8813819" y="565150"/>
              <a:ext cx="39689" cy="49213"/>
            </a:xfrm>
            <a:custGeom>
              <a:avLst/>
              <a:gdLst/>
              <a:ahLst/>
              <a:cxnLst>
                <a:cxn ang="0">
                  <a:pos x="58" y="50"/>
                </a:cxn>
                <a:cxn ang="0">
                  <a:pos x="56" y="51"/>
                </a:cxn>
                <a:cxn ang="0">
                  <a:pos x="51" y="54"/>
                </a:cxn>
                <a:cxn ang="0">
                  <a:pos x="46" y="58"/>
                </a:cxn>
                <a:cxn ang="0">
                  <a:pos x="42" y="61"/>
                </a:cxn>
                <a:cxn ang="0">
                  <a:pos x="38" y="65"/>
                </a:cxn>
                <a:cxn ang="0">
                  <a:pos x="32" y="68"/>
                </a:cxn>
                <a:cxn ang="0">
                  <a:pos x="28" y="71"/>
                </a:cxn>
                <a:cxn ang="0">
                  <a:pos x="23" y="75"/>
                </a:cxn>
                <a:cxn ang="0">
                  <a:pos x="19" y="78"/>
                </a:cxn>
                <a:cxn ang="0">
                  <a:pos x="18" y="78"/>
                </a:cxn>
                <a:cxn ang="0">
                  <a:pos x="9" y="70"/>
                </a:cxn>
                <a:cxn ang="0">
                  <a:pos x="10" y="68"/>
                </a:cxn>
                <a:cxn ang="0">
                  <a:pos x="15" y="65"/>
                </a:cxn>
                <a:cxn ang="0">
                  <a:pos x="19" y="63"/>
                </a:cxn>
                <a:cxn ang="0">
                  <a:pos x="23" y="60"/>
                </a:cxn>
                <a:cxn ang="0">
                  <a:pos x="28" y="55"/>
                </a:cxn>
                <a:cxn ang="0">
                  <a:pos x="33" y="53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0" y="16"/>
                </a:cxn>
                <a:cxn ang="0">
                  <a:pos x="0" y="9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58" y="50"/>
                </a:cxn>
              </a:cxnLst>
              <a:rect l="0" t="0" r="r" b="b"/>
              <a:pathLst>
                <a:path w="58" h="78">
                  <a:moveTo>
                    <a:pt x="58" y="50"/>
                  </a:moveTo>
                  <a:lnTo>
                    <a:pt x="56" y="51"/>
                  </a:lnTo>
                  <a:lnTo>
                    <a:pt x="51" y="54"/>
                  </a:lnTo>
                  <a:lnTo>
                    <a:pt x="46" y="58"/>
                  </a:lnTo>
                  <a:lnTo>
                    <a:pt x="42" y="61"/>
                  </a:lnTo>
                  <a:lnTo>
                    <a:pt x="38" y="65"/>
                  </a:lnTo>
                  <a:lnTo>
                    <a:pt x="32" y="68"/>
                  </a:lnTo>
                  <a:lnTo>
                    <a:pt x="28" y="71"/>
                  </a:lnTo>
                  <a:lnTo>
                    <a:pt x="23" y="75"/>
                  </a:lnTo>
                  <a:lnTo>
                    <a:pt x="19" y="78"/>
                  </a:lnTo>
                  <a:lnTo>
                    <a:pt x="18" y="78"/>
                  </a:lnTo>
                  <a:lnTo>
                    <a:pt x="9" y="70"/>
                  </a:lnTo>
                  <a:lnTo>
                    <a:pt x="10" y="68"/>
                  </a:lnTo>
                  <a:lnTo>
                    <a:pt x="15" y="65"/>
                  </a:lnTo>
                  <a:lnTo>
                    <a:pt x="19" y="63"/>
                  </a:lnTo>
                  <a:lnTo>
                    <a:pt x="23" y="60"/>
                  </a:lnTo>
                  <a:lnTo>
                    <a:pt x="28" y="55"/>
                  </a:lnTo>
                  <a:lnTo>
                    <a:pt x="33" y="53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0" y="16"/>
                  </a:lnTo>
                  <a:lnTo>
                    <a:pt x="0" y="9"/>
                  </a:lnTo>
                  <a:lnTo>
                    <a:pt x="0" y="3"/>
                  </a:lnTo>
                  <a:lnTo>
                    <a:pt x="0" y="0"/>
                  </a:lnTo>
                  <a:lnTo>
                    <a:pt x="58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2" name="Freeform 444"/>
            <p:cNvSpPr>
              <a:spLocks/>
            </p:cNvSpPr>
            <p:nvPr userDrawn="1"/>
          </p:nvSpPr>
          <p:spPr bwMode="auto">
            <a:xfrm>
              <a:off x="8821757" y="560388"/>
              <a:ext cx="50801" cy="34925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65" y="27"/>
                </a:cxn>
                <a:cxn ang="0">
                  <a:pos x="68" y="31"/>
                </a:cxn>
                <a:cxn ang="0">
                  <a:pos x="68" y="31"/>
                </a:cxn>
                <a:cxn ang="0">
                  <a:pos x="69" y="37"/>
                </a:cxn>
                <a:cxn ang="0">
                  <a:pos x="69" y="40"/>
                </a:cxn>
                <a:cxn ang="0">
                  <a:pos x="71" y="43"/>
                </a:cxn>
                <a:cxn ang="0">
                  <a:pos x="71" y="46"/>
                </a:cxn>
                <a:cxn ang="0">
                  <a:pos x="69" y="47"/>
                </a:cxn>
                <a:cxn ang="0">
                  <a:pos x="69" y="48"/>
                </a:cxn>
                <a:cxn ang="0">
                  <a:pos x="68" y="51"/>
                </a:cxn>
                <a:cxn ang="0">
                  <a:pos x="66" y="51"/>
                </a:cxn>
                <a:cxn ang="0">
                  <a:pos x="66" y="53"/>
                </a:cxn>
                <a:cxn ang="0">
                  <a:pos x="62" y="56"/>
                </a:cxn>
                <a:cxn ang="0">
                  <a:pos x="62" y="56"/>
                </a:cxn>
                <a:cxn ang="0">
                  <a:pos x="58" y="56"/>
                </a:cxn>
                <a:cxn ang="0">
                  <a:pos x="54" y="56"/>
                </a:cxn>
                <a:cxn ang="0">
                  <a:pos x="54" y="56"/>
                </a:cxn>
                <a:cxn ang="0">
                  <a:pos x="49" y="54"/>
                </a:cxn>
                <a:cxn ang="0">
                  <a:pos x="45" y="53"/>
                </a:cxn>
                <a:cxn ang="0">
                  <a:pos x="43" y="51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52" y="41"/>
                </a:cxn>
                <a:cxn ang="0">
                  <a:pos x="54" y="43"/>
                </a:cxn>
                <a:cxn ang="0">
                  <a:pos x="55" y="43"/>
                </a:cxn>
                <a:cxn ang="0">
                  <a:pos x="56" y="43"/>
                </a:cxn>
                <a:cxn ang="0">
                  <a:pos x="56" y="44"/>
                </a:cxn>
                <a:cxn ang="0">
                  <a:pos x="59" y="44"/>
                </a:cxn>
                <a:cxn ang="0">
                  <a:pos x="61" y="43"/>
                </a:cxn>
                <a:cxn ang="0">
                  <a:pos x="62" y="41"/>
                </a:cxn>
                <a:cxn ang="0">
                  <a:pos x="62" y="41"/>
                </a:cxn>
                <a:cxn ang="0">
                  <a:pos x="64" y="38"/>
                </a:cxn>
                <a:cxn ang="0">
                  <a:pos x="64" y="36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62" y="27"/>
                </a:cxn>
                <a:cxn ang="0">
                  <a:pos x="62" y="27"/>
                </a:cxn>
                <a:cxn ang="0">
                  <a:pos x="61" y="26"/>
                </a:cxn>
                <a:cxn ang="0">
                  <a:pos x="64" y="24"/>
                </a:cxn>
              </a:cxnLst>
              <a:rect l="0" t="0" r="r" b="b"/>
              <a:pathLst>
                <a:path w="71" h="56">
                  <a:moveTo>
                    <a:pt x="64" y="24"/>
                  </a:moveTo>
                  <a:lnTo>
                    <a:pt x="65" y="27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9" y="37"/>
                  </a:lnTo>
                  <a:lnTo>
                    <a:pt x="69" y="40"/>
                  </a:lnTo>
                  <a:lnTo>
                    <a:pt x="71" y="43"/>
                  </a:lnTo>
                  <a:lnTo>
                    <a:pt x="71" y="46"/>
                  </a:lnTo>
                  <a:lnTo>
                    <a:pt x="69" y="47"/>
                  </a:lnTo>
                  <a:lnTo>
                    <a:pt x="69" y="48"/>
                  </a:lnTo>
                  <a:lnTo>
                    <a:pt x="68" y="51"/>
                  </a:lnTo>
                  <a:lnTo>
                    <a:pt x="66" y="51"/>
                  </a:lnTo>
                  <a:lnTo>
                    <a:pt x="66" y="53"/>
                  </a:lnTo>
                  <a:lnTo>
                    <a:pt x="62" y="56"/>
                  </a:lnTo>
                  <a:lnTo>
                    <a:pt x="62" y="56"/>
                  </a:lnTo>
                  <a:lnTo>
                    <a:pt x="58" y="56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9" y="54"/>
                  </a:lnTo>
                  <a:lnTo>
                    <a:pt x="45" y="53"/>
                  </a:lnTo>
                  <a:lnTo>
                    <a:pt x="43" y="51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0"/>
                  </a:lnTo>
                  <a:lnTo>
                    <a:pt x="52" y="41"/>
                  </a:lnTo>
                  <a:lnTo>
                    <a:pt x="54" y="43"/>
                  </a:lnTo>
                  <a:lnTo>
                    <a:pt x="55" y="43"/>
                  </a:lnTo>
                  <a:lnTo>
                    <a:pt x="56" y="43"/>
                  </a:lnTo>
                  <a:lnTo>
                    <a:pt x="56" y="44"/>
                  </a:lnTo>
                  <a:lnTo>
                    <a:pt x="59" y="44"/>
                  </a:lnTo>
                  <a:lnTo>
                    <a:pt x="61" y="43"/>
                  </a:lnTo>
                  <a:lnTo>
                    <a:pt x="62" y="41"/>
                  </a:lnTo>
                  <a:lnTo>
                    <a:pt x="62" y="41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62" y="27"/>
                  </a:lnTo>
                  <a:lnTo>
                    <a:pt x="62" y="27"/>
                  </a:lnTo>
                  <a:lnTo>
                    <a:pt x="61" y="26"/>
                  </a:lnTo>
                  <a:lnTo>
                    <a:pt x="64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3" name="Freeform 445"/>
            <p:cNvSpPr>
              <a:spLocks noEditPoints="1"/>
            </p:cNvSpPr>
            <p:nvPr userDrawn="1"/>
          </p:nvSpPr>
          <p:spPr bwMode="auto">
            <a:xfrm>
              <a:off x="8851920" y="534988"/>
              <a:ext cx="52389" cy="28575"/>
            </a:xfrm>
            <a:custGeom>
              <a:avLst/>
              <a:gdLst/>
              <a:ahLst/>
              <a:cxnLst>
                <a:cxn ang="0">
                  <a:pos x="20" y="9"/>
                </a:cxn>
                <a:cxn ang="0">
                  <a:pos x="22" y="12"/>
                </a:cxn>
                <a:cxn ang="0">
                  <a:pos x="22" y="16"/>
                </a:cxn>
                <a:cxn ang="0">
                  <a:pos x="19" y="17"/>
                </a:cxn>
                <a:cxn ang="0">
                  <a:pos x="16" y="19"/>
                </a:cxn>
                <a:cxn ang="0">
                  <a:pos x="12" y="17"/>
                </a:cxn>
                <a:cxn ang="0">
                  <a:pos x="9" y="13"/>
                </a:cxn>
                <a:cxn ang="0">
                  <a:pos x="9" y="12"/>
                </a:cxn>
                <a:cxn ang="0">
                  <a:pos x="10" y="9"/>
                </a:cxn>
                <a:cxn ang="0">
                  <a:pos x="13" y="8"/>
                </a:cxn>
                <a:cxn ang="0">
                  <a:pos x="17" y="8"/>
                </a:cxn>
                <a:cxn ang="0">
                  <a:pos x="19" y="9"/>
                </a:cxn>
                <a:cxn ang="0">
                  <a:pos x="13" y="19"/>
                </a:cxn>
                <a:cxn ang="0">
                  <a:pos x="14" y="23"/>
                </a:cxn>
                <a:cxn ang="0">
                  <a:pos x="13" y="26"/>
                </a:cxn>
                <a:cxn ang="0">
                  <a:pos x="10" y="27"/>
                </a:cxn>
                <a:cxn ang="0">
                  <a:pos x="6" y="27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1" y="19"/>
                </a:cxn>
                <a:cxn ang="0">
                  <a:pos x="4" y="16"/>
                </a:cxn>
                <a:cxn ang="0">
                  <a:pos x="9" y="16"/>
                </a:cxn>
                <a:cxn ang="0">
                  <a:pos x="12" y="17"/>
                </a:cxn>
                <a:cxn ang="0">
                  <a:pos x="79" y="25"/>
                </a:cxn>
                <a:cxn ang="0">
                  <a:pos x="72" y="33"/>
                </a:cxn>
                <a:cxn ang="0">
                  <a:pos x="65" y="42"/>
                </a:cxn>
                <a:cxn ang="0">
                  <a:pos x="62" y="46"/>
                </a:cxn>
                <a:cxn ang="0">
                  <a:pos x="58" y="50"/>
                </a:cxn>
                <a:cxn ang="0">
                  <a:pos x="53" y="50"/>
                </a:cxn>
                <a:cxn ang="0">
                  <a:pos x="49" y="50"/>
                </a:cxn>
                <a:cxn ang="0">
                  <a:pos x="43" y="50"/>
                </a:cxn>
                <a:cxn ang="0">
                  <a:pos x="32" y="43"/>
                </a:cxn>
                <a:cxn ang="0">
                  <a:pos x="30" y="39"/>
                </a:cxn>
                <a:cxn ang="0">
                  <a:pos x="30" y="33"/>
                </a:cxn>
                <a:cxn ang="0">
                  <a:pos x="32" y="27"/>
                </a:cxn>
                <a:cxn ang="0">
                  <a:pos x="33" y="23"/>
                </a:cxn>
                <a:cxn ang="0">
                  <a:pos x="36" y="20"/>
                </a:cxn>
                <a:cxn ang="0">
                  <a:pos x="37" y="19"/>
                </a:cxn>
                <a:cxn ang="0">
                  <a:pos x="30" y="9"/>
                </a:cxn>
                <a:cxn ang="0">
                  <a:pos x="27" y="0"/>
                </a:cxn>
                <a:cxn ang="0">
                  <a:pos x="68" y="19"/>
                </a:cxn>
                <a:cxn ang="0">
                  <a:pos x="79" y="25"/>
                </a:cxn>
                <a:cxn ang="0">
                  <a:pos x="52" y="27"/>
                </a:cxn>
                <a:cxn ang="0">
                  <a:pos x="49" y="27"/>
                </a:cxn>
                <a:cxn ang="0">
                  <a:pos x="45" y="30"/>
                </a:cxn>
                <a:cxn ang="0">
                  <a:pos x="43" y="32"/>
                </a:cxn>
                <a:cxn ang="0">
                  <a:pos x="43" y="35"/>
                </a:cxn>
                <a:cxn ang="0">
                  <a:pos x="46" y="37"/>
                </a:cxn>
                <a:cxn ang="0">
                  <a:pos x="49" y="37"/>
                </a:cxn>
                <a:cxn ang="0">
                  <a:pos x="52" y="37"/>
                </a:cxn>
                <a:cxn ang="0">
                  <a:pos x="53" y="35"/>
                </a:cxn>
                <a:cxn ang="0">
                  <a:pos x="55" y="32"/>
                </a:cxn>
                <a:cxn ang="0">
                  <a:pos x="53" y="29"/>
                </a:cxn>
                <a:cxn ang="0">
                  <a:pos x="53" y="27"/>
                </a:cxn>
              </a:cxnLst>
              <a:rect l="0" t="0" r="r" b="b"/>
              <a:pathLst>
                <a:path w="79" h="50">
                  <a:moveTo>
                    <a:pt x="19" y="9"/>
                  </a:moveTo>
                  <a:lnTo>
                    <a:pt x="20" y="9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2" y="15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19" y="17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3" y="19"/>
                  </a:lnTo>
                  <a:lnTo>
                    <a:pt x="12" y="17"/>
                  </a:lnTo>
                  <a:lnTo>
                    <a:pt x="9" y="16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9" y="12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9" y="9"/>
                  </a:lnTo>
                  <a:lnTo>
                    <a:pt x="19" y="9"/>
                  </a:lnTo>
                  <a:close/>
                  <a:moveTo>
                    <a:pt x="12" y="17"/>
                  </a:moveTo>
                  <a:lnTo>
                    <a:pt x="13" y="19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3" y="26"/>
                  </a:lnTo>
                  <a:lnTo>
                    <a:pt x="12" y="26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6" y="27"/>
                  </a:lnTo>
                  <a:lnTo>
                    <a:pt x="3" y="26"/>
                  </a:lnTo>
                  <a:lnTo>
                    <a:pt x="1" y="25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3" y="17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9" y="16"/>
                  </a:lnTo>
                  <a:lnTo>
                    <a:pt x="12" y="17"/>
                  </a:lnTo>
                  <a:lnTo>
                    <a:pt x="12" y="17"/>
                  </a:lnTo>
                  <a:close/>
                  <a:moveTo>
                    <a:pt x="79" y="25"/>
                  </a:moveTo>
                  <a:lnTo>
                    <a:pt x="79" y="25"/>
                  </a:lnTo>
                  <a:lnTo>
                    <a:pt x="76" y="29"/>
                  </a:lnTo>
                  <a:lnTo>
                    <a:pt x="72" y="33"/>
                  </a:lnTo>
                  <a:lnTo>
                    <a:pt x="69" y="37"/>
                  </a:lnTo>
                  <a:lnTo>
                    <a:pt x="65" y="42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59" y="49"/>
                  </a:lnTo>
                  <a:lnTo>
                    <a:pt x="58" y="50"/>
                  </a:lnTo>
                  <a:lnTo>
                    <a:pt x="56" y="50"/>
                  </a:lnTo>
                  <a:lnTo>
                    <a:pt x="53" y="50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6" y="50"/>
                  </a:lnTo>
                  <a:lnTo>
                    <a:pt x="43" y="50"/>
                  </a:lnTo>
                  <a:lnTo>
                    <a:pt x="37" y="47"/>
                  </a:lnTo>
                  <a:lnTo>
                    <a:pt x="32" y="43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2" y="27"/>
                  </a:lnTo>
                  <a:lnTo>
                    <a:pt x="32" y="27"/>
                  </a:lnTo>
                  <a:lnTo>
                    <a:pt x="33" y="23"/>
                  </a:lnTo>
                  <a:lnTo>
                    <a:pt x="35" y="22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7" y="19"/>
                  </a:lnTo>
                  <a:lnTo>
                    <a:pt x="30" y="16"/>
                  </a:lnTo>
                  <a:lnTo>
                    <a:pt x="30" y="9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66" y="20"/>
                  </a:lnTo>
                  <a:lnTo>
                    <a:pt x="68" y="19"/>
                  </a:lnTo>
                  <a:lnTo>
                    <a:pt x="68" y="17"/>
                  </a:lnTo>
                  <a:lnTo>
                    <a:pt x="79" y="25"/>
                  </a:lnTo>
                  <a:close/>
                  <a:moveTo>
                    <a:pt x="53" y="27"/>
                  </a:moveTo>
                  <a:lnTo>
                    <a:pt x="52" y="27"/>
                  </a:lnTo>
                  <a:lnTo>
                    <a:pt x="50" y="27"/>
                  </a:lnTo>
                  <a:lnTo>
                    <a:pt x="49" y="27"/>
                  </a:lnTo>
                  <a:lnTo>
                    <a:pt x="46" y="29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43" y="32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6"/>
                  </a:lnTo>
                  <a:lnTo>
                    <a:pt x="46" y="37"/>
                  </a:lnTo>
                  <a:lnTo>
                    <a:pt x="47" y="37"/>
                  </a:lnTo>
                  <a:lnTo>
                    <a:pt x="49" y="37"/>
                  </a:lnTo>
                  <a:lnTo>
                    <a:pt x="50" y="37"/>
                  </a:lnTo>
                  <a:lnTo>
                    <a:pt x="52" y="37"/>
                  </a:lnTo>
                  <a:lnTo>
                    <a:pt x="53" y="36"/>
                  </a:lnTo>
                  <a:lnTo>
                    <a:pt x="53" y="35"/>
                  </a:lnTo>
                  <a:lnTo>
                    <a:pt x="55" y="33"/>
                  </a:lnTo>
                  <a:lnTo>
                    <a:pt x="55" y="32"/>
                  </a:lnTo>
                  <a:lnTo>
                    <a:pt x="55" y="30"/>
                  </a:lnTo>
                  <a:lnTo>
                    <a:pt x="53" y="29"/>
                  </a:lnTo>
                  <a:lnTo>
                    <a:pt x="53" y="27"/>
                  </a:lnTo>
                  <a:lnTo>
                    <a:pt x="53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4" name="Freeform 446"/>
            <p:cNvSpPr>
              <a:spLocks/>
            </p:cNvSpPr>
            <p:nvPr userDrawn="1"/>
          </p:nvSpPr>
          <p:spPr bwMode="auto">
            <a:xfrm>
              <a:off x="8891609" y="508000"/>
              <a:ext cx="36513" cy="46038"/>
            </a:xfrm>
            <a:custGeom>
              <a:avLst/>
              <a:gdLst/>
              <a:ahLst/>
              <a:cxnLst>
                <a:cxn ang="0">
                  <a:pos x="54" y="15"/>
                </a:cxn>
                <a:cxn ang="0">
                  <a:pos x="53" y="17"/>
                </a:cxn>
                <a:cxn ang="0">
                  <a:pos x="51" y="21"/>
                </a:cxn>
                <a:cxn ang="0">
                  <a:pos x="48" y="25"/>
                </a:cxn>
                <a:cxn ang="0">
                  <a:pos x="46" y="31"/>
                </a:cxn>
                <a:cxn ang="0">
                  <a:pos x="43" y="35"/>
                </a:cxn>
                <a:cxn ang="0">
                  <a:pos x="40" y="40"/>
                </a:cxn>
                <a:cxn ang="0">
                  <a:pos x="37" y="44"/>
                </a:cxn>
                <a:cxn ang="0">
                  <a:pos x="34" y="48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4" y="62"/>
                </a:cxn>
                <a:cxn ang="0">
                  <a:pos x="21" y="67"/>
                </a:cxn>
                <a:cxn ang="0">
                  <a:pos x="18" y="71"/>
                </a:cxn>
                <a:cxn ang="0">
                  <a:pos x="14" y="75"/>
                </a:cxn>
                <a:cxn ang="0">
                  <a:pos x="14" y="77"/>
                </a:cxn>
                <a:cxn ang="0">
                  <a:pos x="2" y="69"/>
                </a:cxn>
                <a:cxn ang="0">
                  <a:pos x="2" y="68"/>
                </a:cxn>
                <a:cxn ang="0">
                  <a:pos x="5" y="64"/>
                </a:cxn>
                <a:cxn ang="0">
                  <a:pos x="10" y="61"/>
                </a:cxn>
                <a:cxn ang="0">
                  <a:pos x="12" y="57"/>
                </a:cxn>
                <a:cxn ang="0">
                  <a:pos x="15" y="52"/>
                </a:cxn>
                <a:cxn ang="0">
                  <a:pos x="15" y="51"/>
                </a:cxn>
                <a:cxn ang="0">
                  <a:pos x="5" y="47"/>
                </a:cxn>
                <a:cxn ang="0">
                  <a:pos x="2" y="40"/>
                </a:cxn>
                <a:cxn ang="0">
                  <a:pos x="0" y="34"/>
                </a:cxn>
                <a:cxn ang="0">
                  <a:pos x="21" y="44"/>
                </a:cxn>
                <a:cxn ang="0">
                  <a:pos x="21" y="42"/>
                </a:cxn>
                <a:cxn ang="0">
                  <a:pos x="24" y="38"/>
                </a:cxn>
                <a:cxn ang="0">
                  <a:pos x="25" y="37"/>
                </a:cxn>
                <a:cxn ang="0">
                  <a:pos x="15" y="31"/>
                </a:cxn>
                <a:cxn ang="0">
                  <a:pos x="14" y="28"/>
                </a:cxn>
                <a:cxn ang="0">
                  <a:pos x="10" y="21"/>
                </a:cxn>
                <a:cxn ang="0">
                  <a:pos x="7" y="17"/>
                </a:cxn>
                <a:cxn ang="0">
                  <a:pos x="31" y="27"/>
                </a:cxn>
                <a:cxn ang="0">
                  <a:pos x="33" y="25"/>
                </a:cxn>
                <a:cxn ang="0">
                  <a:pos x="36" y="21"/>
                </a:cxn>
                <a:cxn ang="0">
                  <a:pos x="37" y="20"/>
                </a:cxn>
                <a:cxn ang="0">
                  <a:pos x="25" y="14"/>
                </a:cxn>
                <a:cxn ang="0">
                  <a:pos x="23" y="10"/>
                </a:cxn>
                <a:cxn ang="0">
                  <a:pos x="17" y="3"/>
                </a:cxn>
                <a:cxn ang="0">
                  <a:pos x="15" y="0"/>
                </a:cxn>
                <a:cxn ang="0">
                  <a:pos x="54" y="15"/>
                </a:cxn>
              </a:cxnLst>
              <a:rect l="0" t="0" r="r" b="b"/>
              <a:pathLst>
                <a:path w="54" h="77">
                  <a:moveTo>
                    <a:pt x="54" y="15"/>
                  </a:moveTo>
                  <a:lnTo>
                    <a:pt x="53" y="17"/>
                  </a:lnTo>
                  <a:lnTo>
                    <a:pt x="51" y="21"/>
                  </a:lnTo>
                  <a:lnTo>
                    <a:pt x="48" y="25"/>
                  </a:lnTo>
                  <a:lnTo>
                    <a:pt x="46" y="31"/>
                  </a:lnTo>
                  <a:lnTo>
                    <a:pt x="43" y="35"/>
                  </a:lnTo>
                  <a:lnTo>
                    <a:pt x="40" y="40"/>
                  </a:lnTo>
                  <a:lnTo>
                    <a:pt x="37" y="44"/>
                  </a:lnTo>
                  <a:lnTo>
                    <a:pt x="34" y="48"/>
                  </a:lnTo>
                  <a:lnTo>
                    <a:pt x="31" y="54"/>
                  </a:lnTo>
                  <a:lnTo>
                    <a:pt x="27" y="58"/>
                  </a:lnTo>
                  <a:lnTo>
                    <a:pt x="24" y="62"/>
                  </a:lnTo>
                  <a:lnTo>
                    <a:pt x="21" y="67"/>
                  </a:lnTo>
                  <a:lnTo>
                    <a:pt x="18" y="71"/>
                  </a:lnTo>
                  <a:lnTo>
                    <a:pt x="14" y="75"/>
                  </a:lnTo>
                  <a:lnTo>
                    <a:pt x="14" y="77"/>
                  </a:lnTo>
                  <a:lnTo>
                    <a:pt x="2" y="69"/>
                  </a:lnTo>
                  <a:lnTo>
                    <a:pt x="2" y="68"/>
                  </a:lnTo>
                  <a:lnTo>
                    <a:pt x="5" y="64"/>
                  </a:lnTo>
                  <a:lnTo>
                    <a:pt x="10" y="61"/>
                  </a:lnTo>
                  <a:lnTo>
                    <a:pt x="12" y="57"/>
                  </a:lnTo>
                  <a:lnTo>
                    <a:pt x="15" y="52"/>
                  </a:lnTo>
                  <a:lnTo>
                    <a:pt x="15" y="51"/>
                  </a:lnTo>
                  <a:lnTo>
                    <a:pt x="5" y="47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1" y="44"/>
                  </a:lnTo>
                  <a:lnTo>
                    <a:pt x="21" y="42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15" y="31"/>
                  </a:lnTo>
                  <a:lnTo>
                    <a:pt x="14" y="28"/>
                  </a:lnTo>
                  <a:lnTo>
                    <a:pt x="10" y="21"/>
                  </a:lnTo>
                  <a:lnTo>
                    <a:pt x="7" y="17"/>
                  </a:lnTo>
                  <a:lnTo>
                    <a:pt x="31" y="27"/>
                  </a:lnTo>
                  <a:lnTo>
                    <a:pt x="33" y="25"/>
                  </a:lnTo>
                  <a:lnTo>
                    <a:pt x="36" y="21"/>
                  </a:lnTo>
                  <a:lnTo>
                    <a:pt x="37" y="20"/>
                  </a:lnTo>
                  <a:lnTo>
                    <a:pt x="25" y="14"/>
                  </a:lnTo>
                  <a:lnTo>
                    <a:pt x="23" y="10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5" name="Freeform 447"/>
            <p:cNvSpPr>
              <a:spLocks/>
            </p:cNvSpPr>
            <p:nvPr userDrawn="1"/>
          </p:nvSpPr>
          <p:spPr bwMode="auto">
            <a:xfrm>
              <a:off x="8918596" y="495300"/>
              <a:ext cx="30164" cy="28575"/>
            </a:xfrm>
            <a:custGeom>
              <a:avLst/>
              <a:gdLst/>
              <a:ahLst/>
              <a:cxnLst>
                <a:cxn ang="0">
                  <a:pos x="23" y="7"/>
                </a:cxn>
                <a:cxn ang="0">
                  <a:pos x="25" y="7"/>
                </a:cxn>
                <a:cxn ang="0">
                  <a:pos x="29" y="10"/>
                </a:cxn>
                <a:cxn ang="0">
                  <a:pos x="33" y="11"/>
                </a:cxn>
                <a:cxn ang="0">
                  <a:pos x="36" y="14"/>
                </a:cxn>
                <a:cxn ang="0">
                  <a:pos x="41" y="17"/>
                </a:cxn>
                <a:cxn ang="0">
                  <a:pos x="41" y="18"/>
                </a:cxn>
                <a:cxn ang="0">
                  <a:pos x="42" y="21"/>
                </a:cxn>
                <a:cxn ang="0">
                  <a:pos x="43" y="25"/>
                </a:cxn>
                <a:cxn ang="0">
                  <a:pos x="43" y="25"/>
                </a:cxn>
                <a:cxn ang="0">
                  <a:pos x="43" y="30"/>
                </a:cxn>
                <a:cxn ang="0">
                  <a:pos x="43" y="31"/>
                </a:cxn>
                <a:cxn ang="0">
                  <a:pos x="42" y="35"/>
                </a:cxn>
                <a:cxn ang="0">
                  <a:pos x="41" y="35"/>
                </a:cxn>
                <a:cxn ang="0">
                  <a:pos x="39" y="40"/>
                </a:cxn>
                <a:cxn ang="0">
                  <a:pos x="38" y="40"/>
                </a:cxn>
                <a:cxn ang="0">
                  <a:pos x="35" y="43"/>
                </a:cxn>
                <a:cxn ang="0">
                  <a:pos x="30" y="44"/>
                </a:cxn>
                <a:cxn ang="0">
                  <a:pos x="30" y="44"/>
                </a:cxn>
                <a:cxn ang="0">
                  <a:pos x="25" y="44"/>
                </a:cxn>
                <a:cxn ang="0">
                  <a:pos x="20" y="44"/>
                </a:cxn>
                <a:cxn ang="0">
                  <a:pos x="23" y="43"/>
                </a:cxn>
                <a:cxn ang="0">
                  <a:pos x="25" y="41"/>
                </a:cxn>
                <a:cxn ang="0">
                  <a:pos x="28" y="40"/>
                </a:cxn>
                <a:cxn ang="0">
                  <a:pos x="30" y="38"/>
                </a:cxn>
                <a:cxn ang="0">
                  <a:pos x="30" y="38"/>
                </a:cxn>
                <a:cxn ang="0">
                  <a:pos x="32" y="35"/>
                </a:cxn>
                <a:cxn ang="0">
                  <a:pos x="32" y="34"/>
                </a:cxn>
                <a:cxn ang="0">
                  <a:pos x="33" y="34"/>
                </a:cxn>
                <a:cxn ang="0">
                  <a:pos x="33" y="33"/>
                </a:cxn>
                <a:cxn ang="0">
                  <a:pos x="33" y="31"/>
                </a:cxn>
                <a:cxn ang="0">
                  <a:pos x="33" y="28"/>
                </a:cxn>
                <a:cxn ang="0">
                  <a:pos x="33" y="27"/>
                </a:cxn>
                <a:cxn ang="0">
                  <a:pos x="33" y="25"/>
                </a:cxn>
                <a:cxn ang="0">
                  <a:pos x="32" y="24"/>
                </a:cxn>
                <a:cxn ang="0">
                  <a:pos x="29" y="21"/>
                </a:cxn>
                <a:cxn ang="0">
                  <a:pos x="28" y="20"/>
                </a:cxn>
                <a:cxn ang="0">
                  <a:pos x="25" y="18"/>
                </a:cxn>
                <a:cxn ang="0">
                  <a:pos x="10" y="14"/>
                </a:cxn>
                <a:cxn ang="0">
                  <a:pos x="9" y="18"/>
                </a:cxn>
                <a:cxn ang="0">
                  <a:pos x="7" y="17"/>
                </a:cxn>
                <a:cxn ang="0">
                  <a:pos x="7" y="16"/>
                </a:cxn>
                <a:cxn ang="0">
                  <a:pos x="7" y="13"/>
                </a:cxn>
                <a:cxn ang="0">
                  <a:pos x="7" y="13"/>
                </a:cxn>
                <a:cxn ang="0">
                  <a:pos x="6" y="10"/>
                </a:cxn>
                <a:cxn ang="0">
                  <a:pos x="5" y="7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3" y="7"/>
                </a:cxn>
              </a:cxnLst>
              <a:rect l="0" t="0" r="r" b="b"/>
              <a:pathLst>
                <a:path w="43" h="44">
                  <a:moveTo>
                    <a:pt x="23" y="7"/>
                  </a:moveTo>
                  <a:lnTo>
                    <a:pt x="25" y="7"/>
                  </a:lnTo>
                  <a:lnTo>
                    <a:pt x="29" y="10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41" y="17"/>
                  </a:lnTo>
                  <a:lnTo>
                    <a:pt x="41" y="18"/>
                  </a:lnTo>
                  <a:lnTo>
                    <a:pt x="42" y="21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30"/>
                  </a:lnTo>
                  <a:lnTo>
                    <a:pt x="43" y="31"/>
                  </a:lnTo>
                  <a:lnTo>
                    <a:pt x="42" y="35"/>
                  </a:lnTo>
                  <a:lnTo>
                    <a:pt x="41" y="35"/>
                  </a:lnTo>
                  <a:lnTo>
                    <a:pt x="39" y="40"/>
                  </a:lnTo>
                  <a:lnTo>
                    <a:pt x="38" y="40"/>
                  </a:lnTo>
                  <a:lnTo>
                    <a:pt x="35" y="43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23" y="43"/>
                  </a:lnTo>
                  <a:lnTo>
                    <a:pt x="25" y="41"/>
                  </a:lnTo>
                  <a:lnTo>
                    <a:pt x="28" y="40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3" y="34"/>
                  </a:lnTo>
                  <a:lnTo>
                    <a:pt x="33" y="33"/>
                  </a:lnTo>
                  <a:lnTo>
                    <a:pt x="33" y="31"/>
                  </a:lnTo>
                  <a:lnTo>
                    <a:pt x="33" y="28"/>
                  </a:lnTo>
                  <a:lnTo>
                    <a:pt x="33" y="27"/>
                  </a:lnTo>
                  <a:lnTo>
                    <a:pt x="33" y="25"/>
                  </a:lnTo>
                  <a:lnTo>
                    <a:pt x="32" y="24"/>
                  </a:lnTo>
                  <a:lnTo>
                    <a:pt x="29" y="21"/>
                  </a:lnTo>
                  <a:lnTo>
                    <a:pt x="28" y="20"/>
                  </a:lnTo>
                  <a:lnTo>
                    <a:pt x="25" y="18"/>
                  </a:lnTo>
                  <a:lnTo>
                    <a:pt x="10" y="14"/>
                  </a:lnTo>
                  <a:lnTo>
                    <a:pt x="9" y="18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6" y="10"/>
                  </a:lnTo>
                  <a:lnTo>
                    <a:pt x="5" y="7"/>
                  </a:lnTo>
                  <a:lnTo>
                    <a:pt x="3" y="6"/>
                  </a:lnTo>
                  <a:lnTo>
                    <a:pt x="2" y="4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6" name="Freeform 448"/>
            <p:cNvSpPr>
              <a:spLocks/>
            </p:cNvSpPr>
            <p:nvPr userDrawn="1"/>
          </p:nvSpPr>
          <p:spPr bwMode="auto">
            <a:xfrm>
              <a:off x="8918596" y="452438"/>
              <a:ext cx="36514" cy="49212"/>
            </a:xfrm>
            <a:custGeom>
              <a:avLst/>
              <a:gdLst/>
              <a:ahLst/>
              <a:cxnLst>
                <a:cxn ang="0">
                  <a:pos x="51" y="3"/>
                </a:cxn>
                <a:cxn ang="0">
                  <a:pos x="48" y="14"/>
                </a:cxn>
                <a:cxn ang="0">
                  <a:pos x="46" y="24"/>
                </a:cxn>
                <a:cxn ang="0">
                  <a:pos x="43" y="34"/>
                </a:cxn>
                <a:cxn ang="0">
                  <a:pos x="39" y="44"/>
                </a:cxn>
                <a:cxn ang="0">
                  <a:pos x="36" y="54"/>
                </a:cxn>
                <a:cxn ang="0">
                  <a:pos x="32" y="64"/>
                </a:cxn>
                <a:cxn ang="0">
                  <a:pos x="29" y="73"/>
                </a:cxn>
                <a:cxn ang="0">
                  <a:pos x="26" y="78"/>
                </a:cxn>
                <a:cxn ang="0">
                  <a:pos x="20" y="77"/>
                </a:cxn>
                <a:cxn ang="0">
                  <a:pos x="20" y="71"/>
                </a:cxn>
                <a:cxn ang="0">
                  <a:pos x="18" y="67"/>
                </a:cxn>
                <a:cxn ang="0">
                  <a:pos x="16" y="64"/>
                </a:cxn>
                <a:cxn ang="0">
                  <a:pos x="15" y="63"/>
                </a:cxn>
                <a:cxn ang="0">
                  <a:pos x="19" y="61"/>
                </a:cxn>
                <a:cxn ang="0">
                  <a:pos x="22" y="56"/>
                </a:cxn>
                <a:cxn ang="0">
                  <a:pos x="25" y="46"/>
                </a:cxn>
                <a:cxn ang="0">
                  <a:pos x="28" y="36"/>
                </a:cxn>
                <a:cxn ang="0">
                  <a:pos x="30" y="26"/>
                </a:cxn>
                <a:cxn ang="0">
                  <a:pos x="33" y="16"/>
                </a:cxn>
                <a:cxn ang="0">
                  <a:pos x="30" y="12"/>
                </a:cxn>
                <a:cxn ang="0">
                  <a:pos x="23" y="12"/>
                </a:cxn>
                <a:cxn ang="0">
                  <a:pos x="23" y="14"/>
                </a:cxn>
                <a:cxn ang="0">
                  <a:pos x="20" y="24"/>
                </a:cxn>
                <a:cxn ang="0">
                  <a:pos x="18" y="34"/>
                </a:cxn>
                <a:cxn ang="0">
                  <a:pos x="15" y="43"/>
                </a:cxn>
                <a:cxn ang="0">
                  <a:pos x="10" y="53"/>
                </a:cxn>
                <a:cxn ang="0">
                  <a:pos x="9" y="53"/>
                </a:cxn>
                <a:cxn ang="0">
                  <a:pos x="7" y="49"/>
                </a:cxn>
                <a:cxn ang="0">
                  <a:pos x="6" y="46"/>
                </a:cxn>
                <a:cxn ang="0">
                  <a:pos x="3" y="43"/>
                </a:cxn>
                <a:cxn ang="0">
                  <a:pos x="0" y="40"/>
                </a:cxn>
                <a:cxn ang="0">
                  <a:pos x="6" y="40"/>
                </a:cxn>
                <a:cxn ang="0">
                  <a:pos x="9" y="31"/>
                </a:cxn>
                <a:cxn ang="0">
                  <a:pos x="12" y="23"/>
                </a:cxn>
                <a:cxn ang="0">
                  <a:pos x="15" y="13"/>
                </a:cxn>
                <a:cxn ang="0">
                  <a:pos x="15" y="7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36" y="3"/>
                </a:cxn>
                <a:cxn ang="0">
                  <a:pos x="38" y="0"/>
                </a:cxn>
              </a:cxnLst>
              <a:rect l="0" t="0" r="r" b="b"/>
              <a:pathLst>
                <a:path w="51" h="78">
                  <a:moveTo>
                    <a:pt x="51" y="2"/>
                  </a:moveTo>
                  <a:lnTo>
                    <a:pt x="51" y="3"/>
                  </a:lnTo>
                  <a:lnTo>
                    <a:pt x="49" y="9"/>
                  </a:lnTo>
                  <a:lnTo>
                    <a:pt x="48" y="14"/>
                  </a:lnTo>
                  <a:lnTo>
                    <a:pt x="48" y="19"/>
                  </a:lnTo>
                  <a:lnTo>
                    <a:pt x="46" y="24"/>
                  </a:lnTo>
                  <a:lnTo>
                    <a:pt x="45" y="29"/>
                  </a:lnTo>
                  <a:lnTo>
                    <a:pt x="43" y="34"/>
                  </a:lnTo>
                  <a:lnTo>
                    <a:pt x="42" y="39"/>
                  </a:lnTo>
                  <a:lnTo>
                    <a:pt x="39" y="44"/>
                  </a:lnTo>
                  <a:lnTo>
                    <a:pt x="38" y="49"/>
                  </a:lnTo>
                  <a:lnTo>
                    <a:pt x="36" y="54"/>
                  </a:lnTo>
                  <a:lnTo>
                    <a:pt x="35" y="58"/>
                  </a:lnTo>
                  <a:lnTo>
                    <a:pt x="32" y="64"/>
                  </a:lnTo>
                  <a:lnTo>
                    <a:pt x="30" y="68"/>
                  </a:lnTo>
                  <a:lnTo>
                    <a:pt x="29" y="73"/>
                  </a:lnTo>
                  <a:lnTo>
                    <a:pt x="26" y="78"/>
                  </a:lnTo>
                  <a:lnTo>
                    <a:pt x="26" y="78"/>
                  </a:lnTo>
                  <a:lnTo>
                    <a:pt x="22" y="77"/>
                  </a:lnTo>
                  <a:lnTo>
                    <a:pt x="20" y="77"/>
                  </a:lnTo>
                  <a:lnTo>
                    <a:pt x="20" y="73"/>
                  </a:lnTo>
                  <a:lnTo>
                    <a:pt x="20" y="71"/>
                  </a:lnTo>
                  <a:lnTo>
                    <a:pt x="19" y="68"/>
                  </a:lnTo>
                  <a:lnTo>
                    <a:pt x="18" y="67"/>
                  </a:lnTo>
                  <a:lnTo>
                    <a:pt x="18" y="66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5" y="63"/>
                  </a:lnTo>
                  <a:lnTo>
                    <a:pt x="16" y="61"/>
                  </a:lnTo>
                  <a:lnTo>
                    <a:pt x="19" y="61"/>
                  </a:lnTo>
                  <a:lnTo>
                    <a:pt x="19" y="60"/>
                  </a:lnTo>
                  <a:lnTo>
                    <a:pt x="22" y="56"/>
                  </a:lnTo>
                  <a:lnTo>
                    <a:pt x="23" y="50"/>
                  </a:lnTo>
                  <a:lnTo>
                    <a:pt x="25" y="46"/>
                  </a:lnTo>
                  <a:lnTo>
                    <a:pt x="26" y="41"/>
                  </a:lnTo>
                  <a:lnTo>
                    <a:pt x="28" y="36"/>
                  </a:lnTo>
                  <a:lnTo>
                    <a:pt x="29" y="31"/>
                  </a:lnTo>
                  <a:lnTo>
                    <a:pt x="30" y="26"/>
                  </a:lnTo>
                  <a:lnTo>
                    <a:pt x="32" y="22"/>
                  </a:lnTo>
                  <a:lnTo>
                    <a:pt x="33" y="16"/>
                  </a:lnTo>
                  <a:lnTo>
                    <a:pt x="35" y="13"/>
                  </a:lnTo>
                  <a:lnTo>
                    <a:pt x="30" y="12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2" y="19"/>
                  </a:lnTo>
                  <a:lnTo>
                    <a:pt x="20" y="24"/>
                  </a:lnTo>
                  <a:lnTo>
                    <a:pt x="19" y="29"/>
                  </a:lnTo>
                  <a:lnTo>
                    <a:pt x="18" y="34"/>
                  </a:lnTo>
                  <a:lnTo>
                    <a:pt x="16" y="39"/>
                  </a:lnTo>
                  <a:lnTo>
                    <a:pt x="15" y="43"/>
                  </a:lnTo>
                  <a:lnTo>
                    <a:pt x="13" y="47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9" y="53"/>
                  </a:lnTo>
                  <a:lnTo>
                    <a:pt x="9" y="51"/>
                  </a:lnTo>
                  <a:lnTo>
                    <a:pt x="7" y="49"/>
                  </a:lnTo>
                  <a:lnTo>
                    <a:pt x="7" y="47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3" y="43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39"/>
                  </a:lnTo>
                  <a:lnTo>
                    <a:pt x="6" y="40"/>
                  </a:lnTo>
                  <a:lnTo>
                    <a:pt x="7" y="36"/>
                  </a:lnTo>
                  <a:lnTo>
                    <a:pt x="9" y="31"/>
                  </a:lnTo>
                  <a:lnTo>
                    <a:pt x="10" y="27"/>
                  </a:lnTo>
                  <a:lnTo>
                    <a:pt x="12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15" y="9"/>
                  </a:lnTo>
                  <a:lnTo>
                    <a:pt x="15" y="7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19" y="3"/>
                  </a:lnTo>
                  <a:lnTo>
                    <a:pt x="20" y="2"/>
                  </a:lnTo>
                  <a:lnTo>
                    <a:pt x="25" y="2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5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7" name="Freeform 449"/>
            <p:cNvSpPr>
              <a:spLocks noEditPoints="1"/>
            </p:cNvSpPr>
            <p:nvPr userDrawn="1"/>
          </p:nvSpPr>
          <p:spPr bwMode="auto">
            <a:xfrm>
              <a:off x="8897959" y="433388"/>
              <a:ext cx="74613" cy="30162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95" y="2"/>
                </a:cxn>
                <a:cxn ang="0">
                  <a:pos x="101" y="8"/>
                </a:cxn>
                <a:cxn ang="0">
                  <a:pos x="102" y="10"/>
                </a:cxn>
                <a:cxn ang="0">
                  <a:pos x="104" y="13"/>
                </a:cxn>
                <a:cxn ang="0">
                  <a:pos x="104" y="19"/>
                </a:cxn>
                <a:cxn ang="0">
                  <a:pos x="102" y="23"/>
                </a:cxn>
                <a:cxn ang="0">
                  <a:pos x="99" y="29"/>
                </a:cxn>
                <a:cxn ang="0">
                  <a:pos x="92" y="33"/>
                </a:cxn>
                <a:cxn ang="0">
                  <a:pos x="88" y="35"/>
                </a:cxn>
                <a:cxn ang="0">
                  <a:pos x="82" y="35"/>
                </a:cxn>
                <a:cxn ang="0">
                  <a:pos x="81" y="36"/>
                </a:cxn>
                <a:cxn ang="0">
                  <a:pos x="78" y="47"/>
                </a:cxn>
                <a:cxn ang="0">
                  <a:pos x="76" y="53"/>
                </a:cxn>
                <a:cxn ang="0">
                  <a:pos x="63" y="49"/>
                </a:cxn>
                <a:cxn ang="0">
                  <a:pos x="66" y="39"/>
                </a:cxn>
                <a:cxn ang="0">
                  <a:pos x="68" y="32"/>
                </a:cxn>
                <a:cxn ang="0">
                  <a:pos x="9" y="22"/>
                </a:cxn>
                <a:cxn ang="0">
                  <a:pos x="0" y="12"/>
                </a:cxn>
                <a:cxn ang="0">
                  <a:pos x="69" y="19"/>
                </a:cxn>
                <a:cxn ang="0">
                  <a:pos x="69" y="15"/>
                </a:cxn>
                <a:cxn ang="0">
                  <a:pos x="72" y="10"/>
                </a:cxn>
                <a:cxn ang="0">
                  <a:pos x="73" y="6"/>
                </a:cxn>
                <a:cxn ang="0">
                  <a:pos x="76" y="5"/>
                </a:cxn>
                <a:cxn ang="0">
                  <a:pos x="82" y="2"/>
                </a:cxn>
                <a:cxn ang="0">
                  <a:pos x="85" y="0"/>
                </a:cxn>
                <a:cxn ang="0">
                  <a:pos x="88" y="0"/>
                </a:cxn>
                <a:cxn ang="0">
                  <a:pos x="83" y="15"/>
                </a:cxn>
                <a:cxn ang="0">
                  <a:pos x="82" y="16"/>
                </a:cxn>
                <a:cxn ang="0">
                  <a:pos x="82" y="19"/>
                </a:cxn>
                <a:cxn ang="0">
                  <a:pos x="85" y="22"/>
                </a:cxn>
                <a:cxn ang="0">
                  <a:pos x="88" y="22"/>
                </a:cxn>
                <a:cxn ang="0">
                  <a:pos x="91" y="19"/>
                </a:cxn>
                <a:cxn ang="0">
                  <a:pos x="92" y="18"/>
                </a:cxn>
                <a:cxn ang="0">
                  <a:pos x="91" y="15"/>
                </a:cxn>
                <a:cxn ang="0">
                  <a:pos x="86" y="13"/>
                </a:cxn>
              </a:cxnLst>
              <a:rect l="0" t="0" r="r" b="b"/>
              <a:pathLst>
                <a:path w="104" h="53">
                  <a:moveTo>
                    <a:pt x="88" y="0"/>
                  </a:moveTo>
                  <a:lnTo>
                    <a:pt x="92" y="0"/>
                  </a:lnTo>
                  <a:lnTo>
                    <a:pt x="92" y="2"/>
                  </a:lnTo>
                  <a:lnTo>
                    <a:pt x="95" y="2"/>
                  </a:lnTo>
                  <a:lnTo>
                    <a:pt x="98" y="5"/>
                  </a:lnTo>
                  <a:lnTo>
                    <a:pt x="101" y="8"/>
                  </a:lnTo>
                  <a:lnTo>
                    <a:pt x="101" y="8"/>
                  </a:lnTo>
                  <a:lnTo>
                    <a:pt x="102" y="10"/>
                  </a:lnTo>
                  <a:lnTo>
                    <a:pt x="104" y="13"/>
                  </a:lnTo>
                  <a:lnTo>
                    <a:pt x="104" y="13"/>
                  </a:lnTo>
                  <a:lnTo>
                    <a:pt x="104" y="18"/>
                  </a:lnTo>
                  <a:lnTo>
                    <a:pt x="104" y="19"/>
                  </a:lnTo>
                  <a:lnTo>
                    <a:pt x="102" y="23"/>
                  </a:lnTo>
                  <a:lnTo>
                    <a:pt x="102" y="23"/>
                  </a:lnTo>
                  <a:lnTo>
                    <a:pt x="101" y="28"/>
                  </a:lnTo>
                  <a:lnTo>
                    <a:pt x="99" y="29"/>
                  </a:lnTo>
                  <a:lnTo>
                    <a:pt x="96" y="30"/>
                  </a:lnTo>
                  <a:lnTo>
                    <a:pt x="92" y="33"/>
                  </a:lnTo>
                  <a:lnTo>
                    <a:pt x="92" y="33"/>
                  </a:lnTo>
                  <a:lnTo>
                    <a:pt x="88" y="35"/>
                  </a:lnTo>
                  <a:lnTo>
                    <a:pt x="83" y="35"/>
                  </a:lnTo>
                  <a:lnTo>
                    <a:pt x="82" y="35"/>
                  </a:lnTo>
                  <a:lnTo>
                    <a:pt x="81" y="33"/>
                  </a:lnTo>
                  <a:lnTo>
                    <a:pt x="81" y="36"/>
                  </a:lnTo>
                  <a:lnTo>
                    <a:pt x="79" y="42"/>
                  </a:lnTo>
                  <a:lnTo>
                    <a:pt x="78" y="47"/>
                  </a:lnTo>
                  <a:lnTo>
                    <a:pt x="78" y="52"/>
                  </a:lnTo>
                  <a:lnTo>
                    <a:pt x="76" y="53"/>
                  </a:lnTo>
                  <a:lnTo>
                    <a:pt x="63" y="50"/>
                  </a:lnTo>
                  <a:lnTo>
                    <a:pt x="63" y="49"/>
                  </a:lnTo>
                  <a:lnTo>
                    <a:pt x="65" y="45"/>
                  </a:lnTo>
                  <a:lnTo>
                    <a:pt x="66" y="39"/>
                  </a:lnTo>
                  <a:lnTo>
                    <a:pt x="66" y="35"/>
                  </a:lnTo>
                  <a:lnTo>
                    <a:pt x="68" y="32"/>
                  </a:lnTo>
                  <a:lnTo>
                    <a:pt x="12" y="25"/>
                  </a:lnTo>
                  <a:lnTo>
                    <a:pt x="9" y="22"/>
                  </a:lnTo>
                  <a:lnTo>
                    <a:pt x="4" y="1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9" y="19"/>
                  </a:lnTo>
                  <a:lnTo>
                    <a:pt x="69" y="18"/>
                  </a:lnTo>
                  <a:lnTo>
                    <a:pt x="69" y="15"/>
                  </a:lnTo>
                  <a:lnTo>
                    <a:pt x="71" y="13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3" y="6"/>
                  </a:lnTo>
                  <a:lnTo>
                    <a:pt x="75" y="5"/>
                  </a:lnTo>
                  <a:lnTo>
                    <a:pt x="76" y="5"/>
                  </a:lnTo>
                  <a:lnTo>
                    <a:pt x="79" y="2"/>
                  </a:lnTo>
                  <a:lnTo>
                    <a:pt x="82" y="2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88" y="0"/>
                  </a:lnTo>
                  <a:lnTo>
                    <a:pt x="88" y="0"/>
                  </a:lnTo>
                  <a:close/>
                  <a:moveTo>
                    <a:pt x="86" y="13"/>
                  </a:moveTo>
                  <a:lnTo>
                    <a:pt x="83" y="15"/>
                  </a:lnTo>
                  <a:lnTo>
                    <a:pt x="82" y="15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82" y="19"/>
                  </a:lnTo>
                  <a:lnTo>
                    <a:pt x="83" y="20"/>
                  </a:lnTo>
                  <a:lnTo>
                    <a:pt x="85" y="22"/>
                  </a:lnTo>
                  <a:lnTo>
                    <a:pt x="86" y="22"/>
                  </a:lnTo>
                  <a:lnTo>
                    <a:pt x="88" y="22"/>
                  </a:lnTo>
                  <a:lnTo>
                    <a:pt x="91" y="20"/>
                  </a:lnTo>
                  <a:lnTo>
                    <a:pt x="91" y="19"/>
                  </a:lnTo>
                  <a:lnTo>
                    <a:pt x="92" y="18"/>
                  </a:lnTo>
                  <a:lnTo>
                    <a:pt x="92" y="18"/>
                  </a:lnTo>
                  <a:lnTo>
                    <a:pt x="92" y="16"/>
                  </a:lnTo>
                  <a:lnTo>
                    <a:pt x="91" y="15"/>
                  </a:lnTo>
                  <a:lnTo>
                    <a:pt x="89" y="13"/>
                  </a:lnTo>
                  <a:lnTo>
                    <a:pt x="86" y="13"/>
                  </a:lnTo>
                  <a:lnTo>
                    <a:pt x="8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8" name="Freeform 450"/>
            <p:cNvSpPr>
              <a:spLocks/>
            </p:cNvSpPr>
            <p:nvPr userDrawn="1"/>
          </p:nvSpPr>
          <p:spPr bwMode="auto">
            <a:xfrm>
              <a:off x="8901134" y="412750"/>
              <a:ext cx="65088" cy="2063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71" y="0"/>
                </a:cxn>
                <a:cxn ang="0">
                  <a:pos x="72" y="0"/>
                </a:cxn>
                <a:cxn ang="0">
                  <a:pos x="77" y="3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8" y="10"/>
                </a:cxn>
                <a:cxn ang="0">
                  <a:pos x="90" y="12"/>
                </a:cxn>
                <a:cxn ang="0">
                  <a:pos x="91" y="13"/>
                </a:cxn>
                <a:cxn ang="0">
                  <a:pos x="92" y="14"/>
                </a:cxn>
                <a:cxn ang="0">
                  <a:pos x="92" y="16"/>
                </a:cxn>
                <a:cxn ang="0">
                  <a:pos x="92" y="17"/>
                </a:cxn>
                <a:cxn ang="0">
                  <a:pos x="92" y="20"/>
                </a:cxn>
                <a:cxn ang="0">
                  <a:pos x="92" y="22"/>
                </a:cxn>
                <a:cxn ang="0">
                  <a:pos x="91" y="23"/>
                </a:cxn>
                <a:cxn ang="0">
                  <a:pos x="88" y="27"/>
                </a:cxn>
                <a:cxn ang="0">
                  <a:pos x="88" y="27"/>
                </a:cxn>
                <a:cxn ang="0">
                  <a:pos x="85" y="29"/>
                </a:cxn>
                <a:cxn ang="0">
                  <a:pos x="81" y="30"/>
                </a:cxn>
                <a:cxn ang="0">
                  <a:pos x="77" y="31"/>
                </a:cxn>
                <a:cxn ang="0">
                  <a:pos x="74" y="31"/>
                </a:cxn>
                <a:cxn ang="0">
                  <a:pos x="13" y="27"/>
                </a:cxn>
                <a:cxn ang="0">
                  <a:pos x="9" y="22"/>
                </a:cxn>
                <a:cxn ang="0">
                  <a:pos x="3" y="17"/>
                </a:cxn>
                <a:cxn ang="0">
                  <a:pos x="0" y="16"/>
                </a:cxn>
                <a:cxn ang="0">
                  <a:pos x="72" y="19"/>
                </a:cxn>
                <a:cxn ang="0">
                  <a:pos x="75" y="19"/>
                </a:cxn>
                <a:cxn ang="0">
                  <a:pos x="77" y="19"/>
                </a:cxn>
                <a:cxn ang="0">
                  <a:pos x="78" y="17"/>
                </a:cxn>
                <a:cxn ang="0">
                  <a:pos x="81" y="17"/>
                </a:cxn>
                <a:cxn ang="0">
                  <a:pos x="81" y="16"/>
                </a:cxn>
                <a:cxn ang="0">
                  <a:pos x="81" y="14"/>
                </a:cxn>
                <a:cxn ang="0">
                  <a:pos x="81" y="13"/>
                </a:cxn>
                <a:cxn ang="0">
                  <a:pos x="79" y="12"/>
                </a:cxn>
                <a:cxn ang="0">
                  <a:pos x="79" y="10"/>
                </a:cxn>
                <a:cxn ang="0">
                  <a:pos x="77" y="7"/>
                </a:cxn>
                <a:cxn ang="0">
                  <a:pos x="75" y="6"/>
                </a:cxn>
                <a:cxn ang="0">
                  <a:pos x="74" y="4"/>
                </a:cxn>
                <a:cxn ang="0">
                  <a:pos x="69" y="3"/>
                </a:cxn>
                <a:cxn ang="0">
                  <a:pos x="68" y="2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2" h="31">
                  <a:moveTo>
                    <a:pt x="68" y="0"/>
                  </a:moveTo>
                  <a:lnTo>
                    <a:pt x="71" y="0"/>
                  </a:lnTo>
                  <a:lnTo>
                    <a:pt x="72" y="0"/>
                  </a:lnTo>
                  <a:lnTo>
                    <a:pt x="77" y="3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8" y="10"/>
                  </a:lnTo>
                  <a:lnTo>
                    <a:pt x="90" y="12"/>
                  </a:lnTo>
                  <a:lnTo>
                    <a:pt x="91" y="13"/>
                  </a:lnTo>
                  <a:lnTo>
                    <a:pt x="92" y="14"/>
                  </a:lnTo>
                  <a:lnTo>
                    <a:pt x="92" y="16"/>
                  </a:lnTo>
                  <a:lnTo>
                    <a:pt x="92" y="17"/>
                  </a:lnTo>
                  <a:lnTo>
                    <a:pt x="92" y="20"/>
                  </a:lnTo>
                  <a:lnTo>
                    <a:pt x="92" y="22"/>
                  </a:lnTo>
                  <a:lnTo>
                    <a:pt x="91" y="23"/>
                  </a:lnTo>
                  <a:lnTo>
                    <a:pt x="88" y="27"/>
                  </a:lnTo>
                  <a:lnTo>
                    <a:pt x="88" y="27"/>
                  </a:lnTo>
                  <a:lnTo>
                    <a:pt x="85" y="29"/>
                  </a:lnTo>
                  <a:lnTo>
                    <a:pt x="81" y="30"/>
                  </a:lnTo>
                  <a:lnTo>
                    <a:pt x="77" y="31"/>
                  </a:lnTo>
                  <a:lnTo>
                    <a:pt x="74" y="31"/>
                  </a:lnTo>
                  <a:lnTo>
                    <a:pt x="13" y="27"/>
                  </a:lnTo>
                  <a:lnTo>
                    <a:pt x="9" y="22"/>
                  </a:lnTo>
                  <a:lnTo>
                    <a:pt x="3" y="17"/>
                  </a:lnTo>
                  <a:lnTo>
                    <a:pt x="0" y="16"/>
                  </a:lnTo>
                  <a:lnTo>
                    <a:pt x="72" y="19"/>
                  </a:lnTo>
                  <a:lnTo>
                    <a:pt x="75" y="19"/>
                  </a:lnTo>
                  <a:lnTo>
                    <a:pt x="77" y="19"/>
                  </a:lnTo>
                  <a:lnTo>
                    <a:pt x="78" y="17"/>
                  </a:lnTo>
                  <a:lnTo>
                    <a:pt x="81" y="17"/>
                  </a:lnTo>
                  <a:lnTo>
                    <a:pt x="81" y="16"/>
                  </a:lnTo>
                  <a:lnTo>
                    <a:pt x="81" y="14"/>
                  </a:lnTo>
                  <a:lnTo>
                    <a:pt x="81" y="13"/>
                  </a:lnTo>
                  <a:lnTo>
                    <a:pt x="79" y="12"/>
                  </a:lnTo>
                  <a:lnTo>
                    <a:pt x="79" y="10"/>
                  </a:lnTo>
                  <a:lnTo>
                    <a:pt x="77" y="7"/>
                  </a:lnTo>
                  <a:lnTo>
                    <a:pt x="75" y="6"/>
                  </a:lnTo>
                  <a:lnTo>
                    <a:pt x="74" y="4"/>
                  </a:lnTo>
                  <a:lnTo>
                    <a:pt x="69" y="3"/>
                  </a:lnTo>
                  <a:lnTo>
                    <a:pt x="68" y="2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49" name="Freeform 451"/>
            <p:cNvSpPr>
              <a:spLocks/>
            </p:cNvSpPr>
            <p:nvPr userDrawn="1"/>
          </p:nvSpPr>
          <p:spPr bwMode="auto">
            <a:xfrm>
              <a:off x="8243896" y="368300"/>
              <a:ext cx="36513" cy="33338"/>
            </a:xfrm>
            <a:custGeom>
              <a:avLst/>
              <a:gdLst/>
              <a:ahLst/>
              <a:cxnLst>
                <a:cxn ang="0">
                  <a:pos x="43" y="8"/>
                </a:cxn>
                <a:cxn ang="0">
                  <a:pos x="48" y="10"/>
                </a:cxn>
                <a:cxn ang="0">
                  <a:pos x="51" y="11"/>
                </a:cxn>
                <a:cxn ang="0">
                  <a:pos x="52" y="12"/>
                </a:cxn>
                <a:cxn ang="0">
                  <a:pos x="51" y="15"/>
                </a:cxn>
                <a:cxn ang="0">
                  <a:pos x="48" y="18"/>
                </a:cxn>
                <a:cxn ang="0">
                  <a:pos x="41" y="25"/>
                </a:cxn>
                <a:cxn ang="0">
                  <a:pos x="28" y="34"/>
                </a:cxn>
                <a:cxn ang="0">
                  <a:pos x="26" y="37"/>
                </a:cxn>
                <a:cxn ang="0">
                  <a:pos x="28" y="38"/>
                </a:cxn>
                <a:cxn ang="0">
                  <a:pos x="38" y="40"/>
                </a:cxn>
                <a:cxn ang="0">
                  <a:pos x="39" y="40"/>
                </a:cxn>
                <a:cxn ang="0">
                  <a:pos x="41" y="38"/>
                </a:cxn>
                <a:cxn ang="0">
                  <a:pos x="42" y="37"/>
                </a:cxn>
                <a:cxn ang="0">
                  <a:pos x="45" y="35"/>
                </a:cxn>
                <a:cxn ang="0">
                  <a:pos x="46" y="37"/>
                </a:cxn>
                <a:cxn ang="0">
                  <a:pos x="48" y="38"/>
                </a:cxn>
                <a:cxn ang="0">
                  <a:pos x="48" y="41"/>
                </a:cxn>
                <a:cxn ang="0">
                  <a:pos x="48" y="44"/>
                </a:cxn>
                <a:cxn ang="0">
                  <a:pos x="48" y="49"/>
                </a:cxn>
                <a:cxn ang="0">
                  <a:pos x="46" y="51"/>
                </a:cxn>
                <a:cxn ang="0">
                  <a:pos x="45" y="54"/>
                </a:cxn>
                <a:cxn ang="0">
                  <a:pos x="42" y="54"/>
                </a:cxn>
                <a:cxn ang="0">
                  <a:pos x="41" y="52"/>
                </a:cxn>
                <a:cxn ang="0">
                  <a:pos x="39" y="51"/>
                </a:cxn>
                <a:cxn ang="0">
                  <a:pos x="38" y="49"/>
                </a:cxn>
                <a:cxn ang="0">
                  <a:pos x="33" y="48"/>
                </a:cxn>
                <a:cxn ang="0">
                  <a:pos x="15" y="47"/>
                </a:cxn>
                <a:cxn ang="0">
                  <a:pos x="12" y="47"/>
                </a:cxn>
                <a:cxn ang="0">
                  <a:pos x="7" y="48"/>
                </a:cxn>
                <a:cxn ang="0">
                  <a:pos x="6" y="49"/>
                </a:cxn>
                <a:cxn ang="0">
                  <a:pos x="5" y="51"/>
                </a:cxn>
                <a:cxn ang="0">
                  <a:pos x="2" y="49"/>
                </a:cxn>
                <a:cxn ang="0">
                  <a:pos x="2" y="48"/>
                </a:cxn>
                <a:cxn ang="0">
                  <a:pos x="0" y="47"/>
                </a:cxn>
                <a:cxn ang="0">
                  <a:pos x="0" y="42"/>
                </a:cxn>
                <a:cxn ang="0">
                  <a:pos x="2" y="35"/>
                </a:cxn>
                <a:cxn ang="0">
                  <a:pos x="3" y="34"/>
                </a:cxn>
                <a:cxn ang="0">
                  <a:pos x="22" y="18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13" y="14"/>
                </a:cxn>
                <a:cxn ang="0">
                  <a:pos x="12" y="15"/>
                </a:cxn>
                <a:cxn ang="0">
                  <a:pos x="10" y="17"/>
                </a:cxn>
                <a:cxn ang="0">
                  <a:pos x="9" y="18"/>
                </a:cxn>
                <a:cxn ang="0">
                  <a:pos x="7" y="18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3" y="12"/>
                </a:cxn>
                <a:cxn ang="0">
                  <a:pos x="5" y="7"/>
                </a:cxn>
                <a:cxn ang="0">
                  <a:pos x="5" y="4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2" y="1"/>
                </a:cxn>
                <a:cxn ang="0">
                  <a:pos x="12" y="3"/>
                </a:cxn>
                <a:cxn ang="0">
                  <a:pos x="15" y="5"/>
                </a:cxn>
                <a:cxn ang="0">
                  <a:pos x="18" y="5"/>
                </a:cxn>
              </a:cxnLst>
              <a:rect l="0" t="0" r="r" b="b"/>
              <a:pathLst>
                <a:path w="52" h="54">
                  <a:moveTo>
                    <a:pt x="20" y="7"/>
                  </a:moveTo>
                  <a:lnTo>
                    <a:pt x="39" y="8"/>
                  </a:lnTo>
                  <a:lnTo>
                    <a:pt x="39" y="8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42" y="8"/>
                  </a:lnTo>
                  <a:lnTo>
                    <a:pt x="43" y="8"/>
                  </a:lnTo>
                  <a:lnTo>
                    <a:pt x="43" y="8"/>
                  </a:lnTo>
                  <a:lnTo>
                    <a:pt x="43" y="8"/>
                  </a:lnTo>
                  <a:lnTo>
                    <a:pt x="45" y="10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1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7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8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20"/>
                  </a:lnTo>
                  <a:lnTo>
                    <a:pt x="46" y="20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3" y="22"/>
                  </a:lnTo>
                  <a:lnTo>
                    <a:pt x="42" y="24"/>
                  </a:lnTo>
                  <a:lnTo>
                    <a:pt x="41" y="24"/>
                  </a:lnTo>
                  <a:lnTo>
                    <a:pt x="41" y="25"/>
                  </a:lnTo>
                  <a:lnTo>
                    <a:pt x="39" y="27"/>
                  </a:lnTo>
                  <a:lnTo>
                    <a:pt x="35" y="30"/>
                  </a:lnTo>
                  <a:lnTo>
                    <a:pt x="30" y="32"/>
                  </a:lnTo>
                  <a:lnTo>
                    <a:pt x="29" y="32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5"/>
                  </a:lnTo>
                  <a:lnTo>
                    <a:pt x="28" y="35"/>
                  </a:lnTo>
                  <a:lnTo>
                    <a:pt x="26" y="35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33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8" y="41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48" y="47"/>
                  </a:lnTo>
                  <a:lnTo>
                    <a:pt x="48" y="47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49"/>
                  </a:lnTo>
                  <a:lnTo>
                    <a:pt x="48" y="49"/>
                  </a:lnTo>
                  <a:lnTo>
                    <a:pt x="46" y="49"/>
                  </a:lnTo>
                  <a:lnTo>
                    <a:pt x="46" y="49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4"/>
                  </a:lnTo>
                  <a:lnTo>
                    <a:pt x="45" y="54"/>
                  </a:lnTo>
                  <a:lnTo>
                    <a:pt x="45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3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1" y="54"/>
                  </a:lnTo>
                  <a:lnTo>
                    <a:pt x="41" y="54"/>
                  </a:lnTo>
                  <a:lnTo>
                    <a:pt x="41" y="54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51"/>
                  </a:lnTo>
                  <a:lnTo>
                    <a:pt x="39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5" y="49"/>
                  </a:lnTo>
                  <a:lnTo>
                    <a:pt x="35" y="48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18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5" y="47"/>
                  </a:lnTo>
                  <a:lnTo>
                    <a:pt x="15" y="47"/>
                  </a:lnTo>
                  <a:lnTo>
                    <a:pt x="15" y="47"/>
                  </a:lnTo>
                  <a:lnTo>
                    <a:pt x="15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6" y="49"/>
                  </a:lnTo>
                  <a:lnTo>
                    <a:pt x="6" y="49"/>
                  </a:lnTo>
                  <a:lnTo>
                    <a:pt x="6" y="49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6" y="51"/>
                  </a:lnTo>
                  <a:lnTo>
                    <a:pt x="5" y="51"/>
                  </a:lnTo>
                  <a:lnTo>
                    <a:pt x="5" y="51"/>
                  </a:lnTo>
                  <a:lnTo>
                    <a:pt x="5" y="51"/>
                  </a:lnTo>
                  <a:lnTo>
                    <a:pt x="5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5" y="32"/>
                  </a:lnTo>
                  <a:lnTo>
                    <a:pt x="6" y="31"/>
                  </a:lnTo>
                  <a:lnTo>
                    <a:pt x="7" y="31"/>
                  </a:lnTo>
                  <a:lnTo>
                    <a:pt x="12" y="27"/>
                  </a:lnTo>
                  <a:lnTo>
                    <a:pt x="15" y="24"/>
                  </a:lnTo>
                  <a:lnTo>
                    <a:pt x="18" y="22"/>
                  </a:lnTo>
                  <a:lnTo>
                    <a:pt x="19" y="20"/>
                  </a:lnTo>
                  <a:lnTo>
                    <a:pt x="22" y="18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5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9" y="17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5" y="7"/>
                  </a:lnTo>
                  <a:lnTo>
                    <a:pt x="5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0" name="Freeform 452"/>
            <p:cNvSpPr>
              <a:spLocks noEditPoints="1"/>
            </p:cNvSpPr>
            <p:nvPr userDrawn="1"/>
          </p:nvSpPr>
          <p:spPr bwMode="auto">
            <a:xfrm>
              <a:off x="8250246" y="338138"/>
              <a:ext cx="38101" cy="31750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9" y="22"/>
                </a:cxn>
                <a:cxn ang="0">
                  <a:pos x="38" y="26"/>
                </a:cxn>
                <a:cxn ang="0">
                  <a:pos x="36" y="32"/>
                </a:cxn>
                <a:cxn ang="0">
                  <a:pos x="35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9" y="36"/>
                </a:cxn>
                <a:cxn ang="0">
                  <a:pos x="39" y="34"/>
                </a:cxn>
                <a:cxn ang="0">
                  <a:pos x="41" y="34"/>
                </a:cxn>
                <a:cxn ang="0">
                  <a:pos x="42" y="33"/>
                </a:cxn>
                <a:cxn ang="0">
                  <a:pos x="43" y="33"/>
                </a:cxn>
                <a:cxn ang="0">
                  <a:pos x="45" y="34"/>
                </a:cxn>
                <a:cxn ang="0">
                  <a:pos x="46" y="37"/>
                </a:cxn>
                <a:cxn ang="0">
                  <a:pos x="45" y="42"/>
                </a:cxn>
                <a:cxn ang="0">
                  <a:pos x="43" y="46"/>
                </a:cxn>
                <a:cxn ang="0">
                  <a:pos x="42" y="50"/>
                </a:cxn>
                <a:cxn ang="0">
                  <a:pos x="41" y="52"/>
                </a:cxn>
                <a:cxn ang="0">
                  <a:pos x="38" y="52"/>
                </a:cxn>
                <a:cxn ang="0">
                  <a:pos x="36" y="50"/>
                </a:cxn>
                <a:cxn ang="0">
                  <a:pos x="36" y="49"/>
                </a:cxn>
                <a:cxn ang="0">
                  <a:pos x="35" y="47"/>
                </a:cxn>
                <a:cxn ang="0">
                  <a:pos x="33" y="44"/>
                </a:cxn>
                <a:cxn ang="0">
                  <a:pos x="13" y="30"/>
                </a:cxn>
                <a:cxn ang="0">
                  <a:pos x="8" y="26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0" y="22"/>
                </a:cxn>
                <a:cxn ang="0">
                  <a:pos x="0" y="20"/>
                </a:cxn>
                <a:cxn ang="0">
                  <a:pos x="2" y="17"/>
                </a:cxn>
                <a:cxn ang="0">
                  <a:pos x="3" y="15"/>
                </a:cxn>
                <a:cxn ang="0">
                  <a:pos x="5" y="13"/>
                </a:cxn>
                <a:cxn ang="0">
                  <a:pos x="10" y="10"/>
                </a:cxn>
                <a:cxn ang="0">
                  <a:pos x="19" y="9"/>
                </a:cxn>
                <a:cxn ang="0">
                  <a:pos x="36" y="6"/>
                </a:cxn>
                <a:cxn ang="0">
                  <a:pos x="43" y="5"/>
                </a:cxn>
                <a:cxn ang="0">
                  <a:pos x="46" y="3"/>
                </a:cxn>
                <a:cxn ang="0">
                  <a:pos x="46" y="2"/>
                </a:cxn>
                <a:cxn ang="0">
                  <a:pos x="48" y="0"/>
                </a:cxn>
                <a:cxn ang="0">
                  <a:pos x="49" y="0"/>
                </a:cxn>
                <a:cxn ang="0">
                  <a:pos x="52" y="0"/>
                </a:cxn>
                <a:cxn ang="0">
                  <a:pos x="54" y="2"/>
                </a:cxn>
                <a:cxn ang="0">
                  <a:pos x="54" y="5"/>
                </a:cxn>
                <a:cxn ang="0">
                  <a:pos x="54" y="9"/>
                </a:cxn>
                <a:cxn ang="0">
                  <a:pos x="52" y="13"/>
                </a:cxn>
                <a:cxn ang="0">
                  <a:pos x="51" y="20"/>
                </a:cxn>
                <a:cxn ang="0">
                  <a:pos x="48" y="25"/>
                </a:cxn>
                <a:cxn ang="0">
                  <a:pos x="46" y="26"/>
                </a:cxn>
                <a:cxn ang="0">
                  <a:pos x="43" y="26"/>
                </a:cxn>
                <a:cxn ang="0">
                  <a:pos x="43" y="25"/>
                </a:cxn>
                <a:cxn ang="0">
                  <a:pos x="42" y="23"/>
                </a:cxn>
                <a:cxn ang="0">
                  <a:pos x="42" y="22"/>
                </a:cxn>
                <a:cxn ang="0">
                  <a:pos x="41" y="20"/>
                </a:cxn>
                <a:cxn ang="0">
                  <a:pos x="26" y="22"/>
                </a:cxn>
                <a:cxn ang="0">
                  <a:pos x="20" y="23"/>
                </a:cxn>
                <a:cxn ang="0">
                  <a:pos x="19" y="23"/>
                </a:cxn>
                <a:cxn ang="0">
                  <a:pos x="20" y="26"/>
                </a:cxn>
                <a:cxn ang="0">
                  <a:pos x="22" y="27"/>
                </a:cxn>
              </a:cxnLst>
              <a:rect l="0" t="0" r="r" b="b"/>
              <a:pathLst>
                <a:path w="54" h="52">
                  <a:moveTo>
                    <a:pt x="41" y="20"/>
                  </a:move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2"/>
                  </a:lnTo>
                  <a:lnTo>
                    <a:pt x="39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6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39" y="34"/>
                  </a:lnTo>
                  <a:lnTo>
                    <a:pt x="41" y="34"/>
                  </a:lnTo>
                  <a:lnTo>
                    <a:pt x="41" y="34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7"/>
                  </a:lnTo>
                  <a:lnTo>
                    <a:pt x="46" y="37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45" y="43"/>
                  </a:lnTo>
                  <a:lnTo>
                    <a:pt x="45" y="44"/>
                  </a:lnTo>
                  <a:lnTo>
                    <a:pt x="45" y="44"/>
                  </a:lnTo>
                  <a:lnTo>
                    <a:pt x="43" y="46"/>
                  </a:lnTo>
                  <a:lnTo>
                    <a:pt x="43" y="46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9"/>
                  </a:lnTo>
                  <a:lnTo>
                    <a:pt x="42" y="49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41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5" y="47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6" y="12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9" y="12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5" y="9"/>
                  </a:lnTo>
                  <a:lnTo>
                    <a:pt x="16" y="9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9" y="9"/>
                  </a:lnTo>
                  <a:lnTo>
                    <a:pt x="20" y="7"/>
                  </a:lnTo>
                  <a:lnTo>
                    <a:pt x="22" y="7"/>
                  </a:lnTo>
                  <a:lnTo>
                    <a:pt x="23" y="7"/>
                  </a:lnTo>
                  <a:lnTo>
                    <a:pt x="29" y="6"/>
                  </a:lnTo>
                  <a:lnTo>
                    <a:pt x="33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4" y="2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5"/>
                  </a:lnTo>
                  <a:lnTo>
                    <a:pt x="54" y="5"/>
                  </a:lnTo>
                  <a:lnTo>
                    <a:pt x="54" y="5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9"/>
                  </a:lnTo>
                  <a:lnTo>
                    <a:pt x="54" y="9"/>
                  </a:lnTo>
                  <a:lnTo>
                    <a:pt x="54" y="10"/>
                  </a:lnTo>
                  <a:lnTo>
                    <a:pt x="52" y="10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3"/>
                  </a:lnTo>
                  <a:lnTo>
                    <a:pt x="52" y="13"/>
                  </a:lnTo>
                  <a:lnTo>
                    <a:pt x="52" y="15"/>
                  </a:lnTo>
                  <a:lnTo>
                    <a:pt x="52" y="15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1" y="17"/>
                  </a:lnTo>
                  <a:lnTo>
                    <a:pt x="51" y="19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49" y="22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6" y="25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3" y="26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3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1" y="22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close/>
                  <a:moveTo>
                    <a:pt x="28" y="30"/>
                  </a:moveTo>
                  <a:lnTo>
                    <a:pt x="29" y="20"/>
                  </a:lnTo>
                  <a:lnTo>
                    <a:pt x="28" y="22"/>
                  </a:lnTo>
                  <a:lnTo>
                    <a:pt x="26" y="22"/>
                  </a:lnTo>
                  <a:lnTo>
                    <a:pt x="25" y="22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22" y="27"/>
                  </a:lnTo>
                  <a:lnTo>
                    <a:pt x="25" y="29"/>
                  </a:lnTo>
                  <a:lnTo>
                    <a:pt x="28" y="30"/>
                  </a:lnTo>
                  <a:lnTo>
                    <a:pt x="28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1" name="Freeform 453"/>
            <p:cNvSpPr>
              <a:spLocks/>
            </p:cNvSpPr>
            <p:nvPr userDrawn="1"/>
          </p:nvSpPr>
          <p:spPr bwMode="auto">
            <a:xfrm>
              <a:off x="8259771" y="307975"/>
              <a:ext cx="34926" cy="26988"/>
            </a:xfrm>
            <a:custGeom>
              <a:avLst/>
              <a:gdLst/>
              <a:ahLst/>
              <a:cxnLst>
                <a:cxn ang="0">
                  <a:pos x="6" y="40"/>
                </a:cxn>
                <a:cxn ang="0">
                  <a:pos x="3" y="39"/>
                </a:cxn>
                <a:cxn ang="0">
                  <a:pos x="0" y="36"/>
                </a:cxn>
                <a:cxn ang="0">
                  <a:pos x="0" y="33"/>
                </a:cxn>
                <a:cxn ang="0">
                  <a:pos x="0" y="30"/>
                </a:cxn>
                <a:cxn ang="0">
                  <a:pos x="2" y="27"/>
                </a:cxn>
                <a:cxn ang="0">
                  <a:pos x="9" y="6"/>
                </a:cxn>
                <a:cxn ang="0">
                  <a:pos x="9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3" y="0"/>
                </a:cxn>
                <a:cxn ang="0">
                  <a:pos x="25" y="2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8" y="6"/>
                </a:cxn>
                <a:cxn ang="0">
                  <a:pos x="26" y="7"/>
                </a:cxn>
                <a:cxn ang="0">
                  <a:pos x="25" y="10"/>
                </a:cxn>
                <a:cxn ang="0">
                  <a:pos x="22" y="10"/>
                </a:cxn>
                <a:cxn ang="0">
                  <a:pos x="19" y="10"/>
                </a:cxn>
                <a:cxn ang="0">
                  <a:pos x="18" y="12"/>
                </a:cxn>
                <a:cxn ang="0">
                  <a:pos x="18" y="13"/>
                </a:cxn>
                <a:cxn ang="0">
                  <a:pos x="19" y="14"/>
                </a:cxn>
                <a:cxn ang="0">
                  <a:pos x="42" y="21"/>
                </a:cxn>
                <a:cxn ang="0">
                  <a:pos x="45" y="21"/>
                </a:cxn>
                <a:cxn ang="0">
                  <a:pos x="46" y="20"/>
                </a:cxn>
                <a:cxn ang="0">
                  <a:pos x="48" y="19"/>
                </a:cxn>
                <a:cxn ang="0">
                  <a:pos x="51" y="19"/>
                </a:cxn>
                <a:cxn ang="0">
                  <a:pos x="52" y="20"/>
                </a:cxn>
                <a:cxn ang="0">
                  <a:pos x="52" y="23"/>
                </a:cxn>
                <a:cxn ang="0">
                  <a:pos x="52" y="27"/>
                </a:cxn>
                <a:cxn ang="0">
                  <a:pos x="51" y="31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5" y="41"/>
                </a:cxn>
                <a:cxn ang="0">
                  <a:pos x="42" y="44"/>
                </a:cxn>
                <a:cxn ang="0">
                  <a:pos x="39" y="44"/>
                </a:cxn>
                <a:cxn ang="0">
                  <a:pos x="39" y="43"/>
                </a:cxn>
                <a:cxn ang="0">
                  <a:pos x="38" y="43"/>
                </a:cxn>
                <a:cxn ang="0">
                  <a:pos x="38" y="39"/>
                </a:cxn>
                <a:cxn ang="0">
                  <a:pos x="36" y="37"/>
                </a:cxn>
                <a:cxn ang="0">
                  <a:pos x="33" y="36"/>
                </a:cxn>
                <a:cxn ang="0">
                  <a:pos x="29" y="33"/>
                </a:cxn>
                <a:cxn ang="0">
                  <a:pos x="12" y="29"/>
                </a:cxn>
                <a:cxn ang="0">
                  <a:pos x="10" y="29"/>
                </a:cxn>
                <a:cxn ang="0">
                  <a:pos x="10" y="30"/>
                </a:cxn>
                <a:cxn ang="0">
                  <a:pos x="12" y="33"/>
                </a:cxn>
                <a:cxn ang="0">
                  <a:pos x="13" y="34"/>
                </a:cxn>
                <a:cxn ang="0">
                  <a:pos x="15" y="37"/>
                </a:cxn>
                <a:cxn ang="0">
                  <a:pos x="15" y="40"/>
                </a:cxn>
                <a:cxn ang="0">
                  <a:pos x="13" y="41"/>
                </a:cxn>
                <a:cxn ang="0">
                  <a:pos x="12" y="41"/>
                </a:cxn>
                <a:cxn ang="0">
                  <a:pos x="10" y="41"/>
                </a:cxn>
                <a:cxn ang="0">
                  <a:pos x="9" y="41"/>
                </a:cxn>
              </a:cxnLst>
              <a:rect l="0" t="0" r="r" b="b"/>
              <a:pathLst>
                <a:path w="52" h="44">
                  <a:moveTo>
                    <a:pt x="9" y="41"/>
                  </a:move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6" y="41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5" y="39"/>
                  </a:lnTo>
                  <a:lnTo>
                    <a:pt x="5" y="39"/>
                  </a:lnTo>
                  <a:lnTo>
                    <a:pt x="3" y="39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9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39" y="21"/>
                  </a:lnTo>
                  <a:lnTo>
                    <a:pt x="39" y="21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1" y="27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1" y="31"/>
                  </a:lnTo>
                  <a:lnTo>
                    <a:pt x="51" y="31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6"/>
                  </a:lnTo>
                  <a:lnTo>
                    <a:pt x="48" y="36"/>
                  </a:lnTo>
                  <a:lnTo>
                    <a:pt x="48" y="37"/>
                  </a:lnTo>
                  <a:lnTo>
                    <a:pt x="48" y="37"/>
                  </a:lnTo>
                  <a:lnTo>
                    <a:pt x="48" y="37"/>
                  </a:lnTo>
                  <a:lnTo>
                    <a:pt x="48" y="39"/>
                  </a:lnTo>
                  <a:lnTo>
                    <a:pt x="48" y="39"/>
                  </a:lnTo>
                  <a:lnTo>
                    <a:pt x="46" y="39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39" y="44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1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29" y="33"/>
                  </a:lnTo>
                  <a:lnTo>
                    <a:pt x="29" y="33"/>
                  </a:lnTo>
                  <a:lnTo>
                    <a:pt x="15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3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1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3" y="33"/>
                  </a:lnTo>
                  <a:lnTo>
                    <a:pt x="13" y="33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5" y="34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2" name="Freeform 454"/>
            <p:cNvSpPr>
              <a:spLocks/>
            </p:cNvSpPr>
            <p:nvPr userDrawn="1"/>
          </p:nvSpPr>
          <p:spPr bwMode="auto">
            <a:xfrm>
              <a:off x="8269296" y="292100"/>
              <a:ext cx="36513" cy="2222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8" y="8"/>
                </a:cxn>
                <a:cxn ang="0">
                  <a:pos x="20" y="8"/>
                </a:cxn>
                <a:cxn ang="0">
                  <a:pos x="40" y="15"/>
                </a:cxn>
                <a:cxn ang="0">
                  <a:pos x="41" y="16"/>
                </a:cxn>
                <a:cxn ang="0">
                  <a:pos x="43" y="15"/>
                </a:cxn>
                <a:cxn ang="0">
                  <a:pos x="44" y="15"/>
                </a:cxn>
                <a:cxn ang="0">
                  <a:pos x="44" y="15"/>
                </a:cxn>
                <a:cxn ang="0">
                  <a:pos x="46" y="15"/>
                </a:cxn>
                <a:cxn ang="0">
                  <a:pos x="47" y="15"/>
                </a:cxn>
                <a:cxn ang="0">
                  <a:pos x="49" y="15"/>
                </a:cxn>
                <a:cxn ang="0">
                  <a:pos x="49" y="16"/>
                </a:cxn>
                <a:cxn ang="0">
                  <a:pos x="50" y="17"/>
                </a:cxn>
                <a:cxn ang="0">
                  <a:pos x="49" y="20"/>
                </a:cxn>
                <a:cxn ang="0">
                  <a:pos x="49" y="23"/>
                </a:cxn>
                <a:cxn ang="0">
                  <a:pos x="47" y="26"/>
                </a:cxn>
                <a:cxn ang="0">
                  <a:pos x="46" y="30"/>
                </a:cxn>
                <a:cxn ang="0">
                  <a:pos x="44" y="32"/>
                </a:cxn>
                <a:cxn ang="0">
                  <a:pos x="43" y="35"/>
                </a:cxn>
                <a:cxn ang="0">
                  <a:pos x="40" y="36"/>
                </a:cxn>
                <a:cxn ang="0">
                  <a:pos x="40" y="36"/>
                </a:cxn>
                <a:cxn ang="0">
                  <a:pos x="38" y="36"/>
                </a:cxn>
                <a:cxn ang="0">
                  <a:pos x="37" y="36"/>
                </a:cxn>
                <a:cxn ang="0">
                  <a:pos x="36" y="36"/>
                </a:cxn>
                <a:cxn ang="0">
                  <a:pos x="36" y="35"/>
                </a:cxn>
                <a:cxn ang="0">
                  <a:pos x="36" y="33"/>
                </a:cxn>
                <a:cxn ang="0">
                  <a:pos x="36" y="32"/>
                </a:cxn>
                <a:cxn ang="0">
                  <a:pos x="34" y="30"/>
                </a:cxn>
                <a:cxn ang="0">
                  <a:pos x="31" y="29"/>
                </a:cxn>
                <a:cxn ang="0">
                  <a:pos x="30" y="29"/>
                </a:cxn>
                <a:cxn ang="0">
                  <a:pos x="13" y="22"/>
                </a:cxn>
                <a:cxn ang="0">
                  <a:pos x="10" y="20"/>
                </a:cxn>
                <a:cxn ang="0">
                  <a:pos x="8" y="20"/>
                </a:cxn>
                <a:cxn ang="0">
                  <a:pos x="7" y="22"/>
                </a:cxn>
                <a:cxn ang="0">
                  <a:pos x="5" y="22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1" y="22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1" y="17"/>
                </a:cxn>
                <a:cxn ang="0">
                  <a:pos x="1" y="15"/>
                </a:cxn>
                <a:cxn ang="0">
                  <a:pos x="1" y="12"/>
                </a:cxn>
                <a:cxn ang="0">
                  <a:pos x="3" y="9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3" y="0"/>
                </a:cxn>
              </a:cxnLst>
              <a:rect l="0" t="0" r="r" b="b"/>
              <a:pathLst>
                <a:path w="50" h="36">
                  <a:moveTo>
                    <a:pt x="13" y="0"/>
                  </a:move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40" y="15"/>
                  </a:lnTo>
                  <a:lnTo>
                    <a:pt x="40" y="15"/>
                  </a:lnTo>
                  <a:lnTo>
                    <a:pt x="40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46" y="15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7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49" y="15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50" y="16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0" y="19"/>
                  </a:lnTo>
                  <a:lnTo>
                    <a:pt x="50" y="19"/>
                  </a:lnTo>
                  <a:lnTo>
                    <a:pt x="50" y="19"/>
                  </a:lnTo>
                  <a:lnTo>
                    <a:pt x="50" y="20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5"/>
                  </a:lnTo>
                  <a:lnTo>
                    <a:pt x="47" y="25"/>
                  </a:lnTo>
                  <a:lnTo>
                    <a:pt x="47" y="25"/>
                  </a:lnTo>
                  <a:lnTo>
                    <a:pt x="47" y="26"/>
                  </a:lnTo>
                  <a:lnTo>
                    <a:pt x="47" y="26"/>
                  </a:lnTo>
                  <a:lnTo>
                    <a:pt x="47" y="27"/>
                  </a:lnTo>
                  <a:lnTo>
                    <a:pt x="46" y="29"/>
                  </a:lnTo>
                  <a:lnTo>
                    <a:pt x="46" y="29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4" y="30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44" y="33"/>
                  </a:lnTo>
                  <a:lnTo>
                    <a:pt x="43" y="33"/>
                  </a:lnTo>
                  <a:lnTo>
                    <a:pt x="43" y="33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1" y="35"/>
                  </a:lnTo>
                  <a:lnTo>
                    <a:pt x="41" y="36"/>
                  </a:lnTo>
                  <a:lnTo>
                    <a:pt x="41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3"/>
                  </a:lnTo>
                  <a:lnTo>
                    <a:pt x="34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4" y="32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13" y="22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9"/>
                  </a:lnTo>
                  <a:lnTo>
                    <a:pt x="3" y="9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3" name="Freeform 455"/>
            <p:cNvSpPr>
              <a:spLocks noEditPoints="1"/>
            </p:cNvSpPr>
            <p:nvPr userDrawn="1"/>
          </p:nvSpPr>
          <p:spPr bwMode="auto">
            <a:xfrm>
              <a:off x="8286759" y="260350"/>
              <a:ext cx="33339" cy="30163"/>
            </a:xfrm>
            <a:custGeom>
              <a:avLst/>
              <a:gdLst/>
              <a:ahLst/>
              <a:cxnLst>
                <a:cxn ang="0">
                  <a:pos x="6" y="9"/>
                </a:cxn>
                <a:cxn ang="0">
                  <a:pos x="10" y="6"/>
                </a:cxn>
                <a:cxn ang="0">
                  <a:pos x="13" y="3"/>
                </a:cxn>
                <a:cxn ang="0">
                  <a:pos x="17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29" y="0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40" y="4"/>
                </a:cxn>
                <a:cxn ang="0">
                  <a:pos x="43" y="7"/>
                </a:cxn>
                <a:cxn ang="0">
                  <a:pos x="46" y="10"/>
                </a:cxn>
                <a:cxn ang="0">
                  <a:pos x="48" y="13"/>
                </a:cxn>
                <a:cxn ang="0">
                  <a:pos x="49" y="17"/>
                </a:cxn>
                <a:cxn ang="0">
                  <a:pos x="49" y="22"/>
                </a:cxn>
                <a:cxn ang="0">
                  <a:pos x="49" y="26"/>
                </a:cxn>
                <a:cxn ang="0">
                  <a:pos x="48" y="29"/>
                </a:cxn>
                <a:cxn ang="0">
                  <a:pos x="46" y="33"/>
                </a:cxn>
                <a:cxn ang="0">
                  <a:pos x="43" y="37"/>
                </a:cxn>
                <a:cxn ang="0">
                  <a:pos x="40" y="41"/>
                </a:cxn>
                <a:cxn ang="0">
                  <a:pos x="38" y="43"/>
                </a:cxn>
                <a:cxn ang="0">
                  <a:pos x="33" y="46"/>
                </a:cxn>
                <a:cxn ang="0">
                  <a:pos x="29" y="47"/>
                </a:cxn>
                <a:cxn ang="0">
                  <a:pos x="25" y="47"/>
                </a:cxn>
                <a:cxn ang="0">
                  <a:pos x="22" y="47"/>
                </a:cxn>
                <a:cxn ang="0">
                  <a:pos x="17" y="47"/>
                </a:cxn>
                <a:cxn ang="0">
                  <a:pos x="14" y="46"/>
                </a:cxn>
                <a:cxn ang="0">
                  <a:pos x="10" y="43"/>
                </a:cxn>
                <a:cxn ang="0">
                  <a:pos x="7" y="41"/>
                </a:cxn>
                <a:cxn ang="0">
                  <a:pos x="4" y="39"/>
                </a:cxn>
                <a:cxn ang="0">
                  <a:pos x="3" y="34"/>
                </a:cxn>
                <a:cxn ang="0">
                  <a:pos x="0" y="32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3" y="14"/>
                </a:cxn>
                <a:cxn ang="0">
                  <a:pos x="16" y="27"/>
                </a:cxn>
                <a:cxn ang="0">
                  <a:pos x="22" y="30"/>
                </a:cxn>
                <a:cxn ang="0">
                  <a:pos x="27" y="32"/>
                </a:cxn>
                <a:cxn ang="0">
                  <a:pos x="32" y="30"/>
                </a:cxn>
                <a:cxn ang="0">
                  <a:pos x="35" y="30"/>
                </a:cxn>
                <a:cxn ang="0">
                  <a:pos x="38" y="29"/>
                </a:cxn>
                <a:cxn ang="0">
                  <a:pos x="39" y="26"/>
                </a:cxn>
                <a:cxn ang="0">
                  <a:pos x="39" y="24"/>
                </a:cxn>
                <a:cxn ang="0">
                  <a:pos x="38" y="23"/>
                </a:cxn>
                <a:cxn ang="0">
                  <a:pos x="36" y="22"/>
                </a:cxn>
                <a:cxn ang="0">
                  <a:pos x="33" y="20"/>
                </a:cxn>
                <a:cxn ang="0">
                  <a:pos x="29" y="17"/>
                </a:cxn>
                <a:cxn ang="0">
                  <a:pos x="22" y="17"/>
                </a:cxn>
                <a:cxn ang="0">
                  <a:pos x="19" y="16"/>
                </a:cxn>
                <a:cxn ang="0">
                  <a:pos x="16" y="17"/>
                </a:cxn>
                <a:cxn ang="0">
                  <a:pos x="13" y="17"/>
                </a:cxn>
                <a:cxn ang="0">
                  <a:pos x="10" y="20"/>
                </a:cxn>
                <a:cxn ang="0">
                  <a:pos x="10" y="22"/>
                </a:cxn>
                <a:cxn ang="0">
                  <a:pos x="10" y="24"/>
                </a:cxn>
                <a:cxn ang="0">
                  <a:pos x="12" y="26"/>
                </a:cxn>
                <a:cxn ang="0">
                  <a:pos x="14" y="27"/>
                </a:cxn>
              </a:cxnLst>
              <a:rect l="0" t="0" r="r" b="b"/>
              <a:pathLst>
                <a:path w="49" h="47">
                  <a:moveTo>
                    <a:pt x="3" y="13"/>
                  </a:move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7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6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9" y="3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8" y="12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48" y="29"/>
                  </a:lnTo>
                  <a:lnTo>
                    <a:pt x="48" y="30"/>
                  </a:lnTo>
                  <a:lnTo>
                    <a:pt x="48" y="3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5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9"/>
                  </a:lnTo>
                  <a:lnTo>
                    <a:pt x="42" y="39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0" y="40"/>
                  </a:lnTo>
                  <a:lnTo>
                    <a:pt x="40" y="41"/>
                  </a:lnTo>
                  <a:lnTo>
                    <a:pt x="40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0" y="47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7" y="47"/>
                  </a:lnTo>
                  <a:lnTo>
                    <a:pt x="17" y="47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3" y="46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0" y="44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close/>
                  <a:moveTo>
                    <a:pt x="14" y="27"/>
                  </a:moveTo>
                  <a:lnTo>
                    <a:pt x="16" y="27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9" y="29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6" y="30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9" y="32"/>
                  </a:lnTo>
                  <a:lnTo>
                    <a:pt x="29" y="32"/>
                  </a:lnTo>
                  <a:lnTo>
                    <a:pt x="29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4"/>
                  </a:lnTo>
                  <a:lnTo>
                    <a:pt x="39" y="23"/>
                  </a:lnTo>
                  <a:lnTo>
                    <a:pt x="39" y="23"/>
                  </a:lnTo>
                  <a:lnTo>
                    <a:pt x="39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3" y="20"/>
                  </a:lnTo>
                  <a:lnTo>
                    <a:pt x="33" y="19"/>
                  </a:lnTo>
                  <a:lnTo>
                    <a:pt x="32" y="19"/>
                  </a:lnTo>
                  <a:lnTo>
                    <a:pt x="32" y="19"/>
                  </a:lnTo>
                  <a:lnTo>
                    <a:pt x="30" y="19"/>
                  </a:lnTo>
                  <a:lnTo>
                    <a:pt x="30" y="19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6" y="17"/>
                  </a:lnTo>
                  <a:lnTo>
                    <a:pt x="26" y="17"/>
                  </a:lnTo>
                  <a:lnTo>
                    <a:pt x="25" y="17"/>
                  </a:lnTo>
                  <a:lnTo>
                    <a:pt x="25" y="17"/>
                  </a:lnTo>
                  <a:lnTo>
                    <a:pt x="23" y="17"/>
                  </a:lnTo>
                  <a:lnTo>
                    <a:pt x="22" y="17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7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4" name="Freeform 456"/>
            <p:cNvSpPr>
              <a:spLocks/>
            </p:cNvSpPr>
            <p:nvPr userDrawn="1"/>
          </p:nvSpPr>
          <p:spPr bwMode="auto">
            <a:xfrm>
              <a:off x="8304222" y="227013"/>
              <a:ext cx="42863" cy="39687"/>
            </a:xfrm>
            <a:custGeom>
              <a:avLst/>
              <a:gdLst/>
              <a:ahLst/>
              <a:cxnLst>
                <a:cxn ang="0">
                  <a:pos x="57" y="24"/>
                </a:cxn>
                <a:cxn ang="0">
                  <a:pos x="61" y="27"/>
                </a:cxn>
                <a:cxn ang="0">
                  <a:pos x="63" y="30"/>
                </a:cxn>
                <a:cxn ang="0">
                  <a:pos x="63" y="31"/>
                </a:cxn>
                <a:cxn ang="0">
                  <a:pos x="60" y="34"/>
                </a:cxn>
                <a:cxn ang="0">
                  <a:pos x="56" y="35"/>
                </a:cxn>
                <a:cxn ang="0">
                  <a:pos x="46" y="37"/>
                </a:cxn>
                <a:cxn ang="0">
                  <a:pos x="31" y="40"/>
                </a:cxn>
                <a:cxn ang="0">
                  <a:pos x="28" y="41"/>
                </a:cxn>
                <a:cxn ang="0">
                  <a:pos x="28" y="42"/>
                </a:cxn>
                <a:cxn ang="0">
                  <a:pos x="36" y="48"/>
                </a:cxn>
                <a:cxn ang="0">
                  <a:pos x="38" y="48"/>
                </a:cxn>
                <a:cxn ang="0">
                  <a:pos x="40" y="48"/>
                </a:cxn>
                <a:cxn ang="0">
                  <a:pos x="41" y="47"/>
                </a:cxn>
                <a:cxn ang="0">
                  <a:pos x="44" y="48"/>
                </a:cxn>
                <a:cxn ang="0">
                  <a:pos x="46" y="50"/>
                </a:cxn>
                <a:cxn ang="0">
                  <a:pos x="46" y="51"/>
                </a:cxn>
                <a:cxn ang="0">
                  <a:pos x="44" y="54"/>
                </a:cxn>
                <a:cxn ang="0">
                  <a:pos x="43" y="57"/>
                </a:cxn>
                <a:cxn ang="0">
                  <a:pos x="40" y="61"/>
                </a:cxn>
                <a:cxn ang="0">
                  <a:pos x="37" y="62"/>
                </a:cxn>
                <a:cxn ang="0">
                  <a:pos x="34" y="62"/>
                </a:cxn>
                <a:cxn ang="0">
                  <a:pos x="33" y="62"/>
                </a:cxn>
                <a:cxn ang="0">
                  <a:pos x="31" y="61"/>
                </a:cxn>
                <a:cxn ang="0">
                  <a:pos x="31" y="59"/>
                </a:cxn>
                <a:cxn ang="0">
                  <a:pos x="31" y="57"/>
                </a:cxn>
                <a:cxn ang="0">
                  <a:pos x="27" y="54"/>
                </a:cxn>
                <a:cxn ang="0">
                  <a:pos x="13" y="44"/>
                </a:cxn>
                <a:cxn ang="0">
                  <a:pos x="10" y="42"/>
                </a:cxn>
                <a:cxn ang="0">
                  <a:pos x="5" y="41"/>
                </a:cxn>
                <a:cxn ang="0">
                  <a:pos x="4" y="42"/>
                </a:cxn>
                <a:cxn ang="0">
                  <a:pos x="1" y="42"/>
                </a:cxn>
                <a:cxn ang="0">
                  <a:pos x="0" y="41"/>
                </a:cxn>
                <a:cxn ang="0">
                  <a:pos x="0" y="40"/>
                </a:cxn>
                <a:cxn ang="0">
                  <a:pos x="1" y="37"/>
                </a:cxn>
                <a:cxn ang="0">
                  <a:pos x="2" y="32"/>
                </a:cxn>
                <a:cxn ang="0">
                  <a:pos x="7" y="28"/>
                </a:cxn>
                <a:cxn ang="0">
                  <a:pos x="10" y="27"/>
                </a:cxn>
                <a:cxn ang="0">
                  <a:pos x="34" y="23"/>
                </a:cxn>
                <a:cxn ang="0">
                  <a:pos x="36" y="21"/>
                </a:cxn>
                <a:cxn ang="0">
                  <a:pos x="36" y="20"/>
                </a:cxn>
                <a:cxn ang="0">
                  <a:pos x="30" y="15"/>
                </a:cxn>
                <a:cxn ang="0">
                  <a:pos x="27" y="14"/>
                </a:cxn>
                <a:cxn ang="0">
                  <a:pos x="25" y="15"/>
                </a:cxn>
                <a:cxn ang="0">
                  <a:pos x="24" y="15"/>
                </a:cxn>
                <a:cxn ang="0">
                  <a:pos x="21" y="15"/>
                </a:cxn>
                <a:cxn ang="0">
                  <a:pos x="20" y="14"/>
                </a:cxn>
                <a:cxn ang="0">
                  <a:pos x="20" y="11"/>
                </a:cxn>
                <a:cxn ang="0">
                  <a:pos x="21" y="10"/>
                </a:cxn>
                <a:cxn ang="0">
                  <a:pos x="25" y="4"/>
                </a:cxn>
                <a:cxn ang="0">
                  <a:pos x="27" y="1"/>
                </a:cxn>
                <a:cxn ang="0">
                  <a:pos x="30" y="0"/>
                </a:cxn>
                <a:cxn ang="0">
                  <a:pos x="31" y="0"/>
                </a:cxn>
                <a:cxn ang="0">
                  <a:pos x="33" y="1"/>
                </a:cxn>
                <a:cxn ang="0">
                  <a:pos x="34" y="3"/>
                </a:cxn>
                <a:cxn ang="0">
                  <a:pos x="34" y="4"/>
                </a:cxn>
                <a:cxn ang="0">
                  <a:pos x="34" y="7"/>
                </a:cxn>
                <a:cxn ang="0">
                  <a:pos x="37" y="10"/>
                </a:cxn>
              </a:cxnLst>
              <a:rect l="0" t="0" r="r" b="b"/>
              <a:pathLst>
                <a:path w="63" h="62">
                  <a:moveTo>
                    <a:pt x="40" y="11"/>
                  </a:moveTo>
                  <a:lnTo>
                    <a:pt x="54" y="21"/>
                  </a:lnTo>
                  <a:lnTo>
                    <a:pt x="54" y="23"/>
                  </a:lnTo>
                  <a:lnTo>
                    <a:pt x="56" y="23"/>
                  </a:lnTo>
                  <a:lnTo>
                    <a:pt x="56" y="23"/>
                  </a:lnTo>
                  <a:lnTo>
                    <a:pt x="57" y="24"/>
                  </a:lnTo>
                  <a:lnTo>
                    <a:pt x="57" y="24"/>
                  </a:lnTo>
                  <a:lnTo>
                    <a:pt x="57" y="24"/>
                  </a:lnTo>
                  <a:lnTo>
                    <a:pt x="59" y="24"/>
                  </a:lnTo>
                  <a:lnTo>
                    <a:pt x="59" y="25"/>
                  </a:lnTo>
                  <a:lnTo>
                    <a:pt x="60" y="25"/>
                  </a:lnTo>
                  <a:lnTo>
                    <a:pt x="60" y="25"/>
                  </a:lnTo>
                  <a:lnTo>
                    <a:pt x="60" y="27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1" y="27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3" y="28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1"/>
                  </a:lnTo>
                  <a:lnTo>
                    <a:pt x="63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0" y="32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54" y="35"/>
                  </a:lnTo>
                  <a:lnTo>
                    <a:pt x="53" y="35"/>
                  </a:lnTo>
                  <a:lnTo>
                    <a:pt x="51" y="35"/>
                  </a:lnTo>
                  <a:lnTo>
                    <a:pt x="50" y="35"/>
                  </a:lnTo>
                  <a:lnTo>
                    <a:pt x="48" y="37"/>
                  </a:lnTo>
                  <a:lnTo>
                    <a:pt x="47" y="37"/>
                  </a:lnTo>
                  <a:lnTo>
                    <a:pt x="46" y="37"/>
                  </a:lnTo>
                  <a:lnTo>
                    <a:pt x="44" y="37"/>
                  </a:lnTo>
                  <a:lnTo>
                    <a:pt x="38" y="38"/>
                  </a:lnTo>
                  <a:lnTo>
                    <a:pt x="34" y="38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1"/>
                  </a:lnTo>
                  <a:lnTo>
                    <a:pt x="28" y="41"/>
                  </a:lnTo>
                  <a:lnTo>
                    <a:pt x="27" y="41"/>
                  </a:lnTo>
                  <a:lnTo>
                    <a:pt x="27" y="41"/>
                  </a:lnTo>
                  <a:lnTo>
                    <a:pt x="27" y="41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3" y="45"/>
                  </a:lnTo>
                  <a:lnTo>
                    <a:pt x="36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7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1" y="48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8"/>
                  </a:lnTo>
                  <a:lnTo>
                    <a:pt x="43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1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4" y="52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4" y="55"/>
                  </a:lnTo>
                  <a:lnTo>
                    <a:pt x="44" y="55"/>
                  </a:lnTo>
                  <a:lnTo>
                    <a:pt x="43" y="55"/>
                  </a:lnTo>
                  <a:lnTo>
                    <a:pt x="43" y="57"/>
                  </a:lnTo>
                  <a:lnTo>
                    <a:pt x="43" y="57"/>
                  </a:lnTo>
                  <a:lnTo>
                    <a:pt x="41" y="58"/>
                  </a:lnTo>
                  <a:lnTo>
                    <a:pt x="41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40" y="59"/>
                  </a:lnTo>
                  <a:lnTo>
                    <a:pt x="40" y="61"/>
                  </a:lnTo>
                  <a:lnTo>
                    <a:pt x="40" y="61"/>
                  </a:lnTo>
                  <a:lnTo>
                    <a:pt x="38" y="61"/>
                  </a:lnTo>
                  <a:lnTo>
                    <a:pt x="38" y="61"/>
                  </a:lnTo>
                  <a:lnTo>
                    <a:pt x="38" y="61"/>
                  </a:lnTo>
                  <a:lnTo>
                    <a:pt x="38" y="61"/>
                  </a:lnTo>
                  <a:lnTo>
                    <a:pt x="38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31" y="62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8"/>
                  </a:lnTo>
                  <a:lnTo>
                    <a:pt x="31" y="57"/>
                  </a:lnTo>
                  <a:lnTo>
                    <a:pt x="31" y="57"/>
                  </a:lnTo>
                  <a:lnTo>
                    <a:pt x="30" y="57"/>
                  </a:lnTo>
                  <a:lnTo>
                    <a:pt x="30" y="57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28" y="55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7" y="52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2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5" y="41"/>
                  </a:lnTo>
                  <a:lnTo>
                    <a:pt x="5" y="41"/>
                  </a:lnTo>
                  <a:lnTo>
                    <a:pt x="5" y="42"/>
                  </a:lnTo>
                  <a:lnTo>
                    <a:pt x="5" y="42"/>
                  </a:lnTo>
                  <a:lnTo>
                    <a:pt x="5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2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5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27"/>
                  </a:lnTo>
                  <a:lnTo>
                    <a:pt x="8" y="27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4" y="25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8" y="24"/>
                  </a:lnTo>
                  <a:lnTo>
                    <a:pt x="31" y="23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1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3" y="1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4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5" y="4"/>
                  </a:lnTo>
                  <a:lnTo>
                    <a:pt x="25" y="4"/>
                  </a:lnTo>
                  <a:lnTo>
                    <a:pt x="25" y="4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7" y="8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8" y="10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0" y="11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5" name="Freeform 457"/>
            <p:cNvSpPr>
              <a:spLocks noEditPoints="1"/>
            </p:cNvSpPr>
            <p:nvPr userDrawn="1"/>
          </p:nvSpPr>
          <p:spPr bwMode="auto">
            <a:xfrm>
              <a:off x="8337560" y="211138"/>
              <a:ext cx="39689" cy="31750"/>
            </a:xfrm>
            <a:custGeom>
              <a:avLst/>
              <a:gdLst/>
              <a:ahLst/>
              <a:cxnLst>
                <a:cxn ang="0">
                  <a:pos x="35" y="23"/>
                </a:cxn>
                <a:cxn ang="0">
                  <a:pos x="34" y="23"/>
                </a:cxn>
                <a:cxn ang="0">
                  <a:pos x="31" y="25"/>
                </a:cxn>
                <a:cxn ang="0">
                  <a:pos x="26" y="30"/>
                </a:cxn>
                <a:cxn ang="0">
                  <a:pos x="25" y="32"/>
                </a:cxn>
                <a:cxn ang="0">
                  <a:pos x="23" y="34"/>
                </a:cxn>
                <a:cxn ang="0">
                  <a:pos x="25" y="34"/>
                </a:cxn>
                <a:cxn ang="0">
                  <a:pos x="26" y="35"/>
                </a:cxn>
                <a:cxn ang="0">
                  <a:pos x="28" y="34"/>
                </a:cxn>
                <a:cxn ang="0">
                  <a:pos x="29" y="34"/>
                </a:cxn>
                <a:cxn ang="0">
                  <a:pos x="31" y="34"/>
                </a:cxn>
                <a:cxn ang="0">
                  <a:pos x="32" y="35"/>
                </a:cxn>
                <a:cxn ang="0">
                  <a:pos x="32" y="37"/>
                </a:cxn>
                <a:cxn ang="0">
                  <a:pos x="32" y="40"/>
                </a:cxn>
                <a:cxn ang="0">
                  <a:pos x="29" y="42"/>
                </a:cxn>
                <a:cxn ang="0">
                  <a:pos x="25" y="47"/>
                </a:cxn>
                <a:cxn ang="0">
                  <a:pos x="22" y="48"/>
                </a:cxn>
                <a:cxn ang="0">
                  <a:pos x="19" y="50"/>
                </a:cxn>
                <a:cxn ang="0">
                  <a:pos x="18" y="48"/>
                </a:cxn>
                <a:cxn ang="0">
                  <a:pos x="16" y="47"/>
                </a:cxn>
                <a:cxn ang="0">
                  <a:pos x="16" y="45"/>
                </a:cxn>
                <a:cxn ang="0">
                  <a:pos x="18" y="42"/>
                </a:cxn>
                <a:cxn ang="0">
                  <a:pos x="18" y="40"/>
                </a:cxn>
                <a:cxn ang="0">
                  <a:pos x="8" y="18"/>
                </a:cxn>
                <a:cxn ang="0">
                  <a:pos x="5" y="13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2" y="4"/>
                </a:cxn>
                <a:cxn ang="0">
                  <a:pos x="5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25" y="3"/>
                </a:cxn>
                <a:cxn ang="0">
                  <a:pos x="41" y="7"/>
                </a:cxn>
                <a:cxn ang="0">
                  <a:pos x="48" y="10"/>
                </a:cxn>
                <a:cxn ang="0">
                  <a:pos x="51" y="10"/>
                </a:cxn>
                <a:cxn ang="0">
                  <a:pos x="52" y="8"/>
                </a:cxn>
                <a:cxn ang="0">
                  <a:pos x="54" y="8"/>
                </a:cxn>
                <a:cxn ang="0">
                  <a:pos x="55" y="8"/>
                </a:cxn>
                <a:cxn ang="0">
                  <a:pos x="57" y="10"/>
                </a:cxn>
                <a:cxn ang="0">
                  <a:pos x="57" y="13"/>
                </a:cxn>
                <a:cxn ang="0">
                  <a:pos x="57" y="15"/>
                </a:cxn>
                <a:cxn ang="0">
                  <a:pos x="54" y="18"/>
                </a:cxn>
                <a:cxn ang="0">
                  <a:pos x="51" y="21"/>
                </a:cxn>
                <a:cxn ang="0">
                  <a:pos x="45" y="27"/>
                </a:cxn>
                <a:cxn ang="0">
                  <a:pos x="41" y="30"/>
                </a:cxn>
                <a:cxn ang="0">
                  <a:pos x="39" y="30"/>
                </a:cxn>
                <a:cxn ang="0">
                  <a:pos x="36" y="28"/>
                </a:cxn>
                <a:cxn ang="0">
                  <a:pos x="36" y="27"/>
                </a:cxn>
                <a:cxn ang="0">
                  <a:pos x="36" y="25"/>
                </a:cxn>
                <a:cxn ang="0">
                  <a:pos x="38" y="24"/>
                </a:cxn>
                <a:cxn ang="0">
                  <a:pos x="36" y="23"/>
                </a:cxn>
                <a:cxn ang="0">
                  <a:pos x="23" y="17"/>
                </a:cxn>
                <a:cxn ang="0">
                  <a:pos x="19" y="15"/>
                </a:cxn>
                <a:cxn ang="0">
                  <a:pos x="16" y="15"/>
                </a:cxn>
                <a:cxn ang="0">
                  <a:pos x="16" y="17"/>
                </a:cxn>
                <a:cxn ang="0">
                  <a:pos x="16" y="20"/>
                </a:cxn>
              </a:cxnLst>
              <a:rect l="0" t="0" r="r" b="b"/>
              <a:pathLst>
                <a:path w="57" h="50">
                  <a:moveTo>
                    <a:pt x="36" y="23"/>
                  </a:move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29" y="27"/>
                  </a:lnTo>
                  <a:lnTo>
                    <a:pt x="29" y="27"/>
                  </a:lnTo>
                  <a:lnTo>
                    <a:pt x="29" y="27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4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2" y="34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2" y="40"/>
                  </a:lnTo>
                  <a:lnTo>
                    <a:pt x="31" y="40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29" y="41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47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1" y="48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48"/>
                  </a:lnTo>
                  <a:lnTo>
                    <a:pt x="19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6" y="45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7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5" y="1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34" y="5"/>
                  </a:lnTo>
                  <a:lnTo>
                    <a:pt x="38" y="7"/>
                  </a:lnTo>
                  <a:lnTo>
                    <a:pt x="39" y="7"/>
                  </a:lnTo>
                  <a:lnTo>
                    <a:pt x="41" y="7"/>
                  </a:lnTo>
                  <a:lnTo>
                    <a:pt x="42" y="8"/>
                  </a:lnTo>
                  <a:lnTo>
                    <a:pt x="44" y="8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49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1" y="1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0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7" y="11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3"/>
                  </a:lnTo>
                  <a:lnTo>
                    <a:pt x="57" y="14"/>
                  </a:lnTo>
                  <a:lnTo>
                    <a:pt x="57" y="14"/>
                  </a:lnTo>
                  <a:lnTo>
                    <a:pt x="57" y="14"/>
                  </a:lnTo>
                  <a:lnTo>
                    <a:pt x="57" y="15"/>
                  </a:lnTo>
                  <a:lnTo>
                    <a:pt x="55" y="15"/>
                  </a:lnTo>
                  <a:lnTo>
                    <a:pt x="55" y="15"/>
                  </a:lnTo>
                  <a:lnTo>
                    <a:pt x="55" y="15"/>
                  </a:lnTo>
                  <a:lnTo>
                    <a:pt x="55" y="17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6" y="25"/>
                  </a:lnTo>
                  <a:lnTo>
                    <a:pt x="45" y="27"/>
                  </a:lnTo>
                  <a:lnTo>
                    <a:pt x="45" y="27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3"/>
                  </a:lnTo>
                  <a:close/>
                  <a:moveTo>
                    <a:pt x="19" y="24"/>
                  </a:moveTo>
                  <a:lnTo>
                    <a:pt x="26" y="17"/>
                  </a:lnTo>
                  <a:lnTo>
                    <a:pt x="25" y="17"/>
                  </a:lnTo>
                  <a:lnTo>
                    <a:pt x="23" y="17"/>
                  </a:lnTo>
                  <a:lnTo>
                    <a:pt x="22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20"/>
                  </a:lnTo>
                  <a:lnTo>
                    <a:pt x="18" y="23"/>
                  </a:lnTo>
                  <a:lnTo>
                    <a:pt x="19" y="24"/>
                  </a:lnTo>
                  <a:lnTo>
                    <a:pt x="19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6" name="Freeform 458"/>
            <p:cNvSpPr>
              <a:spLocks/>
            </p:cNvSpPr>
            <p:nvPr userDrawn="1"/>
          </p:nvSpPr>
          <p:spPr bwMode="auto">
            <a:xfrm>
              <a:off x="8359785" y="190500"/>
              <a:ext cx="38101" cy="2857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4"/>
                </a:cxn>
                <a:cxn ang="0">
                  <a:pos x="1" y="11"/>
                </a:cxn>
                <a:cxn ang="0">
                  <a:pos x="4" y="8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3" y="1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1" y="2"/>
                </a:cxn>
                <a:cxn ang="0">
                  <a:pos x="21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1" y="10"/>
                </a:cxn>
                <a:cxn ang="0">
                  <a:pos x="21" y="11"/>
                </a:cxn>
                <a:cxn ang="0">
                  <a:pos x="37" y="27"/>
                </a:cxn>
                <a:cxn ang="0">
                  <a:pos x="37" y="27"/>
                </a:cxn>
                <a:cxn ang="0">
                  <a:pos x="39" y="28"/>
                </a:cxn>
                <a:cxn ang="0">
                  <a:pos x="40" y="27"/>
                </a:cxn>
                <a:cxn ang="0">
                  <a:pos x="41" y="27"/>
                </a:cxn>
                <a:cxn ang="0">
                  <a:pos x="43" y="25"/>
                </a:cxn>
                <a:cxn ang="0">
                  <a:pos x="44" y="24"/>
                </a:cxn>
                <a:cxn ang="0">
                  <a:pos x="46" y="22"/>
                </a:cxn>
                <a:cxn ang="0">
                  <a:pos x="46" y="21"/>
                </a:cxn>
                <a:cxn ang="0">
                  <a:pos x="46" y="20"/>
                </a:cxn>
                <a:cxn ang="0">
                  <a:pos x="46" y="17"/>
                </a:cxn>
                <a:cxn ang="0">
                  <a:pos x="44" y="15"/>
                </a:cxn>
                <a:cxn ang="0">
                  <a:pos x="44" y="12"/>
                </a:cxn>
                <a:cxn ang="0">
                  <a:pos x="46" y="12"/>
                </a:cxn>
                <a:cxn ang="0">
                  <a:pos x="47" y="11"/>
                </a:cxn>
                <a:cxn ang="0">
                  <a:pos x="49" y="11"/>
                </a:cxn>
                <a:cxn ang="0">
                  <a:pos x="50" y="12"/>
                </a:cxn>
                <a:cxn ang="0">
                  <a:pos x="51" y="12"/>
                </a:cxn>
                <a:cxn ang="0">
                  <a:pos x="53" y="14"/>
                </a:cxn>
                <a:cxn ang="0">
                  <a:pos x="54" y="17"/>
                </a:cxn>
                <a:cxn ang="0">
                  <a:pos x="56" y="20"/>
                </a:cxn>
                <a:cxn ang="0">
                  <a:pos x="56" y="22"/>
                </a:cxn>
                <a:cxn ang="0">
                  <a:pos x="56" y="24"/>
                </a:cxn>
                <a:cxn ang="0">
                  <a:pos x="54" y="27"/>
                </a:cxn>
                <a:cxn ang="0">
                  <a:pos x="30" y="45"/>
                </a:cxn>
                <a:cxn ang="0">
                  <a:pos x="28" y="47"/>
                </a:cxn>
                <a:cxn ang="0">
                  <a:pos x="27" y="47"/>
                </a:cxn>
                <a:cxn ang="0">
                  <a:pos x="26" y="45"/>
                </a:cxn>
                <a:cxn ang="0">
                  <a:pos x="24" y="44"/>
                </a:cxn>
                <a:cxn ang="0">
                  <a:pos x="24" y="42"/>
                </a:cxn>
                <a:cxn ang="0">
                  <a:pos x="24" y="41"/>
                </a:cxn>
                <a:cxn ang="0">
                  <a:pos x="24" y="39"/>
                </a:cxn>
                <a:cxn ang="0">
                  <a:pos x="24" y="37"/>
                </a:cxn>
                <a:cxn ang="0">
                  <a:pos x="21" y="34"/>
                </a:cxn>
                <a:cxn ang="0">
                  <a:pos x="8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8"/>
                </a:cxn>
                <a:cxn ang="0">
                  <a:pos x="1" y="18"/>
                </a:cxn>
                <a:cxn ang="0">
                  <a:pos x="0" y="18"/>
                </a:cxn>
              </a:cxnLst>
              <a:rect l="0" t="0" r="r" b="b"/>
              <a:pathLst>
                <a:path w="56" h="47">
                  <a:moveTo>
                    <a:pt x="0" y="18"/>
                  </a:move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5" y="7"/>
                  </a:lnTo>
                  <a:lnTo>
                    <a:pt x="5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1"/>
                  </a:lnTo>
                  <a:lnTo>
                    <a:pt x="21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5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51" y="14"/>
                  </a:lnTo>
                  <a:lnTo>
                    <a:pt x="51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4" y="15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1"/>
                  </a:lnTo>
                  <a:lnTo>
                    <a:pt x="56" y="21"/>
                  </a:lnTo>
                  <a:lnTo>
                    <a:pt x="56" y="21"/>
                  </a:lnTo>
                  <a:lnTo>
                    <a:pt x="56" y="22"/>
                  </a:lnTo>
                  <a:lnTo>
                    <a:pt x="56" y="22"/>
                  </a:lnTo>
                  <a:lnTo>
                    <a:pt x="56" y="22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6" y="25"/>
                  </a:lnTo>
                  <a:lnTo>
                    <a:pt x="56" y="25"/>
                  </a:lnTo>
                  <a:lnTo>
                    <a:pt x="54" y="25"/>
                  </a:lnTo>
                  <a:lnTo>
                    <a:pt x="54" y="25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28"/>
                  </a:lnTo>
                  <a:lnTo>
                    <a:pt x="49" y="31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7" y="47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4" y="39"/>
                  </a:lnTo>
                  <a:lnTo>
                    <a:pt x="24" y="39"/>
                  </a:lnTo>
                  <a:lnTo>
                    <a:pt x="24" y="39"/>
                  </a:lnTo>
                  <a:lnTo>
                    <a:pt x="24" y="39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7" name="Freeform 459"/>
            <p:cNvSpPr>
              <a:spLocks/>
            </p:cNvSpPr>
            <p:nvPr userDrawn="1"/>
          </p:nvSpPr>
          <p:spPr bwMode="auto">
            <a:xfrm>
              <a:off x="8399474" y="161925"/>
              <a:ext cx="36513" cy="30163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3" y="4"/>
                </a:cxn>
                <a:cxn ang="0">
                  <a:pos x="34" y="7"/>
                </a:cxn>
                <a:cxn ang="0">
                  <a:pos x="34" y="9"/>
                </a:cxn>
                <a:cxn ang="0">
                  <a:pos x="34" y="10"/>
                </a:cxn>
                <a:cxn ang="0">
                  <a:pos x="33" y="12"/>
                </a:cxn>
                <a:cxn ang="0">
                  <a:pos x="31" y="12"/>
                </a:cxn>
                <a:cxn ang="0">
                  <a:pos x="26" y="12"/>
                </a:cxn>
                <a:cxn ang="0">
                  <a:pos x="21" y="12"/>
                </a:cxn>
                <a:cxn ang="0">
                  <a:pos x="18" y="13"/>
                </a:cxn>
                <a:cxn ang="0">
                  <a:pos x="17" y="14"/>
                </a:cxn>
                <a:cxn ang="0">
                  <a:pos x="15" y="16"/>
                </a:cxn>
                <a:cxn ang="0">
                  <a:pos x="17" y="17"/>
                </a:cxn>
                <a:cxn ang="0">
                  <a:pos x="18" y="19"/>
                </a:cxn>
                <a:cxn ang="0">
                  <a:pos x="21" y="19"/>
                </a:cxn>
                <a:cxn ang="0">
                  <a:pos x="30" y="16"/>
                </a:cxn>
                <a:cxn ang="0">
                  <a:pos x="34" y="14"/>
                </a:cxn>
                <a:cxn ang="0">
                  <a:pos x="37" y="14"/>
                </a:cxn>
                <a:cxn ang="0">
                  <a:pos x="41" y="16"/>
                </a:cxn>
                <a:cxn ang="0">
                  <a:pos x="46" y="19"/>
                </a:cxn>
                <a:cxn ang="0">
                  <a:pos x="47" y="23"/>
                </a:cxn>
                <a:cxn ang="0">
                  <a:pos x="49" y="26"/>
                </a:cxn>
                <a:cxn ang="0">
                  <a:pos x="49" y="29"/>
                </a:cxn>
                <a:cxn ang="0">
                  <a:pos x="49" y="31"/>
                </a:cxn>
                <a:cxn ang="0">
                  <a:pos x="46" y="36"/>
                </a:cxn>
                <a:cxn ang="0">
                  <a:pos x="43" y="40"/>
                </a:cxn>
                <a:cxn ang="0">
                  <a:pos x="37" y="44"/>
                </a:cxn>
                <a:cxn ang="0">
                  <a:pos x="30" y="48"/>
                </a:cxn>
                <a:cxn ang="0">
                  <a:pos x="23" y="50"/>
                </a:cxn>
                <a:cxn ang="0">
                  <a:pos x="18" y="50"/>
                </a:cxn>
                <a:cxn ang="0">
                  <a:pos x="15" y="48"/>
                </a:cxn>
                <a:cxn ang="0">
                  <a:pos x="11" y="43"/>
                </a:cxn>
                <a:cxn ang="0">
                  <a:pos x="10" y="41"/>
                </a:cxn>
                <a:cxn ang="0">
                  <a:pos x="10" y="40"/>
                </a:cxn>
                <a:cxn ang="0">
                  <a:pos x="11" y="39"/>
                </a:cxn>
                <a:cxn ang="0">
                  <a:pos x="13" y="39"/>
                </a:cxn>
                <a:cxn ang="0">
                  <a:pos x="14" y="39"/>
                </a:cxn>
                <a:cxn ang="0">
                  <a:pos x="20" y="40"/>
                </a:cxn>
                <a:cxn ang="0">
                  <a:pos x="24" y="40"/>
                </a:cxn>
                <a:cxn ang="0">
                  <a:pos x="27" y="40"/>
                </a:cxn>
                <a:cxn ang="0">
                  <a:pos x="30" y="39"/>
                </a:cxn>
                <a:cxn ang="0">
                  <a:pos x="33" y="37"/>
                </a:cxn>
                <a:cxn ang="0">
                  <a:pos x="33" y="36"/>
                </a:cxn>
                <a:cxn ang="0">
                  <a:pos x="33" y="34"/>
                </a:cxn>
                <a:cxn ang="0">
                  <a:pos x="33" y="34"/>
                </a:cxn>
                <a:cxn ang="0">
                  <a:pos x="31" y="33"/>
                </a:cxn>
                <a:cxn ang="0">
                  <a:pos x="28" y="33"/>
                </a:cxn>
                <a:cxn ang="0">
                  <a:pos x="18" y="36"/>
                </a:cxn>
                <a:cxn ang="0">
                  <a:pos x="14" y="36"/>
                </a:cxn>
                <a:cxn ang="0">
                  <a:pos x="10" y="36"/>
                </a:cxn>
                <a:cxn ang="0">
                  <a:pos x="7" y="33"/>
                </a:cxn>
                <a:cxn ang="0">
                  <a:pos x="3" y="30"/>
                </a:cxn>
                <a:cxn ang="0">
                  <a:pos x="1" y="26"/>
                </a:cxn>
                <a:cxn ang="0">
                  <a:pos x="0" y="24"/>
                </a:cxn>
                <a:cxn ang="0">
                  <a:pos x="0" y="21"/>
                </a:cxn>
                <a:cxn ang="0">
                  <a:pos x="1" y="19"/>
                </a:cxn>
                <a:cxn ang="0">
                  <a:pos x="3" y="16"/>
                </a:cxn>
                <a:cxn ang="0">
                  <a:pos x="4" y="13"/>
                </a:cxn>
                <a:cxn ang="0">
                  <a:pos x="10" y="9"/>
                </a:cxn>
              </a:cxnLst>
              <a:rect l="0" t="0" r="r" b="b"/>
              <a:pathLst>
                <a:path w="49" h="51">
                  <a:moveTo>
                    <a:pt x="10" y="7"/>
                  </a:moveTo>
                  <a:lnTo>
                    <a:pt x="11" y="7"/>
                  </a:lnTo>
                  <a:lnTo>
                    <a:pt x="13" y="6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5" y="4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8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3" y="17"/>
                  </a:lnTo>
                  <a:lnTo>
                    <a:pt x="24" y="17"/>
                  </a:lnTo>
                  <a:lnTo>
                    <a:pt x="27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1" y="16"/>
                  </a:lnTo>
                  <a:lnTo>
                    <a:pt x="31" y="16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41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7" y="21"/>
                  </a:lnTo>
                  <a:lnTo>
                    <a:pt x="47" y="21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7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49" y="29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3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7" y="34"/>
                  </a:lnTo>
                  <a:lnTo>
                    <a:pt x="47" y="34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7"/>
                  </a:lnTo>
                  <a:lnTo>
                    <a:pt x="44" y="37"/>
                  </a:lnTo>
                  <a:lnTo>
                    <a:pt x="44" y="39"/>
                  </a:lnTo>
                  <a:lnTo>
                    <a:pt x="44" y="39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1" y="41"/>
                  </a:lnTo>
                  <a:lnTo>
                    <a:pt x="41" y="41"/>
                  </a:lnTo>
                  <a:lnTo>
                    <a:pt x="40" y="41"/>
                  </a:lnTo>
                  <a:lnTo>
                    <a:pt x="40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6" y="46"/>
                  </a:lnTo>
                  <a:lnTo>
                    <a:pt x="34" y="46"/>
                  </a:lnTo>
                  <a:lnTo>
                    <a:pt x="34" y="46"/>
                  </a:lnTo>
                  <a:lnTo>
                    <a:pt x="33" y="47"/>
                  </a:lnTo>
                  <a:lnTo>
                    <a:pt x="31" y="47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8" y="48"/>
                  </a:lnTo>
                  <a:lnTo>
                    <a:pt x="27" y="48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24" y="50"/>
                  </a:lnTo>
                  <a:lnTo>
                    <a:pt x="23" y="50"/>
                  </a:lnTo>
                  <a:lnTo>
                    <a:pt x="23" y="50"/>
                  </a:lnTo>
                  <a:lnTo>
                    <a:pt x="21" y="50"/>
                  </a:lnTo>
                  <a:lnTo>
                    <a:pt x="20" y="51"/>
                  </a:lnTo>
                  <a:lnTo>
                    <a:pt x="20" y="51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5" y="48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3" y="46"/>
                  </a:lnTo>
                  <a:lnTo>
                    <a:pt x="13" y="46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1" y="43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3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17" y="39"/>
                  </a:lnTo>
                  <a:lnTo>
                    <a:pt x="18" y="40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1" y="40"/>
                  </a:lnTo>
                  <a:lnTo>
                    <a:pt x="21" y="40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9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31" y="39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4" y="34"/>
                  </a:lnTo>
                  <a:lnTo>
                    <a:pt x="23" y="34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7" y="34"/>
                  </a:lnTo>
                  <a:lnTo>
                    <a:pt x="7" y="33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8" y="9"/>
                  </a:lnTo>
                  <a:lnTo>
                    <a:pt x="10" y="9"/>
                  </a:lnTo>
                  <a:lnTo>
                    <a:pt x="10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8" name="Freeform 460"/>
            <p:cNvSpPr>
              <a:spLocks/>
            </p:cNvSpPr>
            <p:nvPr userDrawn="1"/>
          </p:nvSpPr>
          <p:spPr bwMode="auto">
            <a:xfrm>
              <a:off x="8434400" y="146050"/>
              <a:ext cx="34926" cy="30163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25" y="2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5" y="1"/>
                </a:cxn>
                <a:cxn ang="0">
                  <a:pos x="38" y="4"/>
                </a:cxn>
                <a:cxn ang="0">
                  <a:pos x="39" y="7"/>
                </a:cxn>
                <a:cxn ang="0">
                  <a:pos x="40" y="9"/>
                </a:cxn>
                <a:cxn ang="0">
                  <a:pos x="40" y="11"/>
                </a:cxn>
                <a:cxn ang="0">
                  <a:pos x="40" y="12"/>
                </a:cxn>
                <a:cxn ang="0">
                  <a:pos x="39" y="15"/>
                </a:cxn>
                <a:cxn ang="0">
                  <a:pos x="36" y="15"/>
                </a:cxn>
                <a:cxn ang="0">
                  <a:pos x="35" y="17"/>
                </a:cxn>
                <a:cxn ang="0">
                  <a:pos x="33" y="15"/>
                </a:cxn>
                <a:cxn ang="0">
                  <a:pos x="29" y="14"/>
                </a:cxn>
                <a:cxn ang="0">
                  <a:pos x="25" y="12"/>
                </a:cxn>
                <a:cxn ang="0">
                  <a:pos x="22" y="12"/>
                </a:cxn>
                <a:cxn ang="0">
                  <a:pos x="19" y="14"/>
                </a:cxn>
                <a:cxn ang="0">
                  <a:pos x="17" y="14"/>
                </a:cxn>
                <a:cxn ang="0">
                  <a:pos x="16" y="17"/>
                </a:cxn>
                <a:cxn ang="0">
                  <a:pos x="14" y="18"/>
                </a:cxn>
                <a:cxn ang="0">
                  <a:pos x="14" y="21"/>
                </a:cxn>
                <a:cxn ang="0">
                  <a:pos x="16" y="25"/>
                </a:cxn>
                <a:cxn ang="0">
                  <a:pos x="20" y="29"/>
                </a:cxn>
                <a:cxn ang="0">
                  <a:pos x="25" y="32"/>
                </a:cxn>
                <a:cxn ang="0">
                  <a:pos x="29" y="32"/>
                </a:cxn>
                <a:cxn ang="0">
                  <a:pos x="33" y="32"/>
                </a:cxn>
                <a:cxn ang="0">
                  <a:pos x="38" y="31"/>
                </a:cxn>
                <a:cxn ang="0">
                  <a:pos x="40" y="28"/>
                </a:cxn>
                <a:cxn ang="0">
                  <a:pos x="42" y="27"/>
                </a:cxn>
                <a:cxn ang="0">
                  <a:pos x="43" y="24"/>
                </a:cxn>
                <a:cxn ang="0">
                  <a:pos x="45" y="22"/>
                </a:cxn>
                <a:cxn ang="0">
                  <a:pos x="48" y="22"/>
                </a:cxn>
                <a:cxn ang="0">
                  <a:pos x="49" y="25"/>
                </a:cxn>
                <a:cxn ang="0">
                  <a:pos x="50" y="28"/>
                </a:cxn>
                <a:cxn ang="0">
                  <a:pos x="50" y="32"/>
                </a:cxn>
                <a:cxn ang="0">
                  <a:pos x="49" y="34"/>
                </a:cxn>
                <a:cxn ang="0">
                  <a:pos x="48" y="37"/>
                </a:cxn>
                <a:cxn ang="0">
                  <a:pos x="45" y="39"/>
                </a:cxn>
                <a:cxn ang="0">
                  <a:pos x="42" y="42"/>
                </a:cxn>
                <a:cxn ang="0">
                  <a:pos x="38" y="44"/>
                </a:cxn>
                <a:cxn ang="0">
                  <a:pos x="33" y="46"/>
                </a:cxn>
                <a:cxn ang="0">
                  <a:pos x="27" y="48"/>
                </a:cxn>
                <a:cxn ang="0">
                  <a:pos x="23" y="48"/>
                </a:cxn>
                <a:cxn ang="0">
                  <a:pos x="19" y="48"/>
                </a:cxn>
                <a:cxn ang="0">
                  <a:pos x="16" y="46"/>
                </a:cxn>
                <a:cxn ang="0">
                  <a:pos x="12" y="44"/>
                </a:cxn>
                <a:cxn ang="0">
                  <a:pos x="9" y="42"/>
                </a:cxn>
                <a:cxn ang="0">
                  <a:pos x="6" y="39"/>
                </a:cxn>
                <a:cxn ang="0">
                  <a:pos x="3" y="35"/>
                </a:cxn>
                <a:cxn ang="0">
                  <a:pos x="2" y="32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9"/>
                </a:cxn>
                <a:cxn ang="0">
                  <a:pos x="3" y="17"/>
                </a:cxn>
                <a:cxn ang="0">
                  <a:pos x="4" y="12"/>
                </a:cxn>
                <a:cxn ang="0">
                  <a:pos x="7" y="9"/>
                </a:cxn>
                <a:cxn ang="0">
                  <a:pos x="10" y="7"/>
                </a:cxn>
                <a:cxn ang="0">
                  <a:pos x="14" y="5"/>
                </a:cxn>
              </a:cxnLst>
              <a:rect l="0" t="0" r="r" b="b"/>
              <a:pathLst>
                <a:path w="50" h="48">
                  <a:moveTo>
                    <a:pt x="14" y="5"/>
                  </a:moveTo>
                  <a:lnTo>
                    <a:pt x="14" y="5"/>
                  </a:lnTo>
                  <a:lnTo>
                    <a:pt x="16" y="4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39" y="14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5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9" y="27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2" y="29"/>
                  </a:lnTo>
                  <a:lnTo>
                    <a:pt x="22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5" y="31"/>
                  </a:lnTo>
                  <a:lnTo>
                    <a:pt x="25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9" y="32"/>
                  </a:lnTo>
                  <a:lnTo>
                    <a:pt x="29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5" y="32"/>
                  </a:lnTo>
                  <a:lnTo>
                    <a:pt x="35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9" y="31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40" y="29"/>
                  </a:lnTo>
                  <a:lnTo>
                    <a:pt x="40" y="29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43" y="24"/>
                  </a:lnTo>
                  <a:lnTo>
                    <a:pt x="45" y="24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8" y="22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9"/>
                  </a:lnTo>
                  <a:lnTo>
                    <a:pt x="50" y="29"/>
                  </a:lnTo>
                  <a:lnTo>
                    <a:pt x="50" y="29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7"/>
                  </a:lnTo>
                  <a:lnTo>
                    <a:pt x="48" y="37"/>
                  </a:lnTo>
                  <a:lnTo>
                    <a:pt x="46" y="37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3" y="39"/>
                  </a:lnTo>
                  <a:lnTo>
                    <a:pt x="43" y="41"/>
                  </a:lnTo>
                  <a:lnTo>
                    <a:pt x="43" y="41"/>
                  </a:lnTo>
                  <a:lnTo>
                    <a:pt x="42" y="41"/>
                  </a:lnTo>
                  <a:lnTo>
                    <a:pt x="42" y="41"/>
                  </a:lnTo>
                  <a:lnTo>
                    <a:pt x="42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39" y="44"/>
                  </a:lnTo>
                  <a:lnTo>
                    <a:pt x="39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5" y="45"/>
                  </a:lnTo>
                  <a:lnTo>
                    <a:pt x="35" y="45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9" y="46"/>
                  </a:lnTo>
                  <a:lnTo>
                    <a:pt x="29" y="48"/>
                  </a:lnTo>
                  <a:lnTo>
                    <a:pt x="27" y="48"/>
                  </a:lnTo>
                  <a:lnTo>
                    <a:pt x="27" y="48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5" y="48"/>
                  </a:lnTo>
                  <a:lnTo>
                    <a:pt x="25" y="48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19" y="48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3" y="45"/>
                  </a:lnTo>
                  <a:lnTo>
                    <a:pt x="13" y="45"/>
                  </a:lnTo>
                  <a:lnTo>
                    <a:pt x="13" y="45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2"/>
                  </a:lnTo>
                  <a:lnTo>
                    <a:pt x="9" y="42"/>
                  </a:lnTo>
                  <a:lnTo>
                    <a:pt x="9" y="42"/>
                  </a:lnTo>
                  <a:lnTo>
                    <a:pt x="9" y="42"/>
                  </a:lnTo>
                  <a:lnTo>
                    <a:pt x="9" y="42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6" y="39"/>
                  </a:lnTo>
                  <a:lnTo>
                    <a:pt x="6" y="39"/>
                  </a:lnTo>
                  <a:lnTo>
                    <a:pt x="6" y="39"/>
                  </a:lnTo>
                  <a:lnTo>
                    <a:pt x="4" y="38"/>
                  </a:lnTo>
                  <a:lnTo>
                    <a:pt x="4" y="38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2" y="34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8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2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7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9" y="8"/>
                  </a:lnTo>
                  <a:lnTo>
                    <a:pt x="9" y="8"/>
                  </a:lnTo>
                  <a:lnTo>
                    <a:pt x="9" y="8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59" name="Freeform 461"/>
            <p:cNvSpPr>
              <a:spLocks/>
            </p:cNvSpPr>
            <p:nvPr userDrawn="1"/>
          </p:nvSpPr>
          <p:spPr bwMode="auto">
            <a:xfrm>
              <a:off x="8466150" y="131763"/>
              <a:ext cx="42863" cy="33337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1" y="21"/>
                </a:cxn>
                <a:cxn ang="0">
                  <a:pos x="34" y="20"/>
                </a:cxn>
                <a:cxn ang="0">
                  <a:pos x="33" y="15"/>
                </a:cxn>
                <a:cxn ang="0">
                  <a:pos x="30" y="13"/>
                </a:cxn>
                <a:cxn ang="0">
                  <a:pos x="28" y="11"/>
                </a:cxn>
                <a:cxn ang="0">
                  <a:pos x="25" y="10"/>
                </a:cxn>
                <a:cxn ang="0">
                  <a:pos x="25" y="7"/>
                </a:cxn>
                <a:cxn ang="0">
                  <a:pos x="27" y="5"/>
                </a:cxn>
                <a:cxn ang="0">
                  <a:pos x="33" y="3"/>
                </a:cxn>
                <a:cxn ang="0">
                  <a:pos x="38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50" y="3"/>
                </a:cxn>
                <a:cxn ang="0">
                  <a:pos x="48" y="4"/>
                </a:cxn>
                <a:cxn ang="0">
                  <a:pos x="47" y="7"/>
                </a:cxn>
                <a:cxn ang="0">
                  <a:pos x="54" y="27"/>
                </a:cxn>
                <a:cxn ang="0">
                  <a:pos x="56" y="31"/>
                </a:cxn>
                <a:cxn ang="0">
                  <a:pos x="59" y="34"/>
                </a:cxn>
                <a:cxn ang="0">
                  <a:pos x="60" y="34"/>
                </a:cxn>
                <a:cxn ang="0">
                  <a:pos x="61" y="37"/>
                </a:cxn>
                <a:cxn ang="0">
                  <a:pos x="60" y="40"/>
                </a:cxn>
                <a:cxn ang="0">
                  <a:pos x="51" y="44"/>
                </a:cxn>
                <a:cxn ang="0">
                  <a:pos x="46" y="45"/>
                </a:cxn>
                <a:cxn ang="0">
                  <a:pos x="41" y="45"/>
                </a:cxn>
                <a:cxn ang="0">
                  <a:pos x="38" y="44"/>
                </a:cxn>
                <a:cxn ang="0">
                  <a:pos x="38" y="41"/>
                </a:cxn>
                <a:cxn ang="0">
                  <a:pos x="40" y="40"/>
                </a:cxn>
                <a:cxn ang="0">
                  <a:pos x="40" y="38"/>
                </a:cxn>
                <a:cxn ang="0">
                  <a:pos x="38" y="30"/>
                </a:cxn>
                <a:cxn ang="0">
                  <a:pos x="36" y="28"/>
                </a:cxn>
                <a:cxn ang="0">
                  <a:pos x="28" y="31"/>
                </a:cxn>
                <a:cxn ang="0">
                  <a:pos x="27" y="32"/>
                </a:cxn>
                <a:cxn ang="0">
                  <a:pos x="27" y="34"/>
                </a:cxn>
                <a:cxn ang="0">
                  <a:pos x="31" y="41"/>
                </a:cxn>
                <a:cxn ang="0">
                  <a:pos x="33" y="42"/>
                </a:cxn>
                <a:cxn ang="0">
                  <a:pos x="34" y="42"/>
                </a:cxn>
                <a:cxn ang="0">
                  <a:pos x="36" y="45"/>
                </a:cxn>
                <a:cxn ang="0">
                  <a:pos x="34" y="47"/>
                </a:cxn>
                <a:cxn ang="0">
                  <a:pos x="31" y="50"/>
                </a:cxn>
                <a:cxn ang="0">
                  <a:pos x="24" y="52"/>
                </a:cxn>
                <a:cxn ang="0">
                  <a:pos x="17" y="54"/>
                </a:cxn>
                <a:cxn ang="0">
                  <a:pos x="13" y="54"/>
                </a:cxn>
                <a:cxn ang="0">
                  <a:pos x="11" y="50"/>
                </a:cxn>
                <a:cxn ang="0">
                  <a:pos x="14" y="48"/>
                </a:cxn>
                <a:cxn ang="0">
                  <a:pos x="14" y="45"/>
                </a:cxn>
                <a:cxn ang="0">
                  <a:pos x="13" y="41"/>
                </a:cxn>
                <a:cxn ang="0">
                  <a:pos x="5" y="23"/>
                </a:cxn>
                <a:cxn ang="0">
                  <a:pos x="2" y="21"/>
                </a:cxn>
                <a:cxn ang="0">
                  <a:pos x="0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3"/>
                </a:cxn>
                <a:cxn ang="0">
                  <a:pos x="11" y="10"/>
                </a:cxn>
                <a:cxn ang="0">
                  <a:pos x="17" y="8"/>
                </a:cxn>
                <a:cxn ang="0">
                  <a:pos x="21" y="8"/>
                </a:cxn>
                <a:cxn ang="0">
                  <a:pos x="23" y="10"/>
                </a:cxn>
                <a:cxn ang="0">
                  <a:pos x="23" y="13"/>
                </a:cxn>
                <a:cxn ang="0">
                  <a:pos x="21" y="14"/>
                </a:cxn>
                <a:cxn ang="0">
                  <a:pos x="21" y="17"/>
                </a:cxn>
              </a:cxnLst>
              <a:rect l="0" t="0" r="r" b="b"/>
              <a:pathLst>
                <a:path w="61" h="54">
                  <a:moveTo>
                    <a:pt x="23" y="23"/>
                  </a:move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4" y="23"/>
                  </a:lnTo>
                  <a:lnTo>
                    <a:pt x="24" y="23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30" y="23"/>
                  </a:lnTo>
                  <a:lnTo>
                    <a:pt x="30" y="21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33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7" y="11"/>
                  </a:lnTo>
                  <a:lnTo>
                    <a:pt x="25" y="11"/>
                  </a:lnTo>
                  <a:lnTo>
                    <a:pt x="25" y="11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5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4" y="3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50" y="1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48" y="3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54" y="25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6" y="31"/>
                  </a:lnTo>
                  <a:lnTo>
                    <a:pt x="56" y="31"/>
                  </a:lnTo>
                  <a:lnTo>
                    <a:pt x="57" y="31"/>
                  </a:lnTo>
                  <a:lnTo>
                    <a:pt x="57" y="32"/>
                  </a:lnTo>
                  <a:lnTo>
                    <a:pt x="57" y="32"/>
                  </a:lnTo>
                  <a:lnTo>
                    <a:pt x="57" y="32"/>
                  </a:lnTo>
                  <a:lnTo>
                    <a:pt x="57" y="32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2"/>
                  </a:lnTo>
                  <a:lnTo>
                    <a:pt x="59" y="32"/>
                  </a:lnTo>
                  <a:lnTo>
                    <a:pt x="59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5"/>
                  </a:lnTo>
                  <a:lnTo>
                    <a:pt x="61" y="37"/>
                  </a:lnTo>
                  <a:lnTo>
                    <a:pt x="61" y="37"/>
                  </a:lnTo>
                  <a:lnTo>
                    <a:pt x="61" y="37"/>
                  </a:lnTo>
                  <a:lnTo>
                    <a:pt x="61" y="37"/>
                  </a:lnTo>
                  <a:lnTo>
                    <a:pt x="61" y="38"/>
                  </a:lnTo>
                  <a:lnTo>
                    <a:pt x="61" y="38"/>
                  </a:lnTo>
                  <a:lnTo>
                    <a:pt x="61" y="38"/>
                  </a:lnTo>
                  <a:lnTo>
                    <a:pt x="61" y="38"/>
                  </a:lnTo>
                  <a:lnTo>
                    <a:pt x="60" y="38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9" y="40"/>
                  </a:lnTo>
                  <a:lnTo>
                    <a:pt x="59" y="40"/>
                  </a:lnTo>
                  <a:lnTo>
                    <a:pt x="57" y="41"/>
                  </a:lnTo>
                  <a:lnTo>
                    <a:pt x="57" y="41"/>
                  </a:lnTo>
                  <a:lnTo>
                    <a:pt x="56" y="41"/>
                  </a:lnTo>
                  <a:lnTo>
                    <a:pt x="56" y="42"/>
                  </a:lnTo>
                  <a:lnTo>
                    <a:pt x="54" y="42"/>
                  </a:lnTo>
                  <a:lnTo>
                    <a:pt x="53" y="42"/>
                  </a:lnTo>
                  <a:lnTo>
                    <a:pt x="53" y="42"/>
                  </a:lnTo>
                  <a:lnTo>
                    <a:pt x="51" y="44"/>
                  </a:lnTo>
                  <a:lnTo>
                    <a:pt x="51" y="44"/>
                  </a:lnTo>
                  <a:lnTo>
                    <a:pt x="50" y="44"/>
                  </a:lnTo>
                  <a:lnTo>
                    <a:pt x="50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7" y="44"/>
                  </a:lnTo>
                  <a:lnTo>
                    <a:pt x="47" y="45"/>
                  </a:lnTo>
                  <a:lnTo>
                    <a:pt x="46" y="45"/>
                  </a:lnTo>
                  <a:lnTo>
                    <a:pt x="46" y="45"/>
                  </a:lnTo>
                  <a:lnTo>
                    <a:pt x="46" y="45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5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8" y="4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7" y="31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2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4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30" y="40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31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1" y="50"/>
                  </a:lnTo>
                  <a:lnTo>
                    <a:pt x="31" y="50"/>
                  </a:lnTo>
                  <a:lnTo>
                    <a:pt x="31" y="50"/>
                  </a:lnTo>
                  <a:lnTo>
                    <a:pt x="30" y="50"/>
                  </a:lnTo>
                  <a:lnTo>
                    <a:pt x="30" y="51"/>
                  </a:lnTo>
                  <a:lnTo>
                    <a:pt x="30" y="51"/>
                  </a:lnTo>
                  <a:lnTo>
                    <a:pt x="28" y="51"/>
                  </a:lnTo>
                  <a:lnTo>
                    <a:pt x="28" y="51"/>
                  </a:lnTo>
                  <a:lnTo>
                    <a:pt x="27" y="51"/>
                  </a:lnTo>
                  <a:lnTo>
                    <a:pt x="27" y="52"/>
                  </a:lnTo>
                  <a:lnTo>
                    <a:pt x="25" y="52"/>
                  </a:lnTo>
                  <a:lnTo>
                    <a:pt x="25" y="52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3" y="52"/>
                  </a:lnTo>
                  <a:lnTo>
                    <a:pt x="23" y="54"/>
                  </a:lnTo>
                  <a:lnTo>
                    <a:pt x="21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7" y="54"/>
                  </a:lnTo>
                  <a:lnTo>
                    <a:pt x="17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5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50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7" y="25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1" y="17"/>
                  </a:lnTo>
                  <a:lnTo>
                    <a:pt x="23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0" name="Freeform 462"/>
            <p:cNvSpPr>
              <a:spLocks noEditPoints="1"/>
            </p:cNvSpPr>
            <p:nvPr userDrawn="1"/>
          </p:nvSpPr>
          <p:spPr bwMode="auto">
            <a:xfrm>
              <a:off x="8509013" y="123825"/>
              <a:ext cx="38101" cy="3016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1" y="0"/>
                </a:cxn>
                <a:cxn ang="0">
                  <a:pos x="35" y="2"/>
                </a:cxn>
                <a:cxn ang="0">
                  <a:pos x="39" y="3"/>
                </a:cxn>
                <a:cxn ang="0">
                  <a:pos x="44" y="5"/>
                </a:cxn>
                <a:cxn ang="0">
                  <a:pos x="46" y="8"/>
                </a:cxn>
                <a:cxn ang="0">
                  <a:pos x="48" y="10"/>
                </a:cxn>
                <a:cxn ang="0">
                  <a:pos x="49" y="13"/>
                </a:cxn>
                <a:cxn ang="0">
                  <a:pos x="51" y="17"/>
                </a:cxn>
                <a:cxn ang="0">
                  <a:pos x="52" y="22"/>
                </a:cxn>
                <a:cxn ang="0">
                  <a:pos x="52" y="25"/>
                </a:cxn>
                <a:cxn ang="0">
                  <a:pos x="51" y="29"/>
                </a:cxn>
                <a:cxn ang="0">
                  <a:pos x="49" y="32"/>
                </a:cxn>
                <a:cxn ang="0">
                  <a:pos x="48" y="36"/>
                </a:cxn>
                <a:cxn ang="0">
                  <a:pos x="45" y="39"/>
                </a:cxn>
                <a:cxn ang="0">
                  <a:pos x="42" y="40"/>
                </a:cxn>
                <a:cxn ang="0">
                  <a:pos x="38" y="43"/>
                </a:cxn>
                <a:cxn ang="0">
                  <a:pos x="33" y="44"/>
                </a:cxn>
                <a:cxn ang="0">
                  <a:pos x="28" y="46"/>
                </a:cxn>
                <a:cxn ang="0">
                  <a:pos x="23" y="46"/>
                </a:cxn>
                <a:cxn ang="0">
                  <a:pos x="19" y="44"/>
                </a:cxn>
                <a:cxn ang="0">
                  <a:pos x="15" y="43"/>
                </a:cxn>
                <a:cxn ang="0">
                  <a:pos x="10" y="42"/>
                </a:cxn>
                <a:cxn ang="0">
                  <a:pos x="8" y="39"/>
                </a:cxn>
                <a:cxn ang="0">
                  <a:pos x="5" y="36"/>
                </a:cxn>
                <a:cxn ang="0">
                  <a:pos x="3" y="33"/>
                </a:cxn>
                <a:cxn ang="0">
                  <a:pos x="2" y="30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2" y="19"/>
                </a:cxn>
                <a:cxn ang="0">
                  <a:pos x="2" y="15"/>
                </a:cxn>
                <a:cxn ang="0">
                  <a:pos x="5" y="12"/>
                </a:cxn>
                <a:cxn ang="0">
                  <a:pos x="8" y="9"/>
                </a:cxn>
                <a:cxn ang="0">
                  <a:pos x="10" y="6"/>
                </a:cxn>
                <a:cxn ang="0">
                  <a:pos x="13" y="3"/>
                </a:cxn>
                <a:cxn ang="0">
                  <a:pos x="18" y="2"/>
                </a:cxn>
                <a:cxn ang="0">
                  <a:pos x="16" y="19"/>
                </a:cxn>
                <a:cxn ang="0">
                  <a:pos x="19" y="25"/>
                </a:cxn>
                <a:cxn ang="0">
                  <a:pos x="23" y="30"/>
                </a:cxn>
                <a:cxn ang="0">
                  <a:pos x="25" y="32"/>
                </a:cxn>
                <a:cxn ang="0">
                  <a:pos x="28" y="35"/>
                </a:cxn>
                <a:cxn ang="0">
                  <a:pos x="32" y="35"/>
                </a:cxn>
                <a:cxn ang="0">
                  <a:pos x="33" y="35"/>
                </a:cxn>
                <a:cxn ang="0">
                  <a:pos x="35" y="33"/>
                </a:cxn>
                <a:cxn ang="0">
                  <a:pos x="36" y="32"/>
                </a:cxn>
                <a:cxn ang="0">
                  <a:pos x="36" y="29"/>
                </a:cxn>
                <a:cxn ang="0">
                  <a:pos x="36" y="26"/>
                </a:cxn>
                <a:cxn ang="0">
                  <a:pos x="33" y="22"/>
                </a:cxn>
                <a:cxn ang="0">
                  <a:pos x="31" y="16"/>
                </a:cxn>
                <a:cxn ang="0">
                  <a:pos x="28" y="15"/>
                </a:cxn>
                <a:cxn ang="0">
                  <a:pos x="26" y="12"/>
                </a:cxn>
                <a:cxn ang="0">
                  <a:pos x="23" y="12"/>
                </a:cxn>
                <a:cxn ang="0">
                  <a:pos x="21" y="12"/>
                </a:cxn>
                <a:cxn ang="0">
                  <a:pos x="18" y="12"/>
                </a:cxn>
                <a:cxn ang="0">
                  <a:pos x="18" y="13"/>
                </a:cxn>
                <a:cxn ang="0">
                  <a:pos x="16" y="16"/>
                </a:cxn>
                <a:cxn ang="0">
                  <a:pos x="16" y="17"/>
                </a:cxn>
              </a:cxnLst>
              <a:rect l="0" t="0" r="r" b="b"/>
              <a:pathLst>
                <a:path w="52" h="46">
                  <a:moveTo>
                    <a:pt x="21" y="0"/>
                  </a:move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2" y="3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9"/>
                  </a:lnTo>
                  <a:lnTo>
                    <a:pt x="46" y="9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51" y="32"/>
                  </a:lnTo>
                  <a:lnTo>
                    <a:pt x="51" y="32"/>
                  </a:lnTo>
                  <a:lnTo>
                    <a:pt x="49" y="32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5"/>
                  </a:lnTo>
                  <a:lnTo>
                    <a:pt x="48" y="35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6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4" y="39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39" y="42"/>
                  </a:lnTo>
                  <a:lnTo>
                    <a:pt x="39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1" y="44"/>
                  </a:lnTo>
                  <a:lnTo>
                    <a:pt x="29" y="44"/>
                  </a:lnTo>
                  <a:lnTo>
                    <a:pt x="29" y="4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2" y="46"/>
                  </a:lnTo>
                  <a:lnTo>
                    <a:pt x="22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2" y="43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3" y="35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21" y="0"/>
                  </a:lnTo>
                  <a:close/>
                  <a:moveTo>
                    <a:pt x="16" y="19"/>
                  </a:moveTo>
                  <a:lnTo>
                    <a:pt x="16" y="19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8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6"/>
                  </a:lnTo>
                  <a:lnTo>
                    <a:pt x="21" y="26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35"/>
                  </a:lnTo>
                  <a:lnTo>
                    <a:pt x="28" y="35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6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3" y="22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2" y="19"/>
                  </a:lnTo>
                  <a:lnTo>
                    <a:pt x="32" y="19"/>
                  </a:lnTo>
                  <a:lnTo>
                    <a:pt x="32" y="17"/>
                  </a:lnTo>
                  <a:lnTo>
                    <a:pt x="31" y="17"/>
                  </a:lnTo>
                  <a:lnTo>
                    <a:pt x="31" y="16"/>
                  </a:lnTo>
                  <a:lnTo>
                    <a:pt x="31" y="16"/>
                  </a:lnTo>
                  <a:lnTo>
                    <a:pt x="29" y="16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8" y="15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6" y="13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1" name="Freeform 463"/>
            <p:cNvSpPr>
              <a:spLocks noEditPoints="1"/>
            </p:cNvSpPr>
            <p:nvPr userDrawn="1"/>
          </p:nvSpPr>
          <p:spPr bwMode="auto">
            <a:xfrm>
              <a:off x="8550289" y="120650"/>
              <a:ext cx="36514" cy="25400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3" y="0"/>
                </a:cxn>
                <a:cxn ang="0">
                  <a:pos x="38" y="1"/>
                </a:cxn>
                <a:cxn ang="0">
                  <a:pos x="41" y="3"/>
                </a:cxn>
                <a:cxn ang="0">
                  <a:pos x="45" y="6"/>
                </a:cxn>
                <a:cxn ang="0">
                  <a:pos x="46" y="8"/>
                </a:cxn>
                <a:cxn ang="0">
                  <a:pos x="49" y="11"/>
                </a:cxn>
                <a:cxn ang="0">
                  <a:pos x="51" y="16"/>
                </a:cxn>
                <a:cxn ang="0">
                  <a:pos x="51" y="18"/>
                </a:cxn>
                <a:cxn ang="0">
                  <a:pos x="51" y="23"/>
                </a:cxn>
                <a:cxn ang="0">
                  <a:pos x="51" y="27"/>
                </a:cxn>
                <a:cxn ang="0">
                  <a:pos x="49" y="30"/>
                </a:cxn>
                <a:cxn ang="0">
                  <a:pos x="48" y="34"/>
                </a:cxn>
                <a:cxn ang="0">
                  <a:pos x="45" y="37"/>
                </a:cxn>
                <a:cxn ang="0">
                  <a:pos x="42" y="40"/>
                </a:cxn>
                <a:cxn ang="0">
                  <a:pos x="39" y="41"/>
                </a:cxn>
                <a:cxn ang="0">
                  <a:pos x="35" y="43"/>
                </a:cxn>
                <a:cxn ang="0">
                  <a:pos x="29" y="44"/>
                </a:cxn>
                <a:cxn ang="0">
                  <a:pos x="25" y="44"/>
                </a:cxn>
                <a:cxn ang="0">
                  <a:pos x="19" y="44"/>
                </a:cxn>
                <a:cxn ang="0">
                  <a:pos x="15" y="43"/>
                </a:cxn>
                <a:cxn ang="0">
                  <a:pos x="12" y="41"/>
                </a:cxn>
                <a:cxn ang="0">
                  <a:pos x="8" y="38"/>
                </a:cxn>
                <a:cxn ang="0">
                  <a:pos x="5" y="35"/>
                </a:cxn>
                <a:cxn ang="0">
                  <a:pos x="3" y="33"/>
                </a:cxn>
                <a:cxn ang="0">
                  <a:pos x="2" y="30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2" y="14"/>
                </a:cxn>
                <a:cxn ang="0">
                  <a:pos x="3" y="11"/>
                </a:cxn>
                <a:cxn ang="0">
                  <a:pos x="5" y="8"/>
                </a:cxn>
                <a:cxn ang="0">
                  <a:pos x="8" y="6"/>
                </a:cxn>
                <a:cxn ang="0">
                  <a:pos x="12" y="3"/>
                </a:cxn>
                <a:cxn ang="0">
                  <a:pos x="16" y="1"/>
                </a:cxn>
                <a:cxn ang="0">
                  <a:pos x="21" y="0"/>
                </a:cxn>
                <a:cxn ang="0">
                  <a:pos x="16" y="17"/>
                </a:cxn>
                <a:cxn ang="0">
                  <a:pos x="18" y="23"/>
                </a:cxn>
                <a:cxn ang="0">
                  <a:pos x="21" y="28"/>
                </a:cxn>
                <a:cxn ang="0">
                  <a:pos x="23" y="31"/>
                </a:cxn>
                <a:cxn ang="0">
                  <a:pos x="25" y="33"/>
                </a:cxn>
                <a:cxn ang="0">
                  <a:pos x="29" y="34"/>
                </a:cxn>
                <a:cxn ang="0">
                  <a:pos x="32" y="34"/>
                </a:cxn>
                <a:cxn ang="0">
                  <a:pos x="33" y="33"/>
                </a:cxn>
                <a:cxn ang="0">
                  <a:pos x="35" y="31"/>
                </a:cxn>
                <a:cxn ang="0">
                  <a:pos x="35" y="28"/>
                </a:cxn>
                <a:cxn ang="0">
                  <a:pos x="35" y="27"/>
                </a:cxn>
                <a:cxn ang="0">
                  <a:pos x="33" y="21"/>
                </a:cxn>
                <a:cxn ang="0">
                  <a:pos x="31" y="16"/>
                </a:cxn>
                <a:cxn ang="0">
                  <a:pos x="29" y="13"/>
                </a:cxn>
                <a:cxn ang="0">
                  <a:pos x="26" y="11"/>
                </a:cxn>
                <a:cxn ang="0">
                  <a:pos x="25" y="10"/>
                </a:cxn>
                <a:cxn ang="0">
                  <a:pos x="21" y="10"/>
                </a:cxn>
                <a:cxn ang="0">
                  <a:pos x="19" y="10"/>
                </a:cxn>
                <a:cxn ang="0">
                  <a:pos x="18" y="11"/>
                </a:cxn>
                <a:cxn ang="0">
                  <a:pos x="16" y="13"/>
                </a:cxn>
                <a:cxn ang="0">
                  <a:pos x="16" y="16"/>
                </a:cxn>
              </a:cxnLst>
              <a:rect l="0" t="0" r="r" b="b"/>
              <a:pathLst>
                <a:path w="51" h="44">
                  <a:moveTo>
                    <a:pt x="23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5" y="6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6" y="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8" y="11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51" y="14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6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1" y="18"/>
                  </a:lnTo>
                  <a:lnTo>
                    <a:pt x="51" y="18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3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5"/>
                  </a:lnTo>
                  <a:lnTo>
                    <a:pt x="51" y="25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0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49" y="33"/>
                  </a:lnTo>
                  <a:lnTo>
                    <a:pt x="48" y="33"/>
                  </a:lnTo>
                  <a:lnTo>
                    <a:pt x="48" y="33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6" y="34"/>
                  </a:lnTo>
                  <a:lnTo>
                    <a:pt x="46" y="35"/>
                  </a:lnTo>
                  <a:lnTo>
                    <a:pt x="46" y="35"/>
                  </a:lnTo>
                  <a:lnTo>
                    <a:pt x="46" y="3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2" y="38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1" y="44"/>
                  </a:lnTo>
                  <a:lnTo>
                    <a:pt x="31" y="44"/>
                  </a:lnTo>
                  <a:lnTo>
                    <a:pt x="29" y="44"/>
                  </a:lnTo>
                  <a:lnTo>
                    <a:pt x="29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8" y="43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3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5" y="8"/>
                  </a:lnTo>
                  <a:lnTo>
                    <a:pt x="5" y="8"/>
                  </a:lnTo>
                  <a:lnTo>
                    <a:pt x="5" y="8"/>
                  </a:lnTo>
                  <a:lnTo>
                    <a:pt x="6" y="7"/>
                  </a:lnTo>
                  <a:lnTo>
                    <a:pt x="6" y="7"/>
                  </a:lnTo>
                  <a:lnTo>
                    <a:pt x="6" y="7"/>
                  </a:lnTo>
                  <a:lnTo>
                    <a:pt x="8" y="7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9" y="6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close/>
                  <a:moveTo>
                    <a:pt x="16" y="17"/>
                  </a:moveTo>
                  <a:lnTo>
                    <a:pt x="16" y="17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8" y="20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6" y="33"/>
                  </a:lnTo>
                  <a:lnTo>
                    <a:pt x="26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3" y="34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3" y="21"/>
                  </a:lnTo>
                  <a:lnTo>
                    <a:pt x="33" y="21"/>
                  </a:lnTo>
                  <a:lnTo>
                    <a:pt x="33" y="20"/>
                  </a:lnTo>
                  <a:lnTo>
                    <a:pt x="32" y="20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7"/>
                  </a:lnTo>
                  <a:lnTo>
                    <a:pt x="31" y="17"/>
                  </a:lnTo>
                  <a:lnTo>
                    <a:pt x="31" y="16"/>
                  </a:lnTo>
                  <a:lnTo>
                    <a:pt x="31" y="16"/>
                  </a:lnTo>
                  <a:lnTo>
                    <a:pt x="29" y="16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21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7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2" name="Freeform 464"/>
            <p:cNvSpPr>
              <a:spLocks/>
            </p:cNvSpPr>
            <p:nvPr userDrawn="1"/>
          </p:nvSpPr>
          <p:spPr bwMode="auto">
            <a:xfrm>
              <a:off x="8588390" y="119063"/>
              <a:ext cx="28576" cy="2540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1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4" y="1"/>
                </a:cxn>
                <a:cxn ang="0">
                  <a:pos x="26" y="3"/>
                </a:cxn>
                <a:cxn ang="0">
                  <a:pos x="27" y="4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3" y="7"/>
                </a:cxn>
                <a:cxn ang="0">
                  <a:pos x="22" y="9"/>
                </a:cxn>
                <a:cxn ang="0">
                  <a:pos x="22" y="11"/>
                </a:cxn>
                <a:cxn ang="0">
                  <a:pos x="22" y="13"/>
                </a:cxn>
                <a:cxn ang="0">
                  <a:pos x="22" y="34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3" y="37"/>
                </a:cxn>
                <a:cxn ang="0">
                  <a:pos x="24" y="37"/>
                </a:cxn>
                <a:cxn ang="0">
                  <a:pos x="27" y="37"/>
                </a:cxn>
                <a:cxn ang="0">
                  <a:pos x="29" y="37"/>
                </a:cxn>
                <a:cxn ang="0">
                  <a:pos x="32" y="36"/>
                </a:cxn>
                <a:cxn ang="0">
                  <a:pos x="33" y="36"/>
                </a:cxn>
                <a:cxn ang="0">
                  <a:pos x="33" y="34"/>
                </a:cxn>
                <a:cxn ang="0">
                  <a:pos x="35" y="31"/>
                </a:cxn>
                <a:cxn ang="0">
                  <a:pos x="35" y="30"/>
                </a:cxn>
                <a:cxn ang="0">
                  <a:pos x="36" y="28"/>
                </a:cxn>
                <a:cxn ang="0">
                  <a:pos x="39" y="28"/>
                </a:cxn>
                <a:cxn ang="0">
                  <a:pos x="39" y="28"/>
                </a:cxn>
                <a:cxn ang="0">
                  <a:pos x="40" y="30"/>
                </a:cxn>
                <a:cxn ang="0">
                  <a:pos x="42" y="31"/>
                </a:cxn>
                <a:cxn ang="0">
                  <a:pos x="42" y="33"/>
                </a:cxn>
                <a:cxn ang="0">
                  <a:pos x="42" y="34"/>
                </a:cxn>
                <a:cxn ang="0">
                  <a:pos x="42" y="37"/>
                </a:cxn>
                <a:cxn ang="0">
                  <a:pos x="40" y="40"/>
                </a:cxn>
                <a:cxn ang="0">
                  <a:pos x="39" y="43"/>
                </a:cxn>
                <a:cxn ang="0">
                  <a:pos x="37" y="44"/>
                </a:cxn>
                <a:cxn ang="0">
                  <a:pos x="35" y="44"/>
                </a:cxn>
                <a:cxn ang="0">
                  <a:pos x="3" y="44"/>
                </a:cxn>
                <a:cxn ang="0">
                  <a:pos x="1" y="44"/>
                </a:cxn>
                <a:cxn ang="0">
                  <a:pos x="0" y="43"/>
                </a:cxn>
                <a:cxn ang="0">
                  <a:pos x="0" y="41"/>
                </a:cxn>
                <a:cxn ang="0">
                  <a:pos x="0" y="40"/>
                </a:cxn>
                <a:cxn ang="0">
                  <a:pos x="0" y="38"/>
                </a:cxn>
                <a:cxn ang="0">
                  <a:pos x="1" y="37"/>
                </a:cxn>
                <a:cxn ang="0">
                  <a:pos x="3" y="36"/>
                </a:cxn>
                <a:cxn ang="0">
                  <a:pos x="4" y="33"/>
                </a:cxn>
                <a:cxn ang="0">
                  <a:pos x="4" y="30"/>
                </a:cxn>
                <a:cxn ang="0">
                  <a:pos x="4" y="10"/>
                </a:cxn>
                <a:cxn ang="0">
                  <a:pos x="4" y="9"/>
                </a:cxn>
                <a:cxn ang="0">
                  <a:pos x="3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4"/>
                </a:cxn>
              </a:cxnLst>
              <a:rect l="0" t="0" r="r" b="b"/>
              <a:pathLst>
                <a:path w="42" h="44"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4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14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30" y="37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5" y="30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1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1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2" y="44"/>
                  </a:lnTo>
                  <a:lnTo>
                    <a:pt x="27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3" name="Freeform 465"/>
            <p:cNvSpPr>
              <a:spLocks noEditPoints="1"/>
            </p:cNvSpPr>
            <p:nvPr userDrawn="1"/>
          </p:nvSpPr>
          <p:spPr bwMode="auto">
            <a:xfrm>
              <a:off x="8637604" y="120650"/>
              <a:ext cx="38101" cy="26988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39" y="3"/>
                </a:cxn>
                <a:cxn ang="0">
                  <a:pos x="43" y="6"/>
                </a:cxn>
                <a:cxn ang="0">
                  <a:pos x="46" y="9"/>
                </a:cxn>
                <a:cxn ang="0">
                  <a:pos x="49" y="12"/>
                </a:cxn>
                <a:cxn ang="0">
                  <a:pos x="50" y="16"/>
                </a:cxn>
                <a:cxn ang="0">
                  <a:pos x="52" y="19"/>
                </a:cxn>
                <a:cxn ang="0">
                  <a:pos x="52" y="23"/>
                </a:cxn>
                <a:cxn ang="0">
                  <a:pos x="52" y="26"/>
                </a:cxn>
                <a:cxn ang="0">
                  <a:pos x="50" y="30"/>
                </a:cxn>
                <a:cxn ang="0">
                  <a:pos x="49" y="34"/>
                </a:cxn>
                <a:cxn ang="0">
                  <a:pos x="47" y="37"/>
                </a:cxn>
                <a:cxn ang="0">
                  <a:pos x="45" y="40"/>
                </a:cxn>
                <a:cxn ang="0">
                  <a:pos x="40" y="42"/>
                </a:cxn>
                <a:cxn ang="0">
                  <a:pos x="37" y="44"/>
                </a:cxn>
                <a:cxn ang="0">
                  <a:pos x="33" y="44"/>
                </a:cxn>
                <a:cxn ang="0">
                  <a:pos x="29" y="46"/>
                </a:cxn>
                <a:cxn ang="0">
                  <a:pos x="24" y="46"/>
                </a:cxn>
                <a:cxn ang="0">
                  <a:pos x="19" y="44"/>
                </a:cxn>
                <a:cxn ang="0">
                  <a:pos x="14" y="43"/>
                </a:cxn>
                <a:cxn ang="0">
                  <a:pos x="10" y="40"/>
                </a:cxn>
                <a:cxn ang="0">
                  <a:pos x="7" y="39"/>
                </a:cxn>
                <a:cxn ang="0">
                  <a:pos x="4" y="34"/>
                </a:cxn>
                <a:cxn ang="0">
                  <a:pos x="3" y="32"/>
                </a:cxn>
                <a:cxn ang="0">
                  <a:pos x="1" y="29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" y="17"/>
                </a:cxn>
                <a:cxn ang="0">
                  <a:pos x="3" y="13"/>
                </a:cxn>
                <a:cxn ang="0">
                  <a:pos x="4" y="10"/>
                </a:cxn>
                <a:cxn ang="0">
                  <a:pos x="7" y="7"/>
                </a:cxn>
                <a:cxn ang="0">
                  <a:pos x="10" y="5"/>
                </a:cxn>
                <a:cxn ang="0">
                  <a:pos x="14" y="3"/>
                </a:cxn>
                <a:cxn ang="0">
                  <a:pos x="19" y="2"/>
                </a:cxn>
                <a:cxn ang="0">
                  <a:pos x="23" y="0"/>
                </a:cxn>
                <a:cxn ang="0">
                  <a:pos x="27" y="0"/>
                </a:cxn>
                <a:cxn ang="0">
                  <a:pos x="19" y="16"/>
                </a:cxn>
                <a:cxn ang="0">
                  <a:pos x="19" y="23"/>
                </a:cxn>
                <a:cxn ang="0">
                  <a:pos x="20" y="29"/>
                </a:cxn>
                <a:cxn ang="0">
                  <a:pos x="22" y="32"/>
                </a:cxn>
                <a:cxn ang="0">
                  <a:pos x="23" y="33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30" y="36"/>
                </a:cxn>
                <a:cxn ang="0">
                  <a:pos x="32" y="34"/>
                </a:cxn>
                <a:cxn ang="0">
                  <a:pos x="33" y="32"/>
                </a:cxn>
                <a:cxn ang="0">
                  <a:pos x="33" y="30"/>
                </a:cxn>
                <a:cxn ang="0">
                  <a:pos x="33" y="24"/>
                </a:cxn>
                <a:cxn ang="0">
                  <a:pos x="33" y="19"/>
                </a:cxn>
                <a:cxn ang="0">
                  <a:pos x="32" y="16"/>
                </a:cxn>
                <a:cxn ang="0">
                  <a:pos x="30" y="13"/>
                </a:cxn>
                <a:cxn ang="0">
                  <a:pos x="29" y="12"/>
                </a:cxn>
                <a:cxn ang="0">
                  <a:pos x="24" y="10"/>
                </a:cxn>
                <a:cxn ang="0">
                  <a:pos x="23" y="10"/>
                </a:cxn>
                <a:cxn ang="0">
                  <a:pos x="22" y="12"/>
                </a:cxn>
                <a:cxn ang="0">
                  <a:pos x="20" y="13"/>
                </a:cxn>
                <a:cxn ang="0">
                  <a:pos x="19" y="15"/>
                </a:cxn>
              </a:cxnLst>
              <a:rect l="0" t="0" r="r" b="b"/>
              <a:pathLst>
                <a:path w="52" h="46">
                  <a:moveTo>
                    <a:pt x="30" y="0"/>
                  </a:moveTo>
                  <a:lnTo>
                    <a:pt x="30" y="2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6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2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6" y="9"/>
                  </a:lnTo>
                  <a:lnTo>
                    <a:pt x="47" y="9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50" y="15"/>
                  </a:lnTo>
                  <a:lnTo>
                    <a:pt x="50" y="15"/>
                  </a:lnTo>
                  <a:lnTo>
                    <a:pt x="50" y="15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0" y="17"/>
                  </a:lnTo>
                  <a:lnTo>
                    <a:pt x="50" y="17"/>
                  </a:lnTo>
                  <a:lnTo>
                    <a:pt x="52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9"/>
                  </a:lnTo>
                  <a:lnTo>
                    <a:pt x="52" y="29"/>
                  </a:lnTo>
                  <a:lnTo>
                    <a:pt x="50" y="29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47" y="37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9"/>
                  </a:lnTo>
                  <a:lnTo>
                    <a:pt x="46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2"/>
                  </a:lnTo>
                  <a:lnTo>
                    <a:pt x="42" y="42"/>
                  </a:lnTo>
                  <a:lnTo>
                    <a:pt x="42" y="42"/>
                  </a:lnTo>
                  <a:lnTo>
                    <a:pt x="40" y="42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7" y="44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34" y="44"/>
                  </a:lnTo>
                  <a:lnTo>
                    <a:pt x="34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9" y="46"/>
                  </a:lnTo>
                  <a:lnTo>
                    <a:pt x="29" y="46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7" y="44"/>
                  </a:lnTo>
                  <a:lnTo>
                    <a:pt x="17" y="44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3" y="43"/>
                  </a:lnTo>
                  <a:lnTo>
                    <a:pt x="13" y="42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1" y="42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39"/>
                  </a:lnTo>
                  <a:lnTo>
                    <a:pt x="9" y="39"/>
                  </a:lnTo>
                  <a:lnTo>
                    <a:pt x="7" y="39"/>
                  </a:lnTo>
                  <a:lnTo>
                    <a:pt x="7" y="39"/>
                  </a:lnTo>
                  <a:lnTo>
                    <a:pt x="7" y="37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0"/>
                  </a:lnTo>
                  <a:close/>
                  <a:moveTo>
                    <a:pt x="19" y="16"/>
                  </a:moveTo>
                  <a:lnTo>
                    <a:pt x="19" y="16"/>
                  </a:lnTo>
                  <a:lnTo>
                    <a:pt x="19" y="17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6"/>
                  </a:lnTo>
                  <a:lnTo>
                    <a:pt x="20" y="27"/>
                  </a:lnTo>
                  <a:lnTo>
                    <a:pt x="20" y="27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3" y="29"/>
                  </a:lnTo>
                  <a:lnTo>
                    <a:pt x="33" y="27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2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27" y="10"/>
                  </a:lnTo>
                  <a:lnTo>
                    <a:pt x="27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9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4" name="Freeform 466"/>
            <p:cNvSpPr>
              <a:spLocks/>
            </p:cNvSpPr>
            <p:nvPr userDrawn="1"/>
          </p:nvSpPr>
          <p:spPr bwMode="auto">
            <a:xfrm>
              <a:off x="8674116" y="123825"/>
              <a:ext cx="34926" cy="30163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33" y="5"/>
                </a:cxn>
                <a:cxn ang="0">
                  <a:pos x="49" y="8"/>
                </a:cxn>
                <a:cxn ang="0">
                  <a:pos x="52" y="9"/>
                </a:cxn>
                <a:cxn ang="0">
                  <a:pos x="52" y="12"/>
                </a:cxn>
                <a:cxn ang="0">
                  <a:pos x="53" y="16"/>
                </a:cxn>
                <a:cxn ang="0">
                  <a:pos x="52" y="19"/>
                </a:cxn>
                <a:cxn ang="0">
                  <a:pos x="50" y="20"/>
                </a:cxn>
                <a:cxn ang="0">
                  <a:pos x="49" y="22"/>
                </a:cxn>
                <a:cxn ang="0">
                  <a:pos x="46" y="20"/>
                </a:cxn>
                <a:cxn ang="0">
                  <a:pos x="44" y="19"/>
                </a:cxn>
                <a:cxn ang="0">
                  <a:pos x="43" y="16"/>
                </a:cxn>
                <a:cxn ang="0">
                  <a:pos x="42" y="15"/>
                </a:cxn>
                <a:cxn ang="0">
                  <a:pos x="33" y="12"/>
                </a:cxn>
                <a:cxn ang="0">
                  <a:pos x="32" y="10"/>
                </a:cxn>
                <a:cxn ang="0">
                  <a:pos x="30" y="12"/>
                </a:cxn>
                <a:cxn ang="0">
                  <a:pos x="29" y="13"/>
                </a:cxn>
                <a:cxn ang="0">
                  <a:pos x="27" y="19"/>
                </a:cxn>
                <a:cxn ang="0">
                  <a:pos x="29" y="20"/>
                </a:cxn>
                <a:cxn ang="0">
                  <a:pos x="30" y="22"/>
                </a:cxn>
                <a:cxn ang="0">
                  <a:pos x="33" y="20"/>
                </a:cxn>
                <a:cxn ang="0">
                  <a:pos x="34" y="19"/>
                </a:cxn>
                <a:cxn ang="0">
                  <a:pos x="36" y="17"/>
                </a:cxn>
                <a:cxn ang="0">
                  <a:pos x="39" y="17"/>
                </a:cxn>
                <a:cxn ang="0">
                  <a:pos x="39" y="17"/>
                </a:cxn>
                <a:cxn ang="0">
                  <a:pos x="40" y="20"/>
                </a:cxn>
                <a:cxn ang="0">
                  <a:pos x="40" y="23"/>
                </a:cxn>
                <a:cxn ang="0">
                  <a:pos x="39" y="27"/>
                </a:cxn>
                <a:cxn ang="0">
                  <a:pos x="37" y="32"/>
                </a:cxn>
                <a:cxn ang="0">
                  <a:pos x="36" y="35"/>
                </a:cxn>
                <a:cxn ang="0">
                  <a:pos x="34" y="36"/>
                </a:cxn>
                <a:cxn ang="0">
                  <a:pos x="32" y="36"/>
                </a:cxn>
                <a:cxn ang="0">
                  <a:pos x="30" y="35"/>
                </a:cxn>
                <a:cxn ang="0">
                  <a:pos x="30" y="32"/>
                </a:cxn>
                <a:cxn ang="0">
                  <a:pos x="30" y="29"/>
                </a:cxn>
                <a:cxn ang="0">
                  <a:pos x="27" y="27"/>
                </a:cxn>
                <a:cxn ang="0">
                  <a:pos x="26" y="29"/>
                </a:cxn>
                <a:cxn ang="0">
                  <a:pos x="24" y="30"/>
                </a:cxn>
                <a:cxn ang="0">
                  <a:pos x="23" y="36"/>
                </a:cxn>
                <a:cxn ang="0">
                  <a:pos x="23" y="39"/>
                </a:cxn>
                <a:cxn ang="0">
                  <a:pos x="26" y="40"/>
                </a:cxn>
                <a:cxn ang="0">
                  <a:pos x="27" y="42"/>
                </a:cxn>
                <a:cxn ang="0">
                  <a:pos x="27" y="44"/>
                </a:cxn>
                <a:cxn ang="0">
                  <a:pos x="26" y="46"/>
                </a:cxn>
                <a:cxn ang="0">
                  <a:pos x="24" y="46"/>
                </a:cxn>
                <a:cxn ang="0">
                  <a:pos x="20" y="46"/>
                </a:cxn>
                <a:cxn ang="0">
                  <a:pos x="13" y="46"/>
                </a:cxn>
                <a:cxn ang="0">
                  <a:pos x="6" y="43"/>
                </a:cxn>
                <a:cxn ang="0">
                  <a:pos x="1" y="42"/>
                </a:cxn>
                <a:cxn ang="0">
                  <a:pos x="1" y="39"/>
                </a:cxn>
                <a:cxn ang="0">
                  <a:pos x="1" y="37"/>
                </a:cxn>
                <a:cxn ang="0">
                  <a:pos x="3" y="36"/>
                </a:cxn>
                <a:cxn ang="0">
                  <a:pos x="4" y="36"/>
                </a:cxn>
                <a:cxn ang="0">
                  <a:pos x="6" y="35"/>
                </a:cxn>
                <a:cxn ang="0">
                  <a:pos x="7" y="32"/>
                </a:cxn>
                <a:cxn ang="0">
                  <a:pos x="13" y="13"/>
                </a:cxn>
                <a:cxn ang="0">
                  <a:pos x="13" y="10"/>
                </a:cxn>
                <a:cxn ang="0">
                  <a:pos x="13" y="8"/>
                </a:cxn>
                <a:cxn ang="0">
                  <a:pos x="11" y="6"/>
                </a:cxn>
                <a:cxn ang="0">
                  <a:pos x="11" y="5"/>
                </a:cxn>
              </a:cxnLst>
              <a:rect l="0" t="0" r="r" b="b"/>
              <a:pathLst>
                <a:path w="53" h="46">
                  <a:moveTo>
                    <a:pt x="11" y="3"/>
                  </a:moveTo>
                  <a:lnTo>
                    <a:pt x="11" y="3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5"/>
                  </a:lnTo>
                  <a:lnTo>
                    <a:pt x="37" y="5"/>
                  </a:lnTo>
                  <a:lnTo>
                    <a:pt x="42" y="6"/>
                  </a:lnTo>
                  <a:lnTo>
                    <a:pt x="43" y="6"/>
                  </a:lnTo>
                  <a:lnTo>
                    <a:pt x="44" y="6"/>
                  </a:lnTo>
                  <a:lnTo>
                    <a:pt x="47" y="8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52" y="9"/>
                  </a:lnTo>
                  <a:lnTo>
                    <a:pt x="52" y="9"/>
                  </a:lnTo>
                  <a:lnTo>
                    <a:pt x="52" y="9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2" y="13"/>
                  </a:lnTo>
                  <a:lnTo>
                    <a:pt x="53" y="13"/>
                  </a:lnTo>
                  <a:lnTo>
                    <a:pt x="53" y="13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19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7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44" y="20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4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7" y="19"/>
                  </a:lnTo>
                  <a:lnTo>
                    <a:pt x="27" y="19"/>
                  </a:lnTo>
                  <a:lnTo>
                    <a:pt x="27" y="19"/>
                  </a:lnTo>
                  <a:lnTo>
                    <a:pt x="27" y="19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9" y="22"/>
                  </a:lnTo>
                  <a:lnTo>
                    <a:pt x="29" y="22"/>
                  </a:lnTo>
                  <a:lnTo>
                    <a:pt x="29" y="22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3" y="22"/>
                  </a:lnTo>
                  <a:lnTo>
                    <a:pt x="33" y="22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4" y="20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40" y="17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0" y="22"/>
                  </a:lnTo>
                  <a:lnTo>
                    <a:pt x="40" y="23"/>
                  </a:lnTo>
                  <a:lnTo>
                    <a:pt x="40" y="23"/>
                  </a:lnTo>
                  <a:lnTo>
                    <a:pt x="40" y="23"/>
                  </a:lnTo>
                  <a:lnTo>
                    <a:pt x="40" y="25"/>
                  </a:lnTo>
                  <a:lnTo>
                    <a:pt x="40" y="25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7" y="32"/>
                  </a:lnTo>
                  <a:lnTo>
                    <a:pt x="37" y="32"/>
                  </a:lnTo>
                  <a:lnTo>
                    <a:pt x="37" y="32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0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3" y="39"/>
                  </a:lnTo>
                  <a:lnTo>
                    <a:pt x="24" y="39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3" y="46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0" y="44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7" y="43"/>
                  </a:lnTo>
                  <a:lnTo>
                    <a:pt x="7" y="43"/>
                  </a:lnTo>
                  <a:lnTo>
                    <a:pt x="6" y="43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4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1" y="42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29"/>
                  </a:lnTo>
                  <a:lnTo>
                    <a:pt x="8" y="26"/>
                  </a:lnTo>
                  <a:lnTo>
                    <a:pt x="10" y="25"/>
                  </a:lnTo>
                  <a:lnTo>
                    <a:pt x="10" y="22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3" y="9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3" y="8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5" name="Freeform 467"/>
            <p:cNvSpPr>
              <a:spLocks/>
            </p:cNvSpPr>
            <p:nvPr userDrawn="1"/>
          </p:nvSpPr>
          <p:spPr bwMode="auto">
            <a:xfrm>
              <a:off x="8723330" y="139700"/>
              <a:ext cx="52388" cy="349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3" y="0"/>
                </a:cxn>
                <a:cxn ang="0">
                  <a:pos x="31" y="3"/>
                </a:cxn>
                <a:cxn ang="0">
                  <a:pos x="35" y="5"/>
                </a:cxn>
                <a:cxn ang="0">
                  <a:pos x="36" y="7"/>
                </a:cxn>
                <a:cxn ang="0">
                  <a:pos x="38" y="13"/>
                </a:cxn>
                <a:cxn ang="0">
                  <a:pos x="38" y="25"/>
                </a:cxn>
                <a:cxn ang="0">
                  <a:pos x="41" y="27"/>
                </a:cxn>
                <a:cxn ang="0">
                  <a:pos x="48" y="22"/>
                </a:cxn>
                <a:cxn ang="0">
                  <a:pos x="56" y="17"/>
                </a:cxn>
                <a:cxn ang="0">
                  <a:pos x="61" y="15"/>
                </a:cxn>
                <a:cxn ang="0">
                  <a:pos x="68" y="18"/>
                </a:cxn>
                <a:cxn ang="0">
                  <a:pos x="72" y="21"/>
                </a:cxn>
                <a:cxn ang="0">
                  <a:pos x="74" y="22"/>
                </a:cxn>
                <a:cxn ang="0">
                  <a:pos x="74" y="25"/>
                </a:cxn>
                <a:cxn ang="0">
                  <a:pos x="71" y="27"/>
                </a:cxn>
                <a:cxn ang="0">
                  <a:pos x="69" y="27"/>
                </a:cxn>
                <a:cxn ang="0">
                  <a:pos x="65" y="30"/>
                </a:cxn>
                <a:cxn ang="0">
                  <a:pos x="58" y="47"/>
                </a:cxn>
                <a:cxn ang="0">
                  <a:pos x="56" y="52"/>
                </a:cxn>
                <a:cxn ang="0">
                  <a:pos x="58" y="57"/>
                </a:cxn>
                <a:cxn ang="0">
                  <a:pos x="56" y="58"/>
                </a:cxn>
                <a:cxn ang="0">
                  <a:pos x="54" y="59"/>
                </a:cxn>
                <a:cxn ang="0">
                  <a:pos x="51" y="59"/>
                </a:cxn>
                <a:cxn ang="0">
                  <a:pos x="41" y="55"/>
                </a:cxn>
                <a:cxn ang="0">
                  <a:pos x="36" y="52"/>
                </a:cxn>
                <a:cxn ang="0">
                  <a:pos x="35" y="51"/>
                </a:cxn>
                <a:cxn ang="0">
                  <a:pos x="35" y="48"/>
                </a:cxn>
                <a:cxn ang="0">
                  <a:pos x="36" y="47"/>
                </a:cxn>
                <a:cxn ang="0">
                  <a:pos x="38" y="47"/>
                </a:cxn>
                <a:cxn ang="0">
                  <a:pos x="41" y="44"/>
                </a:cxn>
                <a:cxn ang="0">
                  <a:pos x="45" y="37"/>
                </a:cxn>
                <a:cxn ang="0">
                  <a:pos x="43" y="35"/>
                </a:cxn>
                <a:cxn ang="0">
                  <a:pos x="41" y="37"/>
                </a:cxn>
                <a:cxn ang="0">
                  <a:pos x="31" y="45"/>
                </a:cxn>
                <a:cxn ang="0">
                  <a:pos x="26" y="47"/>
                </a:cxn>
                <a:cxn ang="0">
                  <a:pos x="25" y="47"/>
                </a:cxn>
                <a:cxn ang="0">
                  <a:pos x="23" y="44"/>
                </a:cxn>
                <a:cxn ang="0">
                  <a:pos x="23" y="30"/>
                </a:cxn>
                <a:cxn ang="0">
                  <a:pos x="23" y="25"/>
                </a:cxn>
                <a:cxn ang="0">
                  <a:pos x="22" y="25"/>
                </a:cxn>
                <a:cxn ang="0">
                  <a:pos x="19" y="30"/>
                </a:cxn>
                <a:cxn ang="0">
                  <a:pos x="16" y="35"/>
                </a:cxn>
                <a:cxn ang="0">
                  <a:pos x="16" y="38"/>
                </a:cxn>
                <a:cxn ang="0">
                  <a:pos x="18" y="40"/>
                </a:cxn>
                <a:cxn ang="0">
                  <a:pos x="18" y="41"/>
                </a:cxn>
                <a:cxn ang="0">
                  <a:pos x="16" y="44"/>
                </a:cxn>
                <a:cxn ang="0">
                  <a:pos x="13" y="44"/>
                </a:cxn>
                <a:cxn ang="0">
                  <a:pos x="5" y="40"/>
                </a:cxn>
                <a:cxn ang="0">
                  <a:pos x="2" y="38"/>
                </a:cxn>
                <a:cxn ang="0">
                  <a:pos x="0" y="37"/>
                </a:cxn>
                <a:cxn ang="0">
                  <a:pos x="2" y="34"/>
                </a:cxn>
                <a:cxn ang="0">
                  <a:pos x="3" y="34"/>
                </a:cxn>
                <a:cxn ang="0">
                  <a:pos x="8" y="31"/>
                </a:cxn>
                <a:cxn ang="0">
                  <a:pos x="10" y="27"/>
                </a:cxn>
                <a:cxn ang="0">
                  <a:pos x="19" y="10"/>
                </a:cxn>
                <a:cxn ang="0">
                  <a:pos x="19" y="5"/>
                </a:cxn>
                <a:cxn ang="0">
                  <a:pos x="18" y="4"/>
                </a:cxn>
              </a:cxnLst>
              <a:rect l="0" t="0" r="r" b="b"/>
              <a:pathLst>
                <a:path w="74" h="59">
                  <a:moveTo>
                    <a:pt x="18" y="1"/>
                  </a:move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5" y="4"/>
                  </a:lnTo>
                  <a:lnTo>
                    <a:pt x="35" y="4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38" y="13"/>
                  </a:lnTo>
                  <a:lnTo>
                    <a:pt x="38" y="15"/>
                  </a:lnTo>
                  <a:lnTo>
                    <a:pt x="38" y="18"/>
                  </a:lnTo>
                  <a:lnTo>
                    <a:pt x="38" y="20"/>
                  </a:lnTo>
                  <a:lnTo>
                    <a:pt x="38" y="21"/>
                  </a:lnTo>
                  <a:lnTo>
                    <a:pt x="38" y="22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8" y="25"/>
                  </a:lnTo>
                  <a:lnTo>
                    <a:pt x="39" y="25"/>
                  </a:lnTo>
                  <a:lnTo>
                    <a:pt x="39" y="27"/>
                  </a:lnTo>
                  <a:lnTo>
                    <a:pt x="39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2" y="27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42" y="25"/>
                  </a:lnTo>
                  <a:lnTo>
                    <a:pt x="43" y="25"/>
                  </a:lnTo>
                  <a:lnTo>
                    <a:pt x="45" y="24"/>
                  </a:lnTo>
                  <a:lnTo>
                    <a:pt x="46" y="24"/>
                  </a:lnTo>
                  <a:lnTo>
                    <a:pt x="48" y="22"/>
                  </a:lnTo>
                  <a:lnTo>
                    <a:pt x="48" y="21"/>
                  </a:lnTo>
                  <a:lnTo>
                    <a:pt x="49" y="20"/>
                  </a:lnTo>
                  <a:lnTo>
                    <a:pt x="51" y="20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5" y="17"/>
                  </a:lnTo>
                  <a:lnTo>
                    <a:pt x="55" y="17"/>
                  </a:lnTo>
                  <a:lnTo>
                    <a:pt x="56" y="17"/>
                  </a:lnTo>
                  <a:lnTo>
                    <a:pt x="56" y="15"/>
                  </a:lnTo>
                  <a:lnTo>
                    <a:pt x="56" y="15"/>
                  </a:lnTo>
                  <a:lnTo>
                    <a:pt x="56" y="15"/>
                  </a:lnTo>
                  <a:lnTo>
                    <a:pt x="58" y="15"/>
                  </a:lnTo>
                  <a:lnTo>
                    <a:pt x="58" y="15"/>
                  </a:lnTo>
                  <a:lnTo>
                    <a:pt x="58" y="15"/>
                  </a:lnTo>
                  <a:lnTo>
                    <a:pt x="59" y="15"/>
                  </a:lnTo>
                  <a:lnTo>
                    <a:pt x="59" y="15"/>
                  </a:lnTo>
                  <a:lnTo>
                    <a:pt x="59" y="15"/>
                  </a:lnTo>
                  <a:lnTo>
                    <a:pt x="61" y="15"/>
                  </a:lnTo>
                  <a:lnTo>
                    <a:pt x="61" y="15"/>
                  </a:lnTo>
                  <a:lnTo>
                    <a:pt x="61" y="15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69" y="18"/>
                  </a:lnTo>
                  <a:lnTo>
                    <a:pt x="69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74" y="25"/>
                  </a:lnTo>
                  <a:lnTo>
                    <a:pt x="74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72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71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8" y="27"/>
                  </a:lnTo>
                  <a:lnTo>
                    <a:pt x="68" y="27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7" y="28"/>
                  </a:lnTo>
                  <a:lnTo>
                    <a:pt x="67" y="28"/>
                  </a:lnTo>
                  <a:lnTo>
                    <a:pt x="67" y="30"/>
                  </a:lnTo>
                  <a:lnTo>
                    <a:pt x="67" y="30"/>
                  </a:lnTo>
                  <a:lnTo>
                    <a:pt x="65" y="30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5" y="32"/>
                  </a:lnTo>
                  <a:lnTo>
                    <a:pt x="59" y="44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8" y="47"/>
                  </a:lnTo>
                  <a:lnTo>
                    <a:pt x="56" y="47"/>
                  </a:lnTo>
                  <a:lnTo>
                    <a:pt x="56" y="48"/>
                  </a:lnTo>
                  <a:lnTo>
                    <a:pt x="56" y="50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56" y="51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56" y="54"/>
                  </a:lnTo>
                  <a:lnTo>
                    <a:pt x="56" y="54"/>
                  </a:lnTo>
                  <a:lnTo>
                    <a:pt x="56" y="54"/>
                  </a:lnTo>
                  <a:lnTo>
                    <a:pt x="56" y="54"/>
                  </a:lnTo>
                  <a:lnTo>
                    <a:pt x="58" y="55"/>
                  </a:lnTo>
                  <a:lnTo>
                    <a:pt x="58" y="55"/>
                  </a:lnTo>
                  <a:lnTo>
                    <a:pt x="58" y="55"/>
                  </a:lnTo>
                  <a:lnTo>
                    <a:pt x="58" y="55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6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5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4" y="59"/>
                  </a:lnTo>
                  <a:lnTo>
                    <a:pt x="52" y="59"/>
                  </a:lnTo>
                  <a:lnTo>
                    <a:pt x="52" y="59"/>
                  </a:lnTo>
                  <a:lnTo>
                    <a:pt x="52" y="59"/>
                  </a:lnTo>
                  <a:lnTo>
                    <a:pt x="51" y="59"/>
                  </a:lnTo>
                  <a:lnTo>
                    <a:pt x="51" y="59"/>
                  </a:lnTo>
                  <a:lnTo>
                    <a:pt x="51" y="59"/>
                  </a:lnTo>
                  <a:lnTo>
                    <a:pt x="51" y="59"/>
                  </a:lnTo>
                  <a:lnTo>
                    <a:pt x="49" y="59"/>
                  </a:lnTo>
                  <a:lnTo>
                    <a:pt x="49" y="59"/>
                  </a:lnTo>
                  <a:lnTo>
                    <a:pt x="49" y="58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46" y="58"/>
                  </a:lnTo>
                  <a:lnTo>
                    <a:pt x="41" y="55"/>
                  </a:lnTo>
                  <a:lnTo>
                    <a:pt x="41" y="55"/>
                  </a:lnTo>
                  <a:lnTo>
                    <a:pt x="41" y="55"/>
                  </a:lnTo>
                  <a:lnTo>
                    <a:pt x="39" y="55"/>
                  </a:lnTo>
                  <a:lnTo>
                    <a:pt x="39" y="55"/>
                  </a:lnTo>
                  <a:lnTo>
                    <a:pt x="39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5" y="52"/>
                  </a:lnTo>
                  <a:lnTo>
                    <a:pt x="35" y="52"/>
                  </a:lnTo>
                  <a:lnTo>
                    <a:pt x="35" y="52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5" y="48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9" y="47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5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2" y="40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5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3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1" y="35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39" y="38"/>
                  </a:lnTo>
                  <a:lnTo>
                    <a:pt x="38" y="38"/>
                  </a:lnTo>
                  <a:lnTo>
                    <a:pt x="36" y="40"/>
                  </a:lnTo>
                  <a:lnTo>
                    <a:pt x="35" y="41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2" y="44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29" y="45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5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3" y="45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2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19" y="30"/>
                  </a:lnTo>
                  <a:lnTo>
                    <a:pt x="19" y="31"/>
                  </a:lnTo>
                  <a:lnTo>
                    <a:pt x="18" y="31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9" y="42"/>
                  </a:lnTo>
                  <a:lnTo>
                    <a:pt x="6" y="41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3" y="34"/>
                  </a:lnTo>
                  <a:lnTo>
                    <a:pt x="5" y="34"/>
                  </a:lnTo>
                  <a:lnTo>
                    <a:pt x="5" y="32"/>
                  </a:lnTo>
                  <a:lnTo>
                    <a:pt x="5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9" y="31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10" y="27"/>
                  </a:lnTo>
                  <a:lnTo>
                    <a:pt x="12" y="27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9" y="13"/>
                  </a:lnTo>
                  <a:lnTo>
                    <a:pt x="19" y="11"/>
                  </a:lnTo>
                  <a:lnTo>
                    <a:pt x="19" y="11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8" y="1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6" name="Freeform 468"/>
            <p:cNvSpPr>
              <a:spLocks noEditPoints="1"/>
            </p:cNvSpPr>
            <p:nvPr userDrawn="1"/>
          </p:nvSpPr>
          <p:spPr bwMode="auto">
            <a:xfrm>
              <a:off x="8763018" y="158750"/>
              <a:ext cx="34926" cy="31750"/>
            </a:xfrm>
            <a:custGeom>
              <a:avLst/>
              <a:gdLst/>
              <a:ahLst/>
              <a:cxnLst>
                <a:cxn ang="0">
                  <a:pos x="32" y="34"/>
                </a:cxn>
                <a:cxn ang="0">
                  <a:pos x="31" y="34"/>
                </a:cxn>
                <a:cxn ang="0">
                  <a:pos x="28" y="31"/>
                </a:cxn>
                <a:cxn ang="0">
                  <a:pos x="22" y="28"/>
                </a:cxn>
                <a:cxn ang="0">
                  <a:pos x="19" y="27"/>
                </a:cxn>
                <a:cxn ang="0">
                  <a:pos x="18" y="27"/>
                </a:cxn>
                <a:cxn ang="0">
                  <a:pos x="18" y="27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19" y="31"/>
                </a:cxn>
                <a:cxn ang="0">
                  <a:pos x="19" y="33"/>
                </a:cxn>
                <a:cxn ang="0">
                  <a:pos x="18" y="34"/>
                </a:cxn>
                <a:cxn ang="0">
                  <a:pos x="16" y="35"/>
                </a:cxn>
                <a:cxn ang="0">
                  <a:pos x="13" y="35"/>
                </a:cxn>
                <a:cxn ang="0">
                  <a:pos x="9" y="33"/>
                </a:cxn>
                <a:cxn ang="0">
                  <a:pos x="5" y="31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2" y="23"/>
                </a:cxn>
                <a:cxn ang="0">
                  <a:pos x="5" y="23"/>
                </a:cxn>
                <a:cxn ang="0">
                  <a:pos x="6" y="23"/>
                </a:cxn>
                <a:cxn ang="0">
                  <a:pos x="11" y="23"/>
                </a:cxn>
                <a:cxn ang="0">
                  <a:pos x="31" y="8"/>
                </a:cxn>
                <a:cxn ang="0">
                  <a:pos x="36" y="4"/>
                </a:cxn>
                <a:cxn ang="0">
                  <a:pos x="39" y="1"/>
                </a:cxn>
                <a:cxn ang="0">
                  <a:pos x="41" y="0"/>
                </a:cxn>
                <a:cxn ang="0">
                  <a:pos x="42" y="0"/>
                </a:cxn>
                <a:cxn ang="0">
                  <a:pos x="45" y="1"/>
                </a:cxn>
                <a:cxn ang="0">
                  <a:pos x="46" y="3"/>
                </a:cxn>
                <a:cxn ang="0">
                  <a:pos x="49" y="4"/>
                </a:cxn>
                <a:cxn ang="0">
                  <a:pos x="51" y="7"/>
                </a:cxn>
                <a:cxn ang="0">
                  <a:pos x="52" y="13"/>
                </a:cxn>
                <a:cxn ang="0">
                  <a:pos x="51" y="21"/>
                </a:cxn>
                <a:cxn ang="0">
                  <a:pos x="49" y="37"/>
                </a:cxn>
                <a:cxn ang="0">
                  <a:pos x="48" y="44"/>
                </a:cxn>
                <a:cxn ang="0">
                  <a:pos x="48" y="45"/>
                </a:cxn>
                <a:cxn ang="0">
                  <a:pos x="49" y="47"/>
                </a:cxn>
                <a:cxn ang="0">
                  <a:pos x="51" y="48"/>
                </a:cxn>
                <a:cxn ang="0">
                  <a:pos x="51" y="50"/>
                </a:cxn>
                <a:cxn ang="0">
                  <a:pos x="49" y="51"/>
                </a:cxn>
                <a:cxn ang="0">
                  <a:pos x="46" y="52"/>
                </a:cxn>
                <a:cxn ang="0">
                  <a:pos x="44" y="51"/>
                </a:cxn>
                <a:cxn ang="0">
                  <a:pos x="41" y="51"/>
                </a:cxn>
                <a:cxn ang="0">
                  <a:pos x="36" y="48"/>
                </a:cxn>
                <a:cxn ang="0">
                  <a:pos x="29" y="44"/>
                </a:cxn>
                <a:cxn ang="0">
                  <a:pos x="26" y="41"/>
                </a:cxn>
                <a:cxn ang="0">
                  <a:pos x="25" y="40"/>
                </a:cxn>
                <a:cxn ang="0">
                  <a:pos x="26" y="37"/>
                </a:cxn>
                <a:cxn ang="0">
                  <a:pos x="28" y="37"/>
                </a:cxn>
                <a:cxn ang="0">
                  <a:pos x="29" y="37"/>
                </a:cxn>
                <a:cxn ang="0">
                  <a:pos x="31" y="37"/>
                </a:cxn>
                <a:cxn ang="0">
                  <a:pos x="32" y="35"/>
                </a:cxn>
                <a:cxn ang="0">
                  <a:pos x="35" y="23"/>
                </a:cxn>
                <a:cxn ang="0">
                  <a:pos x="36" y="18"/>
                </a:cxn>
                <a:cxn ang="0">
                  <a:pos x="36" y="16"/>
                </a:cxn>
                <a:cxn ang="0">
                  <a:pos x="34" y="16"/>
                </a:cxn>
                <a:cxn ang="0">
                  <a:pos x="32" y="17"/>
                </a:cxn>
              </a:cxnLst>
              <a:rect l="0" t="0" r="r" b="b"/>
              <a:pathLst>
                <a:path w="52" h="52">
                  <a:moveTo>
                    <a:pt x="32" y="35"/>
                  </a:move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29" y="33"/>
                  </a:lnTo>
                  <a:lnTo>
                    <a:pt x="29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2" y="27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1"/>
                  </a:lnTo>
                  <a:lnTo>
                    <a:pt x="18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19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11" y="34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8" y="33"/>
                  </a:lnTo>
                  <a:lnTo>
                    <a:pt x="8" y="33"/>
                  </a:lnTo>
                  <a:lnTo>
                    <a:pt x="6" y="33"/>
                  </a:lnTo>
                  <a:lnTo>
                    <a:pt x="6" y="31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4" y="7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41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1" y="8"/>
                  </a:lnTo>
                  <a:lnTo>
                    <a:pt x="52" y="8"/>
                  </a:lnTo>
                  <a:lnTo>
                    <a:pt x="52" y="10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52" y="13"/>
                  </a:lnTo>
                  <a:lnTo>
                    <a:pt x="52" y="14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2" y="17"/>
                  </a:lnTo>
                  <a:lnTo>
                    <a:pt x="51" y="18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4"/>
                  </a:lnTo>
                  <a:lnTo>
                    <a:pt x="49" y="30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9" y="37"/>
                  </a:lnTo>
                  <a:lnTo>
                    <a:pt x="49" y="38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8" y="41"/>
                  </a:lnTo>
                  <a:lnTo>
                    <a:pt x="48" y="43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8" y="45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7"/>
                  </a:lnTo>
                  <a:lnTo>
                    <a:pt x="49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0"/>
                  </a:lnTo>
                  <a:lnTo>
                    <a:pt x="51" y="51"/>
                  </a:lnTo>
                  <a:lnTo>
                    <a:pt x="51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2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4" y="51"/>
                  </a:lnTo>
                  <a:lnTo>
                    <a:pt x="44" y="51"/>
                  </a:lnTo>
                  <a:lnTo>
                    <a:pt x="44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39" y="50"/>
                  </a:lnTo>
                  <a:lnTo>
                    <a:pt x="39" y="50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8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5" y="48"/>
                  </a:lnTo>
                  <a:lnTo>
                    <a:pt x="35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2" y="45"/>
                  </a:lnTo>
                  <a:lnTo>
                    <a:pt x="31" y="45"/>
                  </a:lnTo>
                  <a:lnTo>
                    <a:pt x="29" y="44"/>
                  </a:lnTo>
                  <a:lnTo>
                    <a:pt x="29" y="44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26" y="43"/>
                  </a:lnTo>
                  <a:lnTo>
                    <a:pt x="26" y="43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5" y="41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1" y="37"/>
                  </a:lnTo>
                  <a:lnTo>
                    <a:pt x="32" y="37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lnTo>
                    <a:pt x="32" y="35"/>
                  </a:lnTo>
                  <a:close/>
                  <a:moveTo>
                    <a:pt x="26" y="21"/>
                  </a:moveTo>
                  <a:lnTo>
                    <a:pt x="35" y="25"/>
                  </a:lnTo>
                  <a:lnTo>
                    <a:pt x="35" y="24"/>
                  </a:lnTo>
                  <a:lnTo>
                    <a:pt x="35" y="23"/>
                  </a:lnTo>
                  <a:lnTo>
                    <a:pt x="36" y="21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4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29" y="20"/>
                  </a:lnTo>
                  <a:lnTo>
                    <a:pt x="26" y="21"/>
                  </a:lnTo>
                  <a:lnTo>
                    <a:pt x="2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7" name="Freeform 469"/>
            <p:cNvSpPr>
              <a:spLocks/>
            </p:cNvSpPr>
            <p:nvPr userDrawn="1"/>
          </p:nvSpPr>
          <p:spPr bwMode="auto">
            <a:xfrm>
              <a:off x="8797944" y="174625"/>
              <a:ext cx="47626" cy="34925"/>
            </a:xfrm>
            <a:custGeom>
              <a:avLst/>
              <a:gdLst/>
              <a:ahLst/>
              <a:cxnLst>
                <a:cxn ang="0">
                  <a:pos x="40" y="55"/>
                </a:cxn>
                <a:cxn ang="0">
                  <a:pos x="38" y="58"/>
                </a:cxn>
                <a:cxn ang="0">
                  <a:pos x="35" y="59"/>
                </a:cxn>
                <a:cxn ang="0">
                  <a:pos x="33" y="59"/>
                </a:cxn>
                <a:cxn ang="0">
                  <a:pos x="32" y="56"/>
                </a:cxn>
                <a:cxn ang="0">
                  <a:pos x="30" y="52"/>
                </a:cxn>
                <a:cxn ang="0">
                  <a:pos x="28" y="44"/>
                </a:cxn>
                <a:cxn ang="0">
                  <a:pos x="26" y="29"/>
                </a:cxn>
                <a:cxn ang="0">
                  <a:pos x="25" y="27"/>
                </a:cxn>
                <a:cxn ang="0">
                  <a:pos x="22" y="27"/>
                </a:cxn>
                <a:cxn ang="0">
                  <a:pos x="16" y="34"/>
                </a:cxn>
                <a:cxn ang="0">
                  <a:pos x="16" y="35"/>
                </a:cxn>
                <a:cxn ang="0">
                  <a:pos x="16" y="38"/>
                </a:cxn>
                <a:cxn ang="0">
                  <a:pos x="16" y="39"/>
                </a:cxn>
                <a:cxn ang="0">
                  <a:pos x="16" y="41"/>
                </a:cxn>
                <a:cxn ang="0">
                  <a:pos x="15" y="42"/>
                </a:cxn>
                <a:cxn ang="0">
                  <a:pos x="12" y="42"/>
                </a:cxn>
                <a:cxn ang="0">
                  <a:pos x="10" y="42"/>
                </a:cxn>
                <a:cxn ang="0">
                  <a:pos x="6" y="39"/>
                </a:cxn>
                <a:cxn ang="0">
                  <a:pos x="2" y="37"/>
                </a:cxn>
                <a:cxn ang="0">
                  <a:pos x="0" y="34"/>
                </a:cxn>
                <a:cxn ang="0">
                  <a:pos x="0" y="32"/>
                </a:cxn>
                <a:cxn ang="0">
                  <a:pos x="0" y="31"/>
                </a:cxn>
                <a:cxn ang="0">
                  <a:pos x="2" y="29"/>
                </a:cxn>
                <a:cxn ang="0">
                  <a:pos x="5" y="29"/>
                </a:cxn>
                <a:cxn ang="0">
                  <a:pos x="6" y="28"/>
                </a:cxn>
                <a:cxn ang="0">
                  <a:pos x="10" y="25"/>
                </a:cxn>
                <a:cxn ang="0">
                  <a:pos x="22" y="12"/>
                </a:cxn>
                <a:cxn ang="0">
                  <a:pos x="23" y="10"/>
                </a:cxn>
                <a:cxn ang="0">
                  <a:pos x="23" y="7"/>
                </a:cxn>
                <a:cxn ang="0">
                  <a:pos x="23" y="4"/>
                </a:cxn>
                <a:cxn ang="0">
                  <a:pos x="23" y="2"/>
                </a:cxn>
                <a:cxn ang="0">
                  <a:pos x="25" y="1"/>
                </a:cxn>
                <a:cxn ang="0">
                  <a:pos x="26" y="0"/>
                </a:cxn>
                <a:cxn ang="0">
                  <a:pos x="29" y="1"/>
                </a:cxn>
                <a:cxn ang="0">
                  <a:pos x="33" y="4"/>
                </a:cxn>
                <a:cxn ang="0">
                  <a:pos x="38" y="8"/>
                </a:cxn>
                <a:cxn ang="0">
                  <a:pos x="39" y="11"/>
                </a:cxn>
                <a:cxn ang="0">
                  <a:pos x="43" y="32"/>
                </a:cxn>
                <a:cxn ang="0">
                  <a:pos x="46" y="34"/>
                </a:cxn>
                <a:cxn ang="0">
                  <a:pos x="46" y="34"/>
                </a:cxn>
                <a:cxn ang="0">
                  <a:pos x="52" y="28"/>
                </a:cxn>
                <a:cxn ang="0">
                  <a:pos x="52" y="27"/>
                </a:cxn>
                <a:cxn ang="0">
                  <a:pos x="52" y="25"/>
                </a:cxn>
                <a:cxn ang="0">
                  <a:pos x="51" y="22"/>
                </a:cxn>
                <a:cxn ang="0">
                  <a:pos x="52" y="21"/>
                </a:cxn>
                <a:cxn ang="0">
                  <a:pos x="53" y="20"/>
                </a:cxn>
                <a:cxn ang="0">
                  <a:pos x="56" y="20"/>
                </a:cxn>
                <a:cxn ang="0">
                  <a:pos x="58" y="21"/>
                </a:cxn>
                <a:cxn ang="0">
                  <a:pos x="64" y="25"/>
                </a:cxn>
                <a:cxn ang="0">
                  <a:pos x="66" y="27"/>
                </a:cxn>
                <a:cxn ang="0">
                  <a:pos x="68" y="28"/>
                </a:cxn>
                <a:cxn ang="0">
                  <a:pos x="68" y="31"/>
                </a:cxn>
                <a:cxn ang="0">
                  <a:pos x="68" y="32"/>
                </a:cxn>
                <a:cxn ang="0">
                  <a:pos x="65" y="34"/>
                </a:cxn>
                <a:cxn ang="0">
                  <a:pos x="62" y="34"/>
                </a:cxn>
                <a:cxn ang="0">
                  <a:pos x="59" y="34"/>
                </a:cxn>
                <a:cxn ang="0">
                  <a:pos x="58" y="35"/>
                </a:cxn>
              </a:cxnLst>
              <a:rect l="0" t="0" r="r" b="b"/>
              <a:pathLst>
                <a:path w="68" h="59">
                  <a:moveTo>
                    <a:pt x="55" y="38"/>
                  </a:moveTo>
                  <a:lnTo>
                    <a:pt x="45" y="51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0" y="55"/>
                  </a:lnTo>
                  <a:lnTo>
                    <a:pt x="40" y="55"/>
                  </a:lnTo>
                  <a:lnTo>
                    <a:pt x="40" y="55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36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5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9"/>
                  </a:lnTo>
                  <a:lnTo>
                    <a:pt x="33" y="58"/>
                  </a:lnTo>
                  <a:lnTo>
                    <a:pt x="33" y="58"/>
                  </a:lnTo>
                  <a:lnTo>
                    <a:pt x="32" y="58"/>
                  </a:lnTo>
                  <a:lnTo>
                    <a:pt x="32" y="58"/>
                  </a:lnTo>
                  <a:lnTo>
                    <a:pt x="32" y="58"/>
                  </a:lnTo>
                  <a:lnTo>
                    <a:pt x="32" y="58"/>
                  </a:lnTo>
                  <a:lnTo>
                    <a:pt x="32" y="56"/>
                  </a:lnTo>
                  <a:lnTo>
                    <a:pt x="32" y="56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30" y="52"/>
                  </a:lnTo>
                  <a:lnTo>
                    <a:pt x="29" y="52"/>
                  </a:lnTo>
                  <a:lnTo>
                    <a:pt x="29" y="51"/>
                  </a:lnTo>
                  <a:lnTo>
                    <a:pt x="29" y="49"/>
                  </a:lnTo>
                  <a:lnTo>
                    <a:pt x="29" y="48"/>
                  </a:lnTo>
                  <a:lnTo>
                    <a:pt x="29" y="48"/>
                  </a:lnTo>
                  <a:lnTo>
                    <a:pt x="29" y="47"/>
                  </a:lnTo>
                  <a:lnTo>
                    <a:pt x="28" y="45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8" y="37"/>
                  </a:lnTo>
                  <a:lnTo>
                    <a:pt x="26" y="32"/>
                  </a:lnTo>
                  <a:lnTo>
                    <a:pt x="26" y="31"/>
                  </a:lnTo>
                  <a:lnTo>
                    <a:pt x="26" y="31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5" y="28"/>
                  </a:lnTo>
                  <a:lnTo>
                    <a:pt x="25" y="28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19" y="31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5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3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39"/>
                  </a:lnTo>
                  <a:lnTo>
                    <a:pt x="6" y="39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6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9" y="28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22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3" y="4"/>
                  </a:lnTo>
                  <a:lnTo>
                    <a:pt x="36" y="5"/>
                  </a:lnTo>
                  <a:lnTo>
                    <a:pt x="36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39" y="11"/>
                  </a:lnTo>
                  <a:lnTo>
                    <a:pt x="39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21"/>
                  </a:lnTo>
                  <a:lnTo>
                    <a:pt x="42" y="24"/>
                  </a:lnTo>
                  <a:lnTo>
                    <a:pt x="43" y="27"/>
                  </a:lnTo>
                  <a:lnTo>
                    <a:pt x="43" y="29"/>
                  </a:lnTo>
                  <a:lnTo>
                    <a:pt x="43" y="32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9" y="32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2" y="22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2" y="21"/>
                  </a:lnTo>
                  <a:lnTo>
                    <a:pt x="53" y="21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3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5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8" y="21"/>
                  </a:lnTo>
                  <a:lnTo>
                    <a:pt x="59" y="21"/>
                  </a:lnTo>
                  <a:lnTo>
                    <a:pt x="59" y="21"/>
                  </a:lnTo>
                  <a:lnTo>
                    <a:pt x="59" y="21"/>
                  </a:lnTo>
                  <a:lnTo>
                    <a:pt x="59" y="22"/>
                  </a:lnTo>
                  <a:lnTo>
                    <a:pt x="61" y="22"/>
                  </a:lnTo>
                  <a:lnTo>
                    <a:pt x="61" y="22"/>
                  </a:lnTo>
                  <a:lnTo>
                    <a:pt x="64" y="25"/>
                  </a:lnTo>
                  <a:lnTo>
                    <a:pt x="64" y="25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65" y="27"/>
                  </a:lnTo>
                  <a:lnTo>
                    <a:pt x="65" y="27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6" y="27"/>
                  </a:lnTo>
                  <a:lnTo>
                    <a:pt x="66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8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29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8" y="32"/>
                  </a:lnTo>
                  <a:lnTo>
                    <a:pt x="68" y="32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66" y="34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8"/>
                  </a:lnTo>
                  <a:lnTo>
                    <a:pt x="55" y="38"/>
                  </a:lnTo>
                  <a:lnTo>
                    <a:pt x="55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8" name="Freeform 470"/>
            <p:cNvSpPr>
              <a:spLocks noEditPoints="1"/>
            </p:cNvSpPr>
            <p:nvPr userDrawn="1"/>
          </p:nvSpPr>
          <p:spPr bwMode="auto">
            <a:xfrm>
              <a:off x="8826519" y="203200"/>
              <a:ext cx="38101" cy="31750"/>
            </a:xfrm>
            <a:custGeom>
              <a:avLst/>
              <a:gdLst/>
              <a:ahLst/>
              <a:cxnLst>
                <a:cxn ang="0">
                  <a:pos x="28" y="31"/>
                </a:cxn>
                <a:cxn ang="0">
                  <a:pos x="28" y="30"/>
                </a:cxn>
                <a:cxn ang="0">
                  <a:pos x="25" y="27"/>
                </a:cxn>
                <a:cxn ang="0">
                  <a:pos x="21" y="23"/>
                </a:cxn>
                <a:cxn ang="0">
                  <a:pos x="18" y="21"/>
                </a:cxn>
                <a:cxn ang="0">
                  <a:pos x="16" y="21"/>
                </a:cxn>
                <a:cxn ang="0">
                  <a:pos x="16" y="21"/>
                </a:cxn>
                <a:cxn ang="0">
                  <a:pos x="15" y="23"/>
                </a:cxn>
                <a:cxn ang="0">
                  <a:pos x="15" y="24"/>
                </a:cxn>
                <a:cxn ang="0">
                  <a:pos x="16" y="26"/>
                </a:cxn>
                <a:cxn ang="0">
                  <a:pos x="16" y="27"/>
                </a:cxn>
                <a:cxn ang="0">
                  <a:pos x="15" y="28"/>
                </a:cxn>
                <a:cxn ang="0">
                  <a:pos x="13" y="28"/>
                </a:cxn>
                <a:cxn ang="0">
                  <a:pos x="10" y="27"/>
                </a:cxn>
                <a:cxn ang="0">
                  <a:pos x="6" y="24"/>
                </a:cxn>
                <a:cxn ang="0">
                  <a:pos x="3" y="21"/>
                </a:cxn>
                <a:cxn ang="0">
                  <a:pos x="0" y="17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3" y="13"/>
                </a:cxn>
                <a:cxn ang="0">
                  <a:pos x="5" y="14"/>
                </a:cxn>
                <a:cxn ang="0">
                  <a:pos x="6" y="14"/>
                </a:cxn>
                <a:cxn ang="0">
                  <a:pos x="10" y="14"/>
                </a:cxn>
                <a:cxn ang="0">
                  <a:pos x="33" y="6"/>
                </a:cxn>
                <a:cxn ang="0">
                  <a:pos x="41" y="3"/>
                </a:cxn>
                <a:cxn ang="0">
                  <a:pos x="45" y="0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52" y="3"/>
                </a:cxn>
                <a:cxn ang="0">
                  <a:pos x="54" y="6"/>
                </a:cxn>
                <a:cxn ang="0">
                  <a:pos x="54" y="8"/>
                </a:cxn>
                <a:cxn ang="0">
                  <a:pos x="54" y="14"/>
                </a:cxn>
                <a:cxn ang="0">
                  <a:pos x="51" y="23"/>
                </a:cxn>
                <a:cxn ang="0">
                  <a:pos x="44" y="37"/>
                </a:cxn>
                <a:cxn ang="0">
                  <a:pos x="42" y="44"/>
                </a:cxn>
                <a:cxn ang="0">
                  <a:pos x="42" y="45"/>
                </a:cxn>
                <a:cxn ang="0">
                  <a:pos x="42" y="47"/>
                </a:cxn>
                <a:cxn ang="0">
                  <a:pos x="42" y="48"/>
                </a:cxn>
                <a:cxn ang="0">
                  <a:pos x="42" y="50"/>
                </a:cxn>
                <a:cxn ang="0">
                  <a:pos x="41" y="51"/>
                </a:cxn>
                <a:cxn ang="0">
                  <a:pos x="38" y="51"/>
                </a:cxn>
                <a:cxn ang="0">
                  <a:pos x="36" y="51"/>
                </a:cxn>
                <a:cxn ang="0">
                  <a:pos x="32" y="48"/>
                </a:cxn>
                <a:cxn ang="0">
                  <a:pos x="29" y="45"/>
                </a:cxn>
                <a:cxn ang="0">
                  <a:pos x="23" y="41"/>
                </a:cxn>
                <a:cxn ang="0">
                  <a:pos x="21" y="37"/>
                </a:cxn>
                <a:cxn ang="0">
                  <a:pos x="21" y="34"/>
                </a:cxn>
                <a:cxn ang="0">
                  <a:pos x="22" y="33"/>
                </a:cxn>
                <a:cxn ang="0">
                  <a:pos x="23" y="33"/>
                </a:cxn>
                <a:cxn ang="0">
                  <a:pos x="25" y="33"/>
                </a:cxn>
                <a:cxn ang="0">
                  <a:pos x="26" y="33"/>
                </a:cxn>
                <a:cxn ang="0">
                  <a:pos x="28" y="33"/>
                </a:cxn>
                <a:cxn ang="0">
                  <a:pos x="35" y="21"/>
                </a:cxn>
                <a:cxn ang="0">
                  <a:pos x="36" y="16"/>
                </a:cxn>
                <a:cxn ang="0">
                  <a:pos x="36" y="14"/>
                </a:cxn>
                <a:cxn ang="0">
                  <a:pos x="35" y="14"/>
                </a:cxn>
                <a:cxn ang="0">
                  <a:pos x="32" y="14"/>
                </a:cxn>
              </a:cxnLst>
              <a:rect l="0" t="0" r="r" b="b"/>
              <a:pathLst>
                <a:path w="54" h="53">
                  <a:moveTo>
                    <a:pt x="28" y="33"/>
                  </a:moveTo>
                  <a:lnTo>
                    <a:pt x="28" y="33"/>
                  </a:lnTo>
                  <a:lnTo>
                    <a:pt x="28" y="33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6"/>
                  </a:lnTo>
                  <a:lnTo>
                    <a:pt x="23" y="26"/>
                  </a:lnTo>
                  <a:lnTo>
                    <a:pt x="23" y="26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22" y="23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5" y="27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5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5" y="24"/>
                  </a:lnTo>
                  <a:lnTo>
                    <a:pt x="5" y="23"/>
                  </a:lnTo>
                  <a:lnTo>
                    <a:pt x="3" y="23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3" y="13"/>
                  </a:lnTo>
                  <a:lnTo>
                    <a:pt x="33" y="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6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9" y="4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2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1" y="1"/>
                  </a:lnTo>
                  <a:lnTo>
                    <a:pt x="51" y="1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7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54" y="13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4" y="16"/>
                  </a:lnTo>
                  <a:lnTo>
                    <a:pt x="52" y="17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3"/>
                  </a:lnTo>
                  <a:lnTo>
                    <a:pt x="49" y="24"/>
                  </a:lnTo>
                  <a:lnTo>
                    <a:pt x="49" y="26"/>
                  </a:lnTo>
                  <a:lnTo>
                    <a:pt x="48" y="30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44" y="37"/>
                  </a:lnTo>
                  <a:lnTo>
                    <a:pt x="44" y="38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2" y="41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7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48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39" y="51"/>
                  </a:lnTo>
                  <a:lnTo>
                    <a:pt x="39" y="53"/>
                  </a:lnTo>
                  <a:lnTo>
                    <a:pt x="39" y="53"/>
                  </a:lnTo>
                  <a:lnTo>
                    <a:pt x="39" y="51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5" y="50"/>
                  </a:lnTo>
                  <a:lnTo>
                    <a:pt x="35" y="50"/>
                  </a:lnTo>
                  <a:lnTo>
                    <a:pt x="35" y="50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31" y="47"/>
                  </a:lnTo>
                  <a:lnTo>
                    <a:pt x="31" y="47"/>
                  </a:lnTo>
                  <a:lnTo>
                    <a:pt x="29" y="47"/>
                  </a:lnTo>
                  <a:lnTo>
                    <a:pt x="29" y="45"/>
                  </a:lnTo>
                  <a:lnTo>
                    <a:pt x="29" y="45"/>
                  </a:lnTo>
                  <a:lnTo>
                    <a:pt x="28" y="45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3"/>
                  </a:lnTo>
                  <a:lnTo>
                    <a:pt x="25" y="43"/>
                  </a:lnTo>
                  <a:lnTo>
                    <a:pt x="25" y="41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2" y="37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8" y="33"/>
                  </a:lnTo>
                  <a:close/>
                  <a:moveTo>
                    <a:pt x="26" y="17"/>
                  </a:moveTo>
                  <a:lnTo>
                    <a:pt x="33" y="24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2" y="14"/>
                  </a:lnTo>
                  <a:lnTo>
                    <a:pt x="29" y="16"/>
                  </a:lnTo>
                  <a:lnTo>
                    <a:pt x="26" y="17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69" name="Freeform 471"/>
            <p:cNvSpPr>
              <a:spLocks/>
            </p:cNvSpPr>
            <p:nvPr userDrawn="1"/>
          </p:nvSpPr>
          <p:spPr bwMode="auto">
            <a:xfrm>
              <a:off x="8863033" y="225425"/>
              <a:ext cx="38101" cy="31750"/>
            </a:xfrm>
            <a:custGeom>
              <a:avLst/>
              <a:gdLst/>
              <a:ahLst/>
              <a:cxnLst>
                <a:cxn ang="0">
                  <a:pos x="49" y="15"/>
                </a:cxn>
                <a:cxn ang="0">
                  <a:pos x="51" y="20"/>
                </a:cxn>
                <a:cxn ang="0">
                  <a:pos x="53" y="22"/>
                </a:cxn>
                <a:cxn ang="0">
                  <a:pos x="55" y="23"/>
                </a:cxn>
                <a:cxn ang="0">
                  <a:pos x="55" y="27"/>
                </a:cxn>
                <a:cxn ang="0">
                  <a:pos x="53" y="30"/>
                </a:cxn>
                <a:cxn ang="0">
                  <a:pos x="51" y="33"/>
                </a:cxn>
                <a:cxn ang="0">
                  <a:pos x="46" y="34"/>
                </a:cxn>
                <a:cxn ang="0">
                  <a:pos x="45" y="34"/>
                </a:cxn>
                <a:cxn ang="0">
                  <a:pos x="42" y="34"/>
                </a:cxn>
                <a:cxn ang="0">
                  <a:pos x="41" y="32"/>
                </a:cxn>
                <a:cxn ang="0">
                  <a:pos x="39" y="30"/>
                </a:cxn>
                <a:cxn ang="0">
                  <a:pos x="41" y="26"/>
                </a:cxn>
                <a:cxn ang="0">
                  <a:pos x="41" y="22"/>
                </a:cxn>
                <a:cxn ang="0">
                  <a:pos x="41" y="19"/>
                </a:cxn>
                <a:cxn ang="0">
                  <a:pos x="39" y="16"/>
                </a:cxn>
                <a:cxn ang="0">
                  <a:pos x="35" y="13"/>
                </a:cxn>
                <a:cxn ang="0">
                  <a:pos x="30" y="13"/>
                </a:cxn>
                <a:cxn ang="0">
                  <a:pos x="26" y="15"/>
                </a:cxn>
                <a:cxn ang="0">
                  <a:pos x="22" y="17"/>
                </a:cxn>
                <a:cxn ang="0">
                  <a:pos x="19" y="22"/>
                </a:cxn>
                <a:cxn ang="0">
                  <a:pos x="16" y="27"/>
                </a:cxn>
                <a:cxn ang="0">
                  <a:pos x="16" y="32"/>
                </a:cxn>
                <a:cxn ang="0">
                  <a:pos x="18" y="36"/>
                </a:cxn>
                <a:cxn ang="0">
                  <a:pos x="20" y="37"/>
                </a:cxn>
                <a:cxn ang="0">
                  <a:pos x="22" y="36"/>
                </a:cxn>
                <a:cxn ang="0">
                  <a:pos x="23" y="33"/>
                </a:cxn>
                <a:cxn ang="0">
                  <a:pos x="22" y="30"/>
                </a:cxn>
                <a:cxn ang="0">
                  <a:pos x="22" y="29"/>
                </a:cxn>
                <a:cxn ang="0">
                  <a:pos x="25" y="27"/>
                </a:cxn>
                <a:cxn ang="0">
                  <a:pos x="28" y="27"/>
                </a:cxn>
                <a:cxn ang="0">
                  <a:pos x="32" y="30"/>
                </a:cxn>
                <a:cxn ang="0">
                  <a:pos x="36" y="34"/>
                </a:cxn>
                <a:cxn ang="0">
                  <a:pos x="39" y="39"/>
                </a:cxn>
                <a:cxn ang="0">
                  <a:pos x="41" y="43"/>
                </a:cxn>
                <a:cxn ang="0">
                  <a:pos x="41" y="46"/>
                </a:cxn>
                <a:cxn ang="0">
                  <a:pos x="39" y="49"/>
                </a:cxn>
                <a:cxn ang="0">
                  <a:pos x="36" y="49"/>
                </a:cxn>
                <a:cxn ang="0">
                  <a:pos x="33" y="46"/>
                </a:cxn>
                <a:cxn ang="0">
                  <a:pos x="28" y="47"/>
                </a:cxn>
                <a:cxn ang="0">
                  <a:pos x="22" y="47"/>
                </a:cxn>
                <a:cxn ang="0">
                  <a:pos x="18" y="46"/>
                </a:cxn>
                <a:cxn ang="0">
                  <a:pos x="15" y="44"/>
                </a:cxn>
                <a:cxn ang="0">
                  <a:pos x="10" y="40"/>
                </a:cxn>
                <a:cxn ang="0">
                  <a:pos x="6" y="36"/>
                </a:cxn>
                <a:cxn ang="0">
                  <a:pos x="3" y="32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2" y="16"/>
                </a:cxn>
                <a:cxn ang="0">
                  <a:pos x="3" y="12"/>
                </a:cxn>
                <a:cxn ang="0">
                  <a:pos x="7" y="9"/>
                </a:cxn>
                <a:cxn ang="0">
                  <a:pos x="12" y="5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8" y="3"/>
                </a:cxn>
                <a:cxn ang="0">
                  <a:pos x="42" y="7"/>
                </a:cxn>
                <a:cxn ang="0">
                  <a:pos x="46" y="10"/>
                </a:cxn>
              </a:cxnLst>
              <a:rect l="0" t="0" r="r" b="b"/>
              <a:pathLst>
                <a:path w="55" h="49">
                  <a:moveTo>
                    <a:pt x="46" y="10"/>
                  </a:moveTo>
                  <a:lnTo>
                    <a:pt x="46" y="10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8" y="12"/>
                  </a:lnTo>
                  <a:lnTo>
                    <a:pt x="48" y="13"/>
                  </a:lnTo>
                  <a:lnTo>
                    <a:pt x="48" y="13"/>
                  </a:lnTo>
                  <a:lnTo>
                    <a:pt x="48" y="15"/>
                  </a:lnTo>
                  <a:lnTo>
                    <a:pt x="49" y="15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17"/>
                  </a:lnTo>
                  <a:lnTo>
                    <a:pt x="51" y="17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19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55" y="22"/>
                  </a:lnTo>
                  <a:lnTo>
                    <a:pt x="55" y="22"/>
                  </a:lnTo>
                  <a:lnTo>
                    <a:pt x="55" y="22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5" y="29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3" y="29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2" y="30"/>
                  </a:lnTo>
                  <a:lnTo>
                    <a:pt x="52" y="32"/>
                  </a:lnTo>
                  <a:lnTo>
                    <a:pt x="52" y="32"/>
                  </a:lnTo>
                  <a:lnTo>
                    <a:pt x="52" y="32"/>
                  </a:lnTo>
                  <a:lnTo>
                    <a:pt x="51" y="32"/>
                  </a:lnTo>
                  <a:lnTo>
                    <a:pt x="51" y="32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1" y="22"/>
                  </a:lnTo>
                  <a:lnTo>
                    <a:pt x="41" y="22"/>
                  </a:lnTo>
                  <a:lnTo>
                    <a:pt x="41" y="22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41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6"/>
                  </a:lnTo>
                  <a:lnTo>
                    <a:pt x="39" y="16"/>
                  </a:lnTo>
                  <a:lnTo>
                    <a:pt x="39" y="16"/>
                  </a:lnTo>
                  <a:lnTo>
                    <a:pt x="38" y="16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33" y="13"/>
                  </a:lnTo>
                  <a:lnTo>
                    <a:pt x="33" y="13"/>
                  </a:lnTo>
                  <a:lnTo>
                    <a:pt x="32" y="13"/>
                  </a:lnTo>
                  <a:lnTo>
                    <a:pt x="32" y="13"/>
                  </a:lnTo>
                  <a:lnTo>
                    <a:pt x="32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6"/>
                  </a:lnTo>
                  <a:lnTo>
                    <a:pt x="25" y="16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8" y="22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6" y="23"/>
                  </a:lnTo>
                  <a:lnTo>
                    <a:pt x="16" y="25"/>
                  </a:lnTo>
                  <a:lnTo>
                    <a:pt x="16" y="25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19" y="37"/>
                  </a:lnTo>
                  <a:lnTo>
                    <a:pt x="19" y="37"/>
                  </a:lnTo>
                  <a:lnTo>
                    <a:pt x="19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2" y="37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2" y="33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33" y="32"/>
                  </a:lnTo>
                  <a:lnTo>
                    <a:pt x="33" y="32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5" y="33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6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38" y="39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39" y="40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4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6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9"/>
                  </a:lnTo>
                  <a:lnTo>
                    <a:pt x="39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9"/>
                  </a:lnTo>
                  <a:lnTo>
                    <a:pt x="36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5" y="47"/>
                  </a:lnTo>
                  <a:lnTo>
                    <a:pt x="33" y="47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46"/>
                  </a:lnTo>
                  <a:lnTo>
                    <a:pt x="32" y="47"/>
                  </a:lnTo>
                  <a:lnTo>
                    <a:pt x="30" y="47"/>
                  </a:lnTo>
                  <a:lnTo>
                    <a:pt x="30" y="47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39"/>
                  </a:lnTo>
                  <a:lnTo>
                    <a:pt x="7" y="39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6" y="37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3" y="30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7"/>
                  </a:lnTo>
                  <a:lnTo>
                    <a:pt x="2" y="27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7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5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8" y="3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3" y="9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0" name="Freeform 472"/>
            <p:cNvSpPr>
              <a:spLocks/>
            </p:cNvSpPr>
            <p:nvPr userDrawn="1"/>
          </p:nvSpPr>
          <p:spPr bwMode="auto">
            <a:xfrm>
              <a:off x="8878908" y="247650"/>
              <a:ext cx="42863" cy="34925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0" y="1"/>
                </a:cxn>
                <a:cxn ang="0">
                  <a:pos x="43" y="3"/>
                </a:cxn>
                <a:cxn ang="0">
                  <a:pos x="56" y="24"/>
                </a:cxn>
                <a:cxn ang="0">
                  <a:pos x="60" y="31"/>
                </a:cxn>
                <a:cxn ang="0">
                  <a:pos x="60" y="34"/>
                </a:cxn>
                <a:cxn ang="0">
                  <a:pos x="57" y="37"/>
                </a:cxn>
                <a:cxn ang="0">
                  <a:pos x="52" y="40"/>
                </a:cxn>
                <a:cxn ang="0">
                  <a:pos x="49" y="40"/>
                </a:cxn>
                <a:cxn ang="0">
                  <a:pos x="47" y="38"/>
                </a:cxn>
                <a:cxn ang="0">
                  <a:pos x="47" y="35"/>
                </a:cxn>
                <a:cxn ang="0">
                  <a:pos x="49" y="33"/>
                </a:cxn>
                <a:cxn ang="0">
                  <a:pos x="50" y="28"/>
                </a:cxn>
                <a:cxn ang="0">
                  <a:pos x="46" y="21"/>
                </a:cxn>
                <a:cxn ang="0">
                  <a:pos x="44" y="20"/>
                </a:cxn>
                <a:cxn ang="0">
                  <a:pos x="41" y="20"/>
                </a:cxn>
                <a:cxn ang="0">
                  <a:pos x="36" y="23"/>
                </a:cxn>
                <a:cxn ang="0">
                  <a:pos x="34" y="25"/>
                </a:cxn>
                <a:cxn ang="0">
                  <a:pos x="36" y="27"/>
                </a:cxn>
                <a:cxn ang="0">
                  <a:pos x="39" y="28"/>
                </a:cxn>
                <a:cxn ang="0">
                  <a:pos x="41" y="27"/>
                </a:cxn>
                <a:cxn ang="0">
                  <a:pos x="44" y="27"/>
                </a:cxn>
                <a:cxn ang="0">
                  <a:pos x="46" y="30"/>
                </a:cxn>
                <a:cxn ang="0">
                  <a:pos x="44" y="33"/>
                </a:cxn>
                <a:cxn ang="0">
                  <a:pos x="40" y="35"/>
                </a:cxn>
                <a:cxn ang="0">
                  <a:pos x="34" y="38"/>
                </a:cxn>
                <a:cxn ang="0">
                  <a:pos x="30" y="40"/>
                </a:cxn>
                <a:cxn ang="0">
                  <a:pos x="27" y="40"/>
                </a:cxn>
                <a:cxn ang="0">
                  <a:pos x="26" y="38"/>
                </a:cxn>
                <a:cxn ang="0">
                  <a:pos x="26" y="35"/>
                </a:cxn>
                <a:cxn ang="0">
                  <a:pos x="28" y="34"/>
                </a:cxn>
                <a:cxn ang="0">
                  <a:pos x="30" y="31"/>
                </a:cxn>
                <a:cxn ang="0">
                  <a:pos x="28" y="30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7" y="35"/>
                </a:cxn>
                <a:cxn ang="0">
                  <a:pos x="18" y="38"/>
                </a:cxn>
                <a:cxn ang="0">
                  <a:pos x="23" y="43"/>
                </a:cxn>
                <a:cxn ang="0">
                  <a:pos x="26" y="45"/>
                </a:cxn>
                <a:cxn ang="0">
                  <a:pos x="33" y="45"/>
                </a:cxn>
                <a:cxn ang="0">
                  <a:pos x="34" y="47"/>
                </a:cxn>
                <a:cxn ang="0">
                  <a:pos x="36" y="48"/>
                </a:cxn>
                <a:cxn ang="0">
                  <a:pos x="36" y="50"/>
                </a:cxn>
                <a:cxn ang="0">
                  <a:pos x="34" y="51"/>
                </a:cxn>
                <a:cxn ang="0">
                  <a:pos x="30" y="54"/>
                </a:cxn>
                <a:cxn ang="0">
                  <a:pos x="26" y="55"/>
                </a:cxn>
                <a:cxn ang="0">
                  <a:pos x="21" y="55"/>
                </a:cxn>
                <a:cxn ang="0">
                  <a:pos x="18" y="54"/>
                </a:cxn>
                <a:cxn ang="0">
                  <a:pos x="16" y="48"/>
                </a:cxn>
                <a:cxn ang="0">
                  <a:pos x="0" y="23"/>
                </a:cxn>
                <a:cxn ang="0">
                  <a:pos x="0" y="21"/>
                </a:cxn>
                <a:cxn ang="0">
                  <a:pos x="3" y="20"/>
                </a:cxn>
                <a:cxn ang="0">
                  <a:pos x="5" y="20"/>
                </a:cxn>
                <a:cxn ang="0">
                  <a:pos x="8" y="21"/>
                </a:cxn>
                <a:cxn ang="0">
                  <a:pos x="13" y="20"/>
                </a:cxn>
                <a:cxn ang="0">
                  <a:pos x="30" y="10"/>
                </a:cxn>
                <a:cxn ang="0">
                  <a:pos x="33" y="7"/>
                </a:cxn>
                <a:cxn ang="0">
                  <a:pos x="36" y="4"/>
                </a:cxn>
                <a:cxn ang="0">
                  <a:pos x="36" y="3"/>
                </a:cxn>
                <a:cxn ang="0">
                  <a:pos x="37" y="0"/>
                </a:cxn>
              </a:cxnLst>
              <a:rect l="0" t="0" r="r" b="b"/>
              <a:pathLst>
                <a:path w="60" h="55">
                  <a:moveTo>
                    <a:pt x="37" y="0"/>
                  </a:move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43" y="3"/>
                  </a:lnTo>
                  <a:lnTo>
                    <a:pt x="43" y="4"/>
                  </a:lnTo>
                  <a:lnTo>
                    <a:pt x="52" y="17"/>
                  </a:lnTo>
                  <a:lnTo>
                    <a:pt x="53" y="18"/>
                  </a:lnTo>
                  <a:lnTo>
                    <a:pt x="53" y="20"/>
                  </a:lnTo>
                  <a:lnTo>
                    <a:pt x="54" y="21"/>
                  </a:lnTo>
                  <a:lnTo>
                    <a:pt x="56" y="23"/>
                  </a:lnTo>
                  <a:lnTo>
                    <a:pt x="56" y="24"/>
                  </a:lnTo>
                  <a:lnTo>
                    <a:pt x="57" y="25"/>
                  </a:lnTo>
                  <a:lnTo>
                    <a:pt x="59" y="27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5"/>
                  </a:lnTo>
                  <a:lnTo>
                    <a:pt x="59" y="35"/>
                  </a:lnTo>
                  <a:lnTo>
                    <a:pt x="59" y="35"/>
                  </a:lnTo>
                  <a:lnTo>
                    <a:pt x="59" y="35"/>
                  </a:lnTo>
                  <a:lnTo>
                    <a:pt x="57" y="35"/>
                  </a:lnTo>
                  <a:lnTo>
                    <a:pt x="57" y="37"/>
                  </a:lnTo>
                  <a:lnTo>
                    <a:pt x="57" y="37"/>
                  </a:lnTo>
                  <a:lnTo>
                    <a:pt x="56" y="37"/>
                  </a:lnTo>
                  <a:lnTo>
                    <a:pt x="56" y="38"/>
                  </a:lnTo>
                  <a:lnTo>
                    <a:pt x="56" y="38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3" y="40"/>
                  </a:lnTo>
                  <a:lnTo>
                    <a:pt x="52" y="40"/>
                  </a:lnTo>
                  <a:lnTo>
                    <a:pt x="52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9" y="38"/>
                  </a:lnTo>
                  <a:lnTo>
                    <a:pt x="49" y="38"/>
                  </a:lnTo>
                  <a:lnTo>
                    <a:pt x="49" y="38"/>
                  </a:lnTo>
                  <a:lnTo>
                    <a:pt x="47" y="38"/>
                  </a:lnTo>
                  <a:lnTo>
                    <a:pt x="47" y="38"/>
                  </a:lnTo>
                  <a:lnTo>
                    <a:pt x="47" y="38"/>
                  </a:lnTo>
                  <a:lnTo>
                    <a:pt x="47" y="38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7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4"/>
                  </a:lnTo>
                  <a:lnTo>
                    <a:pt x="47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1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7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21"/>
                  </a:lnTo>
                  <a:lnTo>
                    <a:pt x="40" y="21"/>
                  </a:lnTo>
                  <a:lnTo>
                    <a:pt x="40" y="21"/>
                  </a:lnTo>
                  <a:lnTo>
                    <a:pt x="36" y="23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3" y="27"/>
                  </a:lnTo>
                  <a:lnTo>
                    <a:pt x="44" y="27"/>
                  </a:lnTo>
                  <a:lnTo>
                    <a:pt x="44" y="27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46" y="31"/>
                  </a:lnTo>
                  <a:lnTo>
                    <a:pt x="46" y="31"/>
                  </a:lnTo>
                  <a:lnTo>
                    <a:pt x="46" y="31"/>
                  </a:lnTo>
                  <a:lnTo>
                    <a:pt x="46" y="31"/>
                  </a:lnTo>
                  <a:lnTo>
                    <a:pt x="44" y="31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43" y="34"/>
                  </a:lnTo>
                  <a:lnTo>
                    <a:pt x="43" y="34"/>
                  </a:lnTo>
                  <a:lnTo>
                    <a:pt x="41" y="34"/>
                  </a:lnTo>
                  <a:lnTo>
                    <a:pt x="41" y="35"/>
                  </a:lnTo>
                  <a:lnTo>
                    <a:pt x="40" y="35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37" y="37"/>
                  </a:lnTo>
                  <a:lnTo>
                    <a:pt x="37" y="38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30" y="34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3"/>
                  </a:lnTo>
                  <a:lnTo>
                    <a:pt x="30" y="31"/>
                  </a:lnTo>
                  <a:lnTo>
                    <a:pt x="30" y="31"/>
                  </a:lnTo>
                  <a:lnTo>
                    <a:pt x="30" y="31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7" y="30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1" y="31"/>
                  </a:lnTo>
                  <a:lnTo>
                    <a:pt x="20" y="31"/>
                  </a:lnTo>
                  <a:lnTo>
                    <a:pt x="20" y="33"/>
                  </a:lnTo>
                  <a:lnTo>
                    <a:pt x="20" y="33"/>
                  </a:lnTo>
                  <a:lnTo>
                    <a:pt x="20" y="33"/>
                  </a:lnTo>
                  <a:lnTo>
                    <a:pt x="18" y="33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7" y="34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8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1" y="41"/>
                  </a:lnTo>
                  <a:lnTo>
                    <a:pt x="21" y="41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23" y="43"/>
                  </a:lnTo>
                  <a:lnTo>
                    <a:pt x="23" y="43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27" y="45"/>
                  </a:lnTo>
                  <a:lnTo>
                    <a:pt x="27" y="45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31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4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4" y="51"/>
                  </a:lnTo>
                  <a:lnTo>
                    <a:pt x="34" y="51"/>
                  </a:lnTo>
                  <a:lnTo>
                    <a:pt x="34" y="51"/>
                  </a:lnTo>
                  <a:lnTo>
                    <a:pt x="34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3" y="53"/>
                  </a:lnTo>
                  <a:lnTo>
                    <a:pt x="33" y="53"/>
                  </a:lnTo>
                  <a:lnTo>
                    <a:pt x="31" y="53"/>
                  </a:lnTo>
                  <a:lnTo>
                    <a:pt x="31" y="53"/>
                  </a:lnTo>
                  <a:lnTo>
                    <a:pt x="31" y="54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7" y="54"/>
                  </a:lnTo>
                  <a:lnTo>
                    <a:pt x="26" y="55"/>
                  </a:lnTo>
                  <a:lnTo>
                    <a:pt x="26" y="55"/>
                  </a:lnTo>
                  <a:lnTo>
                    <a:pt x="24" y="55"/>
                  </a:lnTo>
                  <a:lnTo>
                    <a:pt x="24" y="55"/>
                  </a:lnTo>
                  <a:lnTo>
                    <a:pt x="24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21" y="55"/>
                  </a:lnTo>
                  <a:lnTo>
                    <a:pt x="21" y="55"/>
                  </a:lnTo>
                  <a:lnTo>
                    <a:pt x="21" y="55"/>
                  </a:lnTo>
                  <a:lnTo>
                    <a:pt x="20" y="55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7" y="51"/>
                  </a:lnTo>
                  <a:lnTo>
                    <a:pt x="17" y="51"/>
                  </a:lnTo>
                  <a:lnTo>
                    <a:pt x="17" y="51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3" y="4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20"/>
                  </a:lnTo>
                  <a:lnTo>
                    <a:pt x="21" y="16"/>
                  </a:lnTo>
                  <a:lnTo>
                    <a:pt x="26" y="13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1" y="10"/>
                  </a:lnTo>
                  <a:lnTo>
                    <a:pt x="31" y="10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8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1" name="Freeform 473"/>
            <p:cNvSpPr>
              <a:spLocks/>
            </p:cNvSpPr>
            <p:nvPr userDrawn="1"/>
          </p:nvSpPr>
          <p:spPr bwMode="auto">
            <a:xfrm>
              <a:off x="8897959" y="277813"/>
              <a:ext cx="49213" cy="396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4" y="2"/>
                </a:cxn>
                <a:cxn ang="0">
                  <a:pos x="48" y="9"/>
                </a:cxn>
                <a:cxn ang="0">
                  <a:pos x="49" y="13"/>
                </a:cxn>
                <a:cxn ang="0">
                  <a:pos x="49" y="16"/>
                </a:cxn>
                <a:cxn ang="0">
                  <a:pos x="45" y="20"/>
                </a:cxn>
                <a:cxn ang="0">
                  <a:pos x="38" y="30"/>
                </a:cxn>
                <a:cxn ang="0">
                  <a:pos x="38" y="33"/>
                </a:cxn>
                <a:cxn ang="0">
                  <a:pos x="47" y="33"/>
                </a:cxn>
                <a:cxn ang="0">
                  <a:pos x="57" y="34"/>
                </a:cxn>
                <a:cxn ang="0">
                  <a:pos x="61" y="36"/>
                </a:cxn>
                <a:cxn ang="0">
                  <a:pos x="65" y="43"/>
                </a:cxn>
                <a:cxn ang="0">
                  <a:pos x="67" y="47"/>
                </a:cxn>
                <a:cxn ang="0">
                  <a:pos x="65" y="50"/>
                </a:cxn>
                <a:cxn ang="0">
                  <a:pos x="64" y="51"/>
                </a:cxn>
                <a:cxn ang="0">
                  <a:pos x="61" y="51"/>
                </a:cxn>
                <a:cxn ang="0">
                  <a:pos x="59" y="50"/>
                </a:cxn>
                <a:cxn ang="0">
                  <a:pos x="55" y="50"/>
                </a:cxn>
                <a:cxn ang="0">
                  <a:pos x="36" y="59"/>
                </a:cxn>
                <a:cxn ang="0">
                  <a:pos x="31" y="61"/>
                </a:cxn>
                <a:cxn ang="0">
                  <a:pos x="29" y="66"/>
                </a:cxn>
                <a:cxn ang="0">
                  <a:pos x="28" y="66"/>
                </a:cxn>
                <a:cxn ang="0">
                  <a:pos x="25" y="66"/>
                </a:cxn>
                <a:cxn ang="0">
                  <a:pos x="22" y="63"/>
                </a:cxn>
                <a:cxn ang="0">
                  <a:pos x="18" y="54"/>
                </a:cxn>
                <a:cxn ang="0">
                  <a:pos x="16" y="50"/>
                </a:cxn>
                <a:cxn ang="0">
                  <a:pos x="16" y="47"/>
                </a:cxn>
                <a:cxn ang="0">
                  <a:pos x="18" y="44"/>
                </a:cxn>
                <a:cxn ang="0">
                  <a:pos x="21" y="44"/>
                </a:cxn>
                <a:cxn ang="0">
                  <a:pos x="22" y="46"/>
                </a:cxn>
                <a:cxn ang="0">
                  <a:pos x="25" y="46"/>
                </a:cxn>
                <a:cxn ang="0">
                  <a:pos x="35" y="43"/>
                </a:cxn>
                <a:cxn ang="0">
                  <a:pos x="35" y="41"/>
                </a:cxn>
                <a:cxn ang="0">
                  <a:pos x="32" y="40"/>
                </a:cxn>
                <a:cxn ang="0">
                  <a:pos x="18" y="40"/>
                </a:cxn>
                <a:cxn ang="0">
                  <a:pos x="13" y="40"/>
                </a:cxn>
                <a:cxn ang="0">
                  <a:pos x="12" y="37"/>
                </a:cxn>
                <a:cxn ang="0">
                  <a:pos x="13" y="34"/>
                </a:cxn>
                <a:cxn ang="0">
                  <a:pos x="24" y="24"/>
                </a:cxn>
                <a:cxn ang="0">
                  <a:pos x="25" y="22"/>
                </a:cxn>
                <a:cxn ang="0">
                  <a:pos x="25" y="20"/>
                </a:cxn>
                <a:cxn ang="0">
                  <a:pos x="21" y="22"/>
                </a:cxn>
                <a:cxn ang="0">
                  <a:pos x="13" y="24"/>
                </a:cxn>
                <a:cxn ang="0">
                  <a:pos x="12" y="26"/>
                </a:cxn>
                <a:cxn ang="0">
                  <a:pos x="12" y="29"/>
                </a:cxn>
                <a:cxn ang="0">
                  <a:pos x="11" y="30"/>
                </a:cxn>
                <a:cxn ang="0">
                  <a:pos x="8" y="30"/>
                </a:cxn>
                <a:cxn ang="0">
                  <a:pos x="5" y="29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2" y="16"/>
                </a:cxn>
                <a:cxn ang="0">
                  <a:pos x="3" y="14"/>
                </a:cxn>
                <a:cxn ang="0">
                  <a:pos x="6" y="16"/>
                </a:cxn>
                <a:cxn ang="0">
                  <a:pos x="9" y="16"/>
                </a:cxn>
                <a:cxn ang="0">
                  <a:pos x="16" y="14"/>
                </a:cxn>
                <a:cxn ang="0">
                  <a:pos x="35" y="7"/>
                </a:cxn>
                <a:cxn ang="0">
                  <a:pos x="36" y="5"/>
                </a:cxn>
                <a:cxn ang="0">
                  <a:pos x="36" y="2"/>
                </a:cxn>
              </a:cxnLst>
              <a:rect l="0" t="0" r="r" b="b"/>
              <a:pathLst>
                <a:path w="67" h="66">
                  <a:moveTo>
                    <a:pt x="39" y="0"/>
                  </a:move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45" y="5"/>
                  </a:lnTo>
                  <a:lnTo>
                    <a:pt x="47" y="5"/>
                  </a:lnTo>
                  <a:lnTo>
                    <a:pt x="47" y="6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4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9" y="16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5" y="20"/>
                  </a:lnTo>
                  <a:lnTo>
                    <a:pt x="44" y="23"/>
                  </a:lnTo>
                  <a:lnTo>
                    <a:pt x="42" y="24"/>
                  </a:lnTo>
                  <a:lnTo>
                    <a:pt x="41" y="26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8" y="33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41" y="33"/>
                  </a:lnTo>
                  <a:lnTo>
                    <a:pt x="42" y="33"/>
                  </a:lnTo>
                  <a:lnTo>
                    <a:pt x="44" y="33"/>
                  </a:lnTo>
                  <a:lnTo>
                    <a:pt x="45" y="33"/>
                  </a:lnTo>
                  <a:lnTo>
                    <a:pt x="47" y="33"/>
                  </a:lnTo>
                  <a:lnTo>
                    <a:pt x="48" y="33"/>
                  </a:lnTo>
                  <a:lnTo>
                    <a:pt x="49" y="33"/>
                  </a:lnTo>
                  <a:lnTo>
                    <a:pt x="51" y="33"/>
                  </a:lnTo>
                  <a:lnTo>
                    <a:pt x="52" y="33"/>
                  </a:lnTo>
                  <a:lnTo>
                    <a:pt x="54" y="33"/>
                  </a:lnTo>
                  <a:lnTo>
                    <a:pt x="54" y="34"/>
                  </a:lnTo>
                  <a:lnTo>
                    <a:pt x="55" y="34"/>
                  </a:lnTo>
                  <a:lnTo>
                    <a:pt x="55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4"/>
                  </a:lnTo>
                  <a:lnTo>
                    <a:pt x="59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6"/>
                  </a:lnTo>
                  <a:lnTo>
                    <a:pt x="61" y="37"/>
                  </a:lnTo>
                  <a:lnTo>
                    <a:pt x="62" y="37"/>
                  </a:lnTo>
                  <a:lnTo>
                    <a:pt x="62" y="37"/>
                  </a:lnTo>
                  <a:lnTo>
                    <a:pt x="62" y="39"/>
                  </a:lnTo>
                  <a:lnTo>
                    <a:pt x="62" y="39"/>
                  </a:lnTo>
                  <a:lnTo>
                    <a:pt x="62" y="39"/>
                  </a:lnTo>
                  <a:lnTo>
                    <a:pt x="62" y="40"/>
                  </a:lnTo>
                  <a:lnTo>
                    <a:pt x="65" y="43"/>
                  </a:lnTo>
                  <a:lnTo>
                    <a:pt x="65" y="43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5" y="46"/>
                  </a:lnTo>
                  <a:lnTo>
                    <a:pt x="65" y="46"/>
                  </a:lnTo>
                  <a:lnTo>
                    <a:pt x="65" y="46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7"/>
                  </a:lnTo>
                  <a:lnTo>
                    <a:pt x="67" y="49"/>
                  </a:lnTo>
                  <a:lnTo>
                    <a:pt x="67" y="49"/>
                  </a:lnTo>
                  <a:lnTo>
                    <a:pt x="67" y="49"/>
                  </a:lnTo>
                  <a:lnTo>
                    <a:pt x="67" y="49"/>
                  </a:lnTo>
                  <a:lnTo>
                    <a:pt x="65" y="49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5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4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2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9" y="5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7" y="50"/>
                  </a:lnTo>
                  <a:lnTo>
                    <a:pt x="57" y="50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51"/>
                  </a:lnTo>
                  <a:lnTo>
                    <a:pt x="54" y="51"/>
                  </a:lnTo>
                  <a:lnTo>
                    <a:pt x="54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39" y="57"/>
                  </a:lnTo>
                  <a:lnTo>
                    <a:pt x="38" y="57"/>
                  </a:lnTo>
                  <a:lnTo>
                    <a:pt x="38" y="57"/>
                  </a:lnTo>
                  <a:lnTo>
                    <a:pt x="38" y="57"/>
                  </a:lnTo>
                  <a:lnTo>
                    <a:pt x="36" y="59"/>
                  </a:lnTo>
                  <a:lnTo>
                    <a:pt x="36" y="59"/>
                  </a:lnTo>
                  <a:lnTo>
                    <a:pt x="35" y="59"/>
                  </a:lnTo>
                  <a:lnTo>
                    <a:pt x="34" y="59"/>
                  </a:lnTo>
                  <a:lnTo>
                    <a:pt x="34" y="60"/>
                  </a:lnTo>
                  <a:lnTo>
                    <a:pt x="34" y="60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2" y="61"/>
                  </a:lnTo>
                  <a:lnTo>
                    <a:pt x="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31" y="63"/>
                  </a:lnTo>
                  <a:lnTo>
                    <a:pt x="31" y="63"/>
                  </a:lnTo>
                  <a:lnTo>
                    <a:pt x="31" y="63"/>
                  </a:lnTo>
                  <a:lnTo>
                    <a:pt x="31" y="64"/>
                  </a:lnTo>
                  <a:lnTo>
                    <a:pt x="31" y="64"/>
                  </a:lnTo>
                  <a:lnTo>
                    <a:pt x="31" y="64"/>
                  </a:lnTo>
                  <a:lnTo>
                    <a:pt x="31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6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5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2" y="64"/>
                  </a:lnTo>
                  <a:lnTo>
                    <a:pt x="22" y="63"/>
                  </a:lnTo>
                  <a:lnTo>
                    <a:pt x="22" y="63"/>
                  </a:lnTo>
                  <a:lnTo>
                    <a:pt x="22" y="63"/>
                  </a:lnTo>
                  <a:lnTo>
                    <a:pt x="22" y="63"/>
                  </a:lnTo>
                  <a:lnTo>
                    <a:pt x="22" y="61"/>
                  </a:lnTo>
                  <a:lnTo>
                    <a:pt x="21" y="61"/>
                  </a:lnTo>
                  <a:lnTo>
                    <a:pt x="21" y="61"/>
                  </a:lnTo>
                  <a:lnTo>
                    <a:pt x="21" y="60"/>
                  </a:lnTo>
                  <a:lnTo>
                    <a:pt x="21" y="60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16" y="53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18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1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5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31" y="44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1"/>
                  </a:lnTo>
                  <a:lnTo>
                    <a:pt x="35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29" y="40"/>
                  </a:lnTo>
                  <a:lnTo>
                    <a:pt x="28" y="40"/>
                  </a:lnTo>
                  <a:lnTo>
                    <a:pt x="25" y="40"/>
                  </a:lnTo>
                  <a:lnTo>
                    <a:pt x="24" y="40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6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5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5" y="33"/>
                  </a:lnTo>
                  <a:lnTo>
                    <a:pt x="15" y="33"/>
                  </a:lnTo>
                  <a:lnTo>
                    <a:pt x="15" y="32"/>
                  </a:lnTo>
                  <a:lnTo>
                    <a:pt x="16" y="32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18" y="29"/>
                  </a:lnTo>
                  <a:lnTo>
                    <a:pt x="21" y="27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1" y="22"/>
                  </a:lnTo>
                  <a:lnTo>
                    <a:pt x="21" y="22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12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3" y="26"/>
                  </a:lnTo>
                  <a:lnTo>
                    <a:pt x="3" y="26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2" name="Freeform 474"/>
            <p:cNvSpPr>
              <a:spLocks/>
            </p:cNvSpPr>
            <p:nvPr userDrawn="1"/>
          </p:nvSpPr>
          <p:spPr bwMode="auto">
            <a:xfrm>
              <a:off x="8915421" y="311150"/>
              <a:ext cx="39689" cy="3175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6" y="2"/>
                </a:cxn>
                <a:cxn ang="0">
                  <a:pos x="47" y="3"/>
                </a:cxn>
                <a:cxn ang="0">
                  <a:pos x="54" y="27"/>
                </a:cxn>
                <a:cxn ang="0">
                  <a:pos x="57" y="36"/>
                </a:cxn>
                <a:cxn ang="0">
                  <a:pos x="56" y="37"/>
                </a:cxn>
                <a:cxn ang="0">
                  <a:pos x="51" y="40"/>
                </a:cxn>
                <a:cxn ang="0">
                  <a:pos x="46" y="42"/>
                </a:cxn>
                <a:cxn ang="0">
                  <a:pos x="44" y="40"/>
                </a:cxn>
                <a:cxn ang="0">
                  <a:pos x="43" y="39"/>
                </a:cxn>
                <a:cxn ang="0">
                  <a:pos x="43" y="36"/>
                </a:cxn>
                <a:cxn ang="0">
                  <a:pos x="46" y="33"/>
                </a:cxn>
                <a:cxn ang="0">
                  <a:pos x="47" y="30"/>
                </a:cxn>
                <a:cxn ang="0">
                  <a:pos x="46" y="22"/>
                </a:cxn>
                <a:cxn ang="0">
                  <a:pos x="44" y="20"/>
                </a:cxn>
                <a:cxn ang="0">
                  <a:pos x="41" y="20"/>
                </a:cxn>
                <a:cxn ang="0">
                  <a:pos x="35" y="22"/>
                </a:cxn>
                <a:cxn ang="0">
                  <a:pos x="33" y="23"/>
                </a:cxn>
                <a:cxn ang="0">
                  <a:pos x="34" y="26"/>
                </a:cxn>
                <a:cxn ang="0">
                  <a:pos x="35" y="27"/>
                </a:cxn>
                <a:cxn ang="0">
                  <a:pos x="38" y="27"/>
                </a:cxn>
                <a:cxn ang="0">
                  <a:pos x="41" y="27"/>
                </a:cxn>
                <a:cxn ang="0">
                  <a:pos x="43" y="30"/>
                </a:cxn>
                <a:cxn ang="0">
                  <a:pos x="41" y="33"/>
                </a:cxn>
                <a:cxn ang="0">
                  <a:pos x="35" y="36"/>
                </a:cxn>
                <a:cxn ang="0">
                  <a:pos x="30" y="37"/>
                </a:cxn>
                <a:cxn ang="0">
                  <a:pos x="25" y="37"/>
                </a:cxn>
                <a:cxn ang="0">
                  <a:pos x="23" y="36"/>
                </a:cxn>
                <a:cxn ang="0">
                  <a:pos x="21" y="34"/>
                </a:cxn>
                <a:cxn ang="0">
                  <a:pos x="23" y="32"/>
                </a:cxn>
                <a:cxn ang="0">
                  <a:pos x="25" y="32"/>
                </a:cxn>
                <a:cxn ang="0">
                  <a:pos x="27" y="29"/>
                </a:cxn>
                <a:cxn ang="0">
                  <a:pos x="25" y="26"/>
                </a:cxn>
                <a:cxn ang="0">
                  <a:pos x="24" y="26"/>
                </a:cxn>
                <a:cxn ang="0">
                  <a:pos x="15" y="29"/>
                </a:cxn>
                <a:cxn ang="0">
                  <a:pos x="14" y="30"/>
                </a:cxn>
                <a:cxn ang="0">
                  <a:pos x="14" y="33"/>
                </a:cxn>
                <a:cxn ang="0">
                  <a:pos x="17" y="39"/>
                </a:cxn>
                <a:cxn ang="0">
                  <a:pos x="20" y="40"/>
                </a:cxn>
                <a:cxn ang="0">
                  <a:pos x="25" y="43"/>
                </a:cxn>
                <a:cxn ang="0">
                  <a:pos x="27" y="44"/>
                </a:cxn>
                <a:cxn ang="0">
                  <a:pos x="28" y="46"/>
                </a:cxn>
                <a:cxn ang="0">
                  <a:pos x="28" y="47"/>
                </a:cxn>
                <a:cxn ang="0">
                  <a:pos x="27" y="50"/>
                </a:cxn>
                <a:cxn ang="0">
                  <a:pos x="21" y="50"/>
                </a:cxn>
                <a:cxn ang="0">
                  <a:pos x="17" y="50"/>
                </a:cxn>
                <a:cxn ang="0">
                  <a:pos x="12" y="50"/>
                </a:cxn>
                <a:cxn ang="0">
                  <a:pos x="10" y="47"/>
                </a:cxn>
                <a:cxn ang="0">
                  <a:pos x="10" y="43"/>
                </a:cxn>
                <a:cxn ang="0">
                  <a:pos x="0" y="14"/>
                </a:cxn>
                <a:cxn ang="0">
                  <a:pos x="1" y="12"/>
                </a:cxn>
                <a:cxn ang="0">
                  <a:pos x="4" y="12"/>
                </a:cxn>
                <a:cxn ang="0">
                  <a:pos x="7" y="12"/>
                </a:cxn>
                <a:cxn ang="0">
                  <a:pos x="8" y="14"/>
                </a:cxn>
                <a:cxn ang="0">
                  <a:pos x="12" y="13"/>
                </a:cxn>
                <a:cxn ang="0">
                  <a:pos x="33" y="7"/>
                </a:cxn>
                <a:cxn ang="0">
                  <a:pos x="37" y="6"/>
                </a:cxn>
                <a:cxn ang="0">
                  <a:pos x="40" y="5"/>
                </a:cxn>
                <a:cxn ang="0">
                  <a:pos x="40" y="2"/>
                </a:cxn>
                <a:cxn ang="0">
                  <a:pos x="41" y="0"/>
                </a:cxn>
              </a:cxnLst>
              <a:rect l="0" t="0" r="r" b="b"/>
              <a:pathLst>
                <a:path w="57" h="50">
                  <a:moveTo>
                    <a:pt x="41" y="0"/>
                  </a:moveTo>
                  <a:lnTo>
                    <a:pt x="41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19"/>
                  </a:lnTo>
                  <a:lnTo>
                    <a:pt x="53" y="20"/>
                  </a:lnTo>
                  <a:lnTo>
                    <a:pt x="53" y="23"/>
                  </a:lnTo>
                  <a:lnTo>
                    <a:pt x="53" y="24"/>
                  </a:lnTo>
                  <a:lnTo>
                    <a:pt x="54" y="26"/>
                  </a:lnTo>
                  <a:lnTo>
                    <a:pt x="54" y="27"/>
                  </a:lnTo>
                  <a:lnTo>
                    <a:pt x="56" y="30"/>
                  </a:lnTo>
                  <a:lnTo>
                    <a:pt x="56" y="32"/>
                  </a:lnTo>
                  <a:lnTo>
                    <a:pt x="57" y="33"/>
                  </a:lnTo>
                  <a:lnTo>
                    <a:pt x="57" y="33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56" y="36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6" y="37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4" y="39"/>
                  </a:lnTo>
                  <a:lnTo>
                    <a:pt x="53" y="39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1" y="40"/>
                  </a:lnTo>
                  <a:lnTo>
                    <a:pt x="51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7" y="42"/>
                  </a:lnTo>
                  <a:lnTo>
                    <a:pt x="47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43" y="36"/>
                  </a:lnTo>
                  <a:lnTo>
                    <a:pt x="43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47" y="33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7" y="32"/>
                  </a:lnTo>
                  <a:lnTo>
                    <a:pt x="47" y="30"/>
                  </a:lnTo>
                  <a:lnTo>
                    <a:pt x="47" y="30"/>
                  </a:lnTo>
                  <a:lnTo>
                    <a:pt x="47" y="30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47" y="27"/>
                  </a:lnTo>
                  <a:lnTo>
                    <a:pt x="47" y="27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22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4" y="22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34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0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0" y="33"/>
                  </a:lnTo>
                  <a:lnTo>
                    <a:pt x="40" y="33"/>
                  </a:lnTo>
                  <a:lnTo>
                    <a:pt x="40" y="34"/>
                  </a:lnTo>
                  <a:lnTo>
                    <a:pt x="38" y="34"/>
                  </a:lnTo>
                  <a:lnTo>
                    <a:pt x="38" y="34"/>
                  </a:lnTo>
                  <a:lnTo>
                    <a:pt x="37" y="34"/>
                  </a:lnTo>
                  <a:lnTo>
                    <a:pt x="37" y="34"/>
                  </a:lnTo>
                  <a:lnTo>
                    <a:pt x="35" y="36"/>
                  </a:lnTo>
                  <a:lnTo>
                    <a:pt x="35" y="36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1" y="36"/>
                  </a:lnTo>
                  <a:lnTo>
                    <a:pt x="31" y="37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5" y="37"/>
                  </a:lnTo>
                  <a:lnTo>
                    <a:pt x="25" y="37"/>
                  </a:lnTo>
                  <a:lnTo>
                    <a:pt x="25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4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7" y="30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9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5" y="27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3" y="26"/>
                  </a:lnTo>
                  <a:lnTo>
                    <a:pt x="23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5" y="27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4" y="33"/>
                  </a:lnTo>
                  <a:lnTo>
                    <a:pt x="15" y="34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20" y="40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23" y="43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7"/>
                  </a:lnTo>
                  <a:lnTo>
                    <a:pt x="28" y="49"/>
                  </a:lnTo>
                  <a:lnTo>
                    <a:pt x="28" y="49"/>
                  </a:lnTo>
                  <a:lnTo>
                    <a:pt x="28" y="49"/>
                  </a:lnTo>
                  <a:lnTo>
                    <a:pt x="28" y="49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50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23" y="50"/>
                  </a:lnTo>
                  <a:lnTo>
                    <a:pt x="23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8" y="39"/>
                  </a:lnTo>
                  <a:lnTo>
                    <a:pt x="8" y="39"/>
                  </a:lnTo>
                  <a:lnTo>
                    <a:pt x="8" y="37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23" y="10"/>
                  </a:lnTo>
                  <a:lnTo>
                    <a:pt x="28" y="9"/>
                  </a:lnTo>
                  <a:lnTo>
                    <a:pt x="31" y="9"/>
                  </a:lnTo>
                  <a:lnTo>
                    <a:pt x="33" y="9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5"/>
                  </a:lnTo>
                  <a:lnTo>
                    <a:pt x="38" y="5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3" name="Freeform 475"/>
            <p:cNvSpPr>
              <a:spLocks/>
            </p:cNvSpPr>
            <p:nvPr userDrawn="1"/>
          </p:nvSpPr>
          <p:spPr bwMode="auto">
            <a:xfrm>
              <a:off x="8928121" y="342900"/>
              <a:ext cx="38101" cy="30163"/>
            </a:xfrm>
            <a:custGeom>
              <a:avLst/>
              <a:gdLst/>
              <a:ahLst/>
              <a:cxnLst>
                <a:cxn ang="0">
                  <a:pos x="16" y="51"/>
                </a:cxn>
                <a:cxn ang="0">
                  <a:pos x="11" y="51"/>
                </a:cxn>
                <a:cxn ang="0">
                  <a:pos x="8" y="51"/>
                </a:cxn>
                <a:cxn ang="0">
                  <a:pos x="7" y="50"/>
                </a:cxn>
                <a:cxn ang="0">
                  <a:pos x="7" y="47"/>
                </a:cxn>
                <a:cxn ang="0">
                  <a:pos x="8" y="43"/>
                </a:cxn>
                <a:cxn ang="0">
                  <a:pos x="14" y="34"/>
                </a:cxn>
                <a:cxn ang="0">
                  <a:pos x="23" y="23"/>
                </a:cxn>
                <a:cxn ang="0">
                  <a:pos x="24" y="20"/>
                </a:cxn>
                <a:cxn ang="0">
                  <a:pos x="21" y="19"/>
                </a:cxn>
                <a:cxn ang="0">
                  <a:pos x="13" y="20"/>
                </a:cxn>
                <a:cxn ang="0">
                  <a:pos x="10" y="21"/>
                </a:cxn>
                <a:cxn ang="0">
                  <a:pos x="10" y="23"/>
                </a:cxn>
                <a:cxn ang="0">
                  <a:pos x="8" y="24"/>
                </a:cxn>
                <a:cxn ang="0">
                  <a:pos x="7" y="26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1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9"/>
                </a:cxn>
                <a:cxn ang="0">
                  <a:pos x="6" y="9"/>
                </a:cxn>
                <a:cxn ang="0">
                  <a:pos x="7" y="10"/>
                </a:cxn>
                <a:cxn ang="0">
                  <a:pos x="8" y="10"/>
                </a:cxn>
                <a:cxn ang="0">
                  <a:pos x="14" y="10"/>
                </a:cxn>
                <a:cxn ang="0">
                  <a:pos x="31" y="7"/>
                </a:cxn>
                <a:cxn ang="0">
                  <a:pos x="34" y="7"/>
                </a:cxn>
                <a:cxn ang="0">
                  <a:pos x="39" y="4"/>
                </a:cxn>
                <a:cxn ang="0">
                  <a:pos x="39" y="3"/>
                </a:cxn>
                <a:cxn ang="0">
                  <a:pos x="40" y="1"/>
                </a:cxn>
                <a:cxn ang="0">
                  <a:pos x="43" y="1"/>
                </a:cxn>
                <a:cxn ang="0">
                  <a:pos x="44" y="1"/>
                </a:cxn>
                <a:cxn ang="0">
                  <a:pos x="46" y="4"/>
                </a:cxn>
                <a:cxn ang="0">
                  <a:pos x="47" y="9"/>
                </a:cxn>
                <a:cxn ang="0">
                  <a:pos x="47" y="14"/>
                </a:cxn>
                <a:cxn ang="0">
                  <a:pos x="46" y="17"/>
                </a:cxn>
                <a:cxn ang="0">
                  <a:pos x="34" y="37"/>
                </a:cxn>
                <a:cxn ang="0">
                  <a:pos x="34" y="38"/>
                </a:cxn>
                <a:cxn ang="0">
                  <a:pos x="36" y="40"/>
                </a:cxn>
                <a:cxn ang="0">
                  <a:pos x="43" y="38"/>
                </a:cxn>
                <a:cxn ang="0">
                  <a:pos x="44" y="37"/>
                </a:cxn>
                <a:cxn ang="0">
                  <a:pos x="46" y="36"/>
                </a:cxn>
                <a:cxn ang="0">
                  <a:pos x="46" y="34"/>
                </a:cxn>
                <a:cxn ang="0">
                  <a:pos x="49" y="33"/>
                </a:cxn>
                <a:cxn ang="0">
                  <a:pos x="50" y="33"/>
                </a:cxn>
                <a:cxn ang="0">
                  <a:pos x="52" y="34"/>
                </a:cxn>
                <a:cxn ang="0">
                  <a:pos x="53" y="37"/>
                </a:cxn>
                <a:cxn ang="0">
                  <a:pos x="54" y="43"/>
                </a:cxn>
                <a:cxn ang="0">
                  <a:pos x="54" y="47"/>
                </a:cxn>
                <a:cxn ang="0">
                  <a:pos x="54" y="48"/>
                </a:cxn>
                <a:cxn ang="0">
                  <a:pos x="53" y="50"/>
                </a:cxn>
                <a:cxn ang="0">
                  <a:pos x="52" y="51"/>
                </a:cxn>
                <a:cxn ang="0">
                  <a:pos x="49" y="50"/>
                </a:cxn>
                <a:cxn ang="0">
                  <a:pos x="47" y="48"/>
                </a:cxn>
                <a:cxn ang="0">
                  <a:pos x="44" y="47"/>
                </a:cxn>
                <a:cxn ang="0">
                  <a:pos x="41" y="47"/>
                </a:cxn>
              </a:cxnLst>
              <a:rect l="0" t="0" r="r" b="b"/>
              <a:pathLst>
                <a:path w="54" h="51">
                  <a:moveTo>
                    <a:pt x="39" y="47"/>
                  </a:moveTo>
                  <a:lnTo>
                    <a:pt x="21" y="51"/>
                  </a:lnTo>
                  <a:lnTo>
                    <a:pt x="20" y="51"/>
                  </a:lnTo>
                  <a:lnTo>
                    <a:pt x="18" y="51"/>
                  </a:lnTo>
                  <a:lnTo>
                    <a:pt x="18" y="51"/>
                  </a:lnTo>
                  <a:lnTo>
                    <a:pt x="17" y="51"/>
                  </a:lnTo>
                  <a:lnTo>
                    <a:pt x="17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8" y="51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7"/>
                  </a:lnTo>
                  <a:lnTo>
                    <a:pt x="7" y="47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8" y="43"/>
                  </a:lnTo>
                  <a:lnTo>
                    <a:pt x="10" y="41"/>
                  </a:lnTo>
                  <a:lnTo>
                    <a:pt x="10" y="40"/>
                  </a:lnTo>
                  <a:lnTo>
                    <a:pt x="11" y="40"/>
                  </a:lnTo>
                  <a:lnTo>
                    <a:pt x="11" y="38"/>
                  </a:lnTo>
                  <a:lnTo>
                    <a:pt x="13" y="37"/>
                  </a:lnTo>
                  <a:lnTo>
                    <a:pt x="13" y="36"/>
                  </a:lnTo>
                  <a:lnTo>
                    <a:pt x="14" y="34"/>
                  </a:lnTo>
                  <a:lnTo>
                    <a:pt x="16" y="33"/>
                  </a:lnTo>
                  <a:lnTo>
                    <a:pt x="18" y="28"/>
                  </a:lnTo>
                  <a:lnTo>
                    <a:pt x="21" y="26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3" y="24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16" y="20"/>
                  </a:lnTo>
                  <a:lnTo>
                    <a:pt x="13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7" y="9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3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6" y="17"/>
                  </a:lnTo>
                  <a:lnTo>
                    <a:pt x="46" y="19"/>
                  </a:lnTo>
                  <a:lnTo>
                    <a:pt x="44" y="20"/>
                  </a:lnTo>
                  <a:lnTo>
                    <a:pt x="44" y="21"/>
                  </a:lnTo>
                  <a:lnTo>
                    <a:pt x="40" y="27"/>
                  </a:lnTo>
                  <a:lnTo>
                    <a:pt x="39" y="30"/>
                  </a:lnTo>
                  <a:lnTo>
                    <a:pt x="37" y="31"/>
                  </a:lnTo>
                  <a:lnTo>
                    <a:pt x="36" y="34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9" y="38"/>
                  </a:lnTo>
                  <a:lnTo>
                    <a:pt x="41" y="38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7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7" y="34"/>
                  </a:lnTo>
                  <a:lnTo>
                    <a:pt x="47" y="34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7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3" y="36"/>
                  </a:lnTo>
                  <a:lnTo>
                    <a:pt x="53" y="36"/>
                  </a:lnTo>
                  <a:lnTo>
                    <a:pt x="53" y="36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3" y="37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4" y="43"/>
                  </a:lnTo>
                  <a:lnTo>
                    <a:pt x="54" y="43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54" y="46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48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3" y="50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2" y="51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49" y="51"/>
                  </a:lnTo>
                  <a:lnTo>
                    <a:pt x="49" y="51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7" y="50"/>
                  </a:lnTo>
                  <a:lnTo>
                    <a:pt x="47" y="50"/>
                  </a:lnTo>
                  <a:lnTo>
                    <a:pt x="47" y="50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7" y="48"/>
                  </a:lnTo>
                  <a:lnTo>
                    <a:pt x="46" y="48"/>
                  </a:lnTo>
                  <a:lnTo>
                    <a:pt x="46" y="48"/>
                  </a:lnTo>
                  <a:lnTo>
                    <a:pt x="46" y="47"/>
                  </a:lnTo>
                  <a:lnTo>
                    <a:pt x="46" y="47"/>
                  </a:lnTo>
                  <a:lnTo>
                    <a:pt x="44" y="47"/>
                  </a:lnTo>
                  <a:lnTo>
                    <a:pt x="44" y="47"/>
                  </a:lnTo>
                  <a:lnTo>
                    <a:pt x="44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3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1" y="47"/>
                  </a:lnTo>
                  <a:lnTo>
                    <a:pt x="40" y="47"/>
                  </a:lnTo>
                  <a:lnTo>
                    <a:pt x="40" y="47"/>
                  </a:lnTo>
                  <a:lnTo>
                    <a:pt x="40" y="47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4" name="Freeform 476"/>
            <p:cNvSpPr>
              <a:spLocks/>
            </p:cNvSpPr>
            <p:nvPr userDrawn="1"/>
          </p:nvSpPr>
          <p:spPr bwMode="auto">
            <a:xfrm>
              <a:off x="8934472" y="376238"/>
              <a:ext cx="36514" cy="2698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40" y="2"/>
                </a:cxn>
                <a:cxn ang="0">
                  <a:pos x="44" y="3"/>
                </a:cxn>
                <a:cxn ang="0">
                  <a:pos x="46" y="5"/>
                </a:cxn>
                <a:cxn ang="0">
                  <a:pos x="47" y="8"/>
                </a:cxn>
                <a:cxn ang="0">
                  <a:pos x="47" y="10"/>
                </a:cxn>
                <a:cxn ang="0">
                  <a:pos x="49" y="33"/>
                </a:cxn>
                <a:cxn ang="0">
                  <a:pos x="50" y="35"/>
                </a:cxn>
                <a:cxn ang="0">
                  <a:pos x="50" y="37"/>
                </a:cxn>
                <a:cxn ang="0">
                  <a:pos x="49" y="39"/>
                </a:cxn>
                <a:cxn ang="0">
                  <a:pos x="46" y="42"/>
                </a:cxn>
                <a:cxn ang="0">
                  <a:pos x="43" y="43"/>
                </a:cxn>
                <a:cxn ang="0">
                  <a:pos x="39" y="43"/>
                </a:cxn>
                <a:cxn ang="0">
                  <a:pos x="36" y="43"/>
                </a:cxn>
                <a:cxn ang="0">
                  <a:pos x="34" y="43"/>
                </a:cxn>
                <a:cxn ang="0">
                  <a:pos x="33" y="42"/>
                </a:cxn>
                <a:cxn ang="0">
                  <a:pos x="33" y="40"/>
                </a:cxn>
                <a:cxn ang="0">
                  <a:pos x="33" y="37"/>
                </a:cxn>
                <a:cxn ang="0">
                  <a:pos x="34" y="35"/>
                </a:cxn>
                <a:cxn ang="0">
                  <a:pos x="36" y="33"/>
                </a:cxn>
                <a:cxn ang="0">
                  <a:pos x="39" y="32"/>
                </a:cxn>
                <a:cxn ang="0">
                  <a:pos x="40" y="30"/>
                </a:cxn>
                <a:cxn ang="0">
                  <a:pos x="39" y="29"/>
                </a:cxn>
                <a:cxn ang="0">
                  <a:pos x="37" y="29"/>
                </a:cxn>
                <a:cxn ang="0">
                  <a:pos x="13" y="32"/>
                </a:cxn>
                <a:cxn ang="0">
                  <a:pos x="10" y="32"/>
                </a:cxn>
                <a:cxn ang="0">
                  <a:pos x="10" y="35"/>
                </a:cxn>
                <a:cxn ang="0">
                  <a:pos x="8" y="36"/>
                </a:cxn>
                <a:cxn ang="0">
                  <a:pos x="7" y="36"/>
                </a:cxn>
                <a:cxn ang="0">
                  <a:pos x="4" y="36"/>
                </a:cxn>
                <a:cxn ang="0">
                  <a:pos x="3" y="33"/>
                </a:cxn>
                <a:cxn ang="0">
                  <a:pos x="1" y="30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1" y="16"/>
                </a:cxn>
                <a:cxn ang="0">
                  <a:pos x="1" y="13"/>
                </a:cxn>
                <a:cxn ang="0">
                  <a:pos x="3" y="10"/>
                </a:cxn>
                <a:cxn ang="0">
                  <a:pos x="6" y="10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10" y="13"/>
                </a:cxn>
                <a:cxn ang="0">
                  <a:pos x="11" y="15"/>
                </a:cxn>
                <a:cxn ang="0">
                  <a:pos x="14" y="15"/>
                </a:cxn>
                <a:cxn ang="0">
                  <a:pos x="19" y="15"/>
                </a:cxn>
                <a:cxn ang="0">
                  <a:pos x="37" y="13"/>
                </a:cxn>
                <a:cxn ang="0">
                  <a:pos x="39" y="13"/>
                </a:cxn>
                <a:cxn ang="0">
                  <a:pos x="37" y="12"/>
                </a:cxn>
                <a:cxn ang="0">
                  <a:pos x="36" y="10"/>
                </a:cxn>
                <a:cxn ang="0">
                  <a:pos x="33" y="9"/>
                </a:cxn>
                <a:cxn ang="0">
                  <a:pos x="30" y="6"/>
                </a:cxn>
                <a:cxn ang="0">
                  <a:pos x="30" y="3"/>
                </a:cxn>
                <a:cxn ang="0">
                  <a:pos x="30" y="2"/>
                </a:cxn>
                <a:cxn ang="0">
                  <a:pos x="31" y="0"/>
                </a:cxn>
                <a:cxn ang="0">
                  <a:pos x="33" y="0"/>
                </a:cxn>
                <a:cxn ang="0">
                  <a:pos x="34" y="0"/>
                </a:cxn>
              </a:cxnLst>
              <a:rect l="0" t="0" r="r" b="b"/>
              <a:pathLst>
                <a:path w="50" h="43">
                  <a:moveTo>
                    <a:pt x="34" y="0"/>
                  </a:moveTo>
                  <a:lnTo>
                    <a:pt x="3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3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8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7" y="10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2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50" y="35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50" y="37"/>
                  </a:lnTo>
                  <a:lnTo>
                    <a:pt x="50" y="37"/>
                  </a:lnTo>
                  <a:lnTo>
                    <a:pt x="50" y="37"/>
                  </a:lnTo>
                  <a:lnTo>
                    <a:pt x="49" y="37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9" y="39"/>
                  </a:lnTo>
                  <a:lnTo>
                    <a:pt x="47" y="39"/>
                  </a:lnTo>
                  <a:lnTo>
                    <a:pt x="47" y="40"/>
                  </a:lnTo>
                  <a:lnTo>
                    <a:pt x="47" y="40"/>
                  </a:lnTo>
                  <a:lnTo>
                    <a:pt x="47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6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3" y="42"/>
                  </a:lnTo>
                  <a:lnTo>
                    <a:pt x="43" y="42"/>
                  </a:lnTo>
                  <a:lnTo>
                    <a:pt x="43" y="42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42" y="43"/>
                  </a:lnTo>
                  <a:lnTo>
                    <a:pt x="42" y="43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3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2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4" y="36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4" y="35"/>
                  </a:lnTo>
                  <a:lnTo>
                    <a:pt x="36" y="35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7" y="33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30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16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4" y="30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3" y="32"/>
                  </a:lnTo>
                  <a:lnTo>
                    <a:pt x="13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5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20" y="15"/>
                  </a:lnTo>
                  <a:lnTo>
                    <a:pt x="34" y="15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9" y="12"/>
                  </a:lnTo>
                  <a:lnTo>
                    <a:pt x="39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6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1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5" name="Freeform 477"/>
            <p:cNvSpPr>
              <a:spLocks/>
            </p:cNvSpPr>
            <p:nvPr userDrawn="1"/>
          </p:nvSpPr>
          <p:spPr bwMode="auto">
            <a:xfrm>
              <a:off x="8320097" y="173038"/>
              <a:ext cx="563573" cy="442912"/>
            </a:xfrm>
            <a:custGeom>
              <a:avLst/>
              <a:gdLst/>
              <a:ahLst/>
              <a:cxnLst>
                <a:cxn ang="0">
                  <a:pos x="362" y="2"/>
                </a:cxn>
                <a:cxn ang="0">
                  <a:pos x="284" y="16"/>
                </a:cxn>
                <a:cxn ang="0">
                  <a:pos x="211" y="44"/>
                </a:cxn>
                <a:cxn ang="0">
                  <a:pos x="146" y="83"/>
                </a:cxn>
                <a:cxn ang="0">
                  <a:pos x="92" y="131"/>
                </a:cxn>
                <a:cxn ang="0">
                  <a:pos x="48" y="189"/>
                </a:cxn>
                <a:cxn ang="0">
                  <a:pos x="18" y="253"/>
                </a:cxn>
                <a:cxn ang="0">
                  <a:pos x="1" y="323"/>
                </a:cxn>
                <a:cxn ang="0">
                  <a:pos x="1" y="397"/>
                </a:cxn>
                <a:cxn ang="0">
                  <a:pos x="18" y="467"/>
                </a:cxn>
                <a:cxn ang="0">
                  <a:pos x="48" y="532"/>
                </a:cxn>
                <a:cxn ang="0">
                  <a:pos x="92" y="589"/>
                </a:cxn>
                <a:cxn ang="0">
                  <a:pos x="146" y="639"/>
                </a:cxn>
                <a:cxn ang="0">
                  <a:pos x="211" y="677"/>
                </a:cxn>
                <a:cxn ang="0">
                  <a:pos x="284" y="705"/>
                </a:cxn>
                <a:cxn ang="0">
                  <a:pos x="362" y="720"/>
                </a:cxn>
                <a:cxn ang="0">
                  <a:pos x="445" y="720"/>
                </a:cxn>
                <a:cxn ang="0">
                  <a:pos x="523" y="705"/>
                </a:cxn>
                <a:cxn ang="0">
                  <a:pos x="595" y="677"/>
                </a:cxn>
                <a:cxn ang="0">
                  <a:pos x="660" y="639"/>
                </a:cxn>
                <a:cxn ang="0">
                  <a:pos x="714" y="589"/>
                </a:cxn>
                <a:cxn ang="0">
                  <a:pos x="759" y="532"/>
                </a:cxn>
                <a:cxn ang="0">
                  <a:pos x="789" y="467"/>
                </a:cxn>
                <a:cxn ang="0">
                  <a:pos x="806" y="397"/>
                </a:cxn>
                <a:cxn ang="0">
                  <a:pos x="806" y="323"/>
                </a:cxn>
                <a:cxn ang="0">
                  <a:pos x="789" y="253"/>
                </a:cxn>
                <a:cxn ang="0">
                  <a:pos x="759" y="189"/>
                </a:cxn>
                <a:cxn ang="0">
                  <a:pos x="714" y="131"/>
                </a:cxn>
                <a:cxn ang="0">
                  <a:pos x="660" y="83"/>
                </a:cxn>
                <a:cxn ang="0">
                  <a:pos x="595" y="44"/>
                </a:cxn>
                <a:cxn ang="0">
                  <a:pos x="523" y="16"/>
                </a:cxn>
                <a:cxn ang="0">
                  <a:pos x="445" y="2"/>
                </a:cxn>
              </a:cxnLst>
              <a:rect l="0" t="0" r="r" b="b"/>
              <a:pathLst>
                <a:path w="808" h="721">
                  <a:moveTo>
                    <a:pt x="404" y="0"/>
                  </a:moveTo>
                  <a:lnTo>
                    <a:pt x="362" y="2"/>
                  </a:lnTo>
                  <a:lnTo>
                    <a:pt x="322" y="7"/>
                  </a:lnTo>
                  <a:lnTo>
                    <a:pt x="284" y="16"/>
                  </a:lnTo>
                  <a:lnTo>
                    <a:pt x="247" y="29"/>
                  </a:lnTo>
                  <a:lnTo>
                    <a:pt x="211" y="44"/>
                  </a:lnTo>
                  <a:lnTo>
                    <a:pt x="178" y="61"/>
                  </a:lnTo>
                  <a:lnTo>
                    <a:pt x="146" y="83"/>
                  </a:lnTo>
                  <a:lnTo>
                    <a:pt x="118" y="105"/>
                  </a:lnTo>
                  <a:lnTo>
                    <a:pt x="92" y="131"/>
                  </a:lnTo>
                  <a:lnTo>
                    <a:pt x="69" y="159"/>
                  </a:lnTo>
                  <a:lnTo>
                    <a:pt x="48" y="189"/>
                  </a:lnTo>
                  <a:lnTo>
                    <a:pt x="31" y="221"/>
                  </a:lnTo>
                  <a:lnTo>
                    <a:pt x="18" y="253"/>
                  </a:lnTo>
                  <a:lnTo>
                    <a:pt x="8" y="287"/>
                  </a:lnTo>
                  <a:lnTo>
                    <a:pt x="1" y="323"/>
                  </a:lnTo>
                  <a:lnTo>
                    <a:pt x="0" y="360"/>
                  </a:lnTo>
                  <a:lnTo>
                    <a:pt x="1" y="397"/>
                  </a:lnTo>
                  <a:lnTo>
                    <a:pt x="8" y="432"/>
                  </a:lnTo>
                  <a:lnTo>
                    <a:pt x="18" y="467"/>
                  </a:lnTo>
                  <a:lnTo>
                    <a:pt x="31" y="501"/>
                  </a:lnTo>
                  <a:lnTo>
                    <a:pt x="48" y="532"/>
                  </a:lnTo>
                  <a:lnTo>
                    <a:pt x="69" y="562"/>
                  </a:lnTo>
                  <a:lnTo>
                    <a:pt x="92" y="589"/>
                  </a:lnTo>
                  <a:lnTo>
                    <a:pt x="118" y="614"/>
                  </a:lnTo>
                  <a:lnTo>
                    <a:pt x="146" y="639"/>
                  </a:lnTo>
                  <a:lnTo>
                    <a:pt x="178" y="660"/>
                  </a:lnTo>
                  <a:lnTo>
                    <a:pt x="211" y="677"/>
                  </a:lnTo>
                  <a:lnTo>
                    <a:pt x="247" y="693"/>
                  </a:lnTo>
                  <a:lnTo>
                    <a:pt x="284" y="705"/>
                  </a:lnTo>
                  <a:lnTo>
                    <a:pt x="322" y="714"/>
                  </a:lnTo>
                  <a:lnTo>
                    <a:pt x="362" y="720"/>
                  </a:lnTo>
                  <a:lnTo>
                    <a:pt x="404" y="721"/>
                  </a:lnTo>
                  <a:lnTo>
                    <a:pt x="445" y="720"/>
                  </a:lnTo>
                  <a:lnTo>
                    <a:pt x="484" y="714"/>
                  </a:lnTo>
                  <a:lnTo>
                    <a:pt x="523" y="705"/>
                  </a:lnTo>
                  <a:lnTo>
                    <a:pt x="561" y="693"/>
                  </a:lnTo>
                  <a:lnTo>
                    <a:pt x="595" y="677"/>
                  </a:lnTo>
                  <a:lnTo>
                    <a:pt x="630" y="660"/>
                  </a:lnTo>
                  <a:lnTo>
                    <a:pt x="660" y="639"/>
                  </a:lnTo>
                  <a:lnTo>
                    <a:pt x="689" y="614"/>
                  </a:lnTo>
                  <a:lnTo>
                    <a:pt x="714" y="589"/>
                  </a:lnTo>
                  <a:lnTo>
                    <a:pt x="739" y="562"/>
                  </a:lnTo>
                  <a:lnTo>
                    <a:pt x="759" y="532"/>
                  </a:lnTo>
                  <a:lnTo>
                    <a:pt x="776" y="501"/>
                  </a:lnTo>
                  <a:lnTo>
                    <a:pt x="789" y="467"/>
                  </a:lnTo>
                  <a:lnTo>
                    <a:pt x="799" y="432"/>
                  </a:lnTo>
                  <a:lnTo>
                    <a:pt x="806" y="397"/>
                  </a:lnTo>
                  <a:lnTo>
                    <a:pt x="808" y="360"/>
                  </a:lnTo>
                  <a:lnTo>
                    <a:pt x="806" y="323"/>
                  </a:lnTo>
                  <a:lnTo>
                    <a:pt x="799" y="287"/>
                  </a:lnTo>
                  <a:lnTo>
                    <a:pt x="789" y="253"/>
                  </a:lnTo>
                  <a:lnTo>
                    <a:pt x="776" y="221"/>
                  </a:lnTo>
                  <a:lnTo>
                    <a:pt x="759" y="189"/>
                  </a:lnTo>
                  <a:lnTo>
                    <a:pt x="739" y="159"/>
                  </a:lnTo>
                  <a:lnTo>
                    <a:pt x="714" y="131"/>
                  </a:lnTo>
                  <a:lnTo>
                    <a:pt x="689" y="105"/>
                  </a:lnTo>
                  <a:lnTo>
                    <a:pt x="660" y="83"/>
                  </a:lnTo>
                  <a:lnTo>
                    <a:pt x="630" y="61"/>
                  </a:lnTo>
                  <a:lnTo>
                    <a:pt x="595" y="44"/>
                  </a:lnTo>
                  <a:lnTo>
                    <a:pt x="561" y="29"/>
                  </a:lnTo>
                  <a:lnTo>
                    <a:pt x="523" y="16"/>
                  </a:lnTo>
                  <a:lnTo>
                    <a:pt x="484" y="7"/>
                  </a:lnTo>
                  <a:lnTo>
                    <a:pt x="445" y="2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99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6" name="Freeform 478"/>
            <p:cNvSpPr>
              <a:spLocks/>
            </p:cNvSpPr>
            <p:nvPr userDrawn="1"/>
          </p:nvSpPr>
          <p:spPr bwMode="auto">
            <a:xfrm>
              <a:off x="8320097" y="173038"/>
              <a:ext cx="563573" cy="442912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322" y="7"/>
                </a:cxn>
                <a:cxn ang="0">
                  <a:pos x="247" y="29"/>
                </a:cxn>
                <a:cxn ang="0">
                  <a:pos x="178" y="61"/>
                </a:cxn>
                <a:cxn ang="0">
                  <a:pos x="118" y="105"/>
                </a:cxn>
                <a:cxn ang="0">
                  <a:pos x="69" y="159"/>
                </a:cxn>
                <a:cxn ang="0">
                  <a:pos x="31" y="221"/>
                </a:cxn>
                <a:cxn ang="0">
                  <a:pos x="8" y="287"/>
                </a:cxn>
                <a:cxn ang="0">
                  <a:pos x="0" y="360"/>
                </a:cxn>
                <a:cxn ang="0">
                  <a:pos x="1" y="397"/>
                </a:cxn>
                <a:cxn ang="0">
                  <a:pos x="18" y="467"/>
                </a:cxn>
                <a:cxn ang="0">
                  <a:pos x="48" y="532"/>
                </a:cxn>
                <a:cxn ang="0">
                  <a:pos x="92" y="589"/>
                </a:cxn>
                <a:cxn ang="0">
                  <a:pos x="146" y="639"/>
                </a:cxn>
                <a:cxn ang="0">
                  <a:pos x="211" y="677"/>
                </a:cxn>
                <a:cxn ang="0">
                  <a:pos x="284" y="705"/>
                </a:cxn>
                <a:cxn ang="0">
                  <a:pos x="362" y="720"/>
                </a:cxn>
                <a:cxn ang="0">
                  <a:pos x="404" y="721"/>
                </a:cxn>
                <a:cxn ang="0">
                  <a:pos x="484" y="714"/>
                </a:cxn>
                <a:cxn ang="0">
                  <a:pos x="561" y="693"/>
                </a:cxn>
                <a:cxn ang="0">
                  <a:pos x="630" y="660"/>
                </a:cxn>
                <a:cxn ang="0">
                  <a:pos x="689" y="614"/>
                </a:cxn>
                <a:cxn ang="0">
                  <a:pos x="739" y="562"/>
                </a:cxn>
                <a:cxn ang="0">
                  <a:pos x="776" y="501"/>
                </a:cxn>
                <a:cxn ang="0">
                  <a:pos x="799" y="432"/>
                </a:cxn>
                <a:cxn ang="0">
                  <a:pos x="808" y="360"/>
                </a:cxn>
                <a:cxn ang="0">
                  <a:pos x="806" y="323"/>
                </a:cxn>
                <a:cxn ang="0">
                  <a:pos x="789" y="253"/>
                </a:cxn>
                <a:cxn ang="0">
                  <a:pos x="759" y="189"/>
                </a:cxn>
                <a:cxn ang="0">
                  <a:pos x="714" y="131"/>
                </a:cxn>
                <a:cxn ang="0">
                  <a:pos x="660" y="83"/>
                </a:cxn>
                <a:cxn ang="0">
                  <a:pos x="595" y="44"/>
                </a:cxn>
                <a:cxn ang="0">
                  <a:pos x="523" y="16"/>
                </a:cxn>
                <a:cxn ang="0">
                  <a:pos x="445" y="2"/>
                </a:cxn>
              </a:cxnLst>
              <a:rect l="0" t="0" r="r" b="b"/>
              <a:pathLst>
                <a:path w="808" h="721">
                  <a:moveTo>
                    <a:pt x="404" y="0"/>
                  </a:moveTo>
                  <a:lnTo>
                    <a:pt x="404" y="0"/>
                  </a:lnTo>
                  <a:lnTo>
                    <a:pt x="362" y="2"/>
                  </a:lnTo>
                  <a:lnTo>
                    <a:pt x="322" y="7"/>
                  </a:lnTo>
                  <a:lnTo>
                    <a:pt x="284" y="16"/>
                  </a:lnTo>
                  <a:lnTo>
                    <a:pt x="247" y="29"/>
                  </a:lnTo>
                  <a:lnTo>
                    <a:pt x="211" y="44"/>
                  </a:lnTo>
                  <a:lnTo>
                    <a:pt x="178" y="61"/>
                  </a:lnTo>
                  <a:lnTo>
                    <a:pt x="146" y="83"/>
                  </a:lnTo>
                  <a:lnTo>
                    <a:pt x="118" y="105"/>
                  </a:lnTo>
                  <a:lnTo>
                    <a:pt x="92" y="131"/>
                  </a:lnTo>
                  <a:lnTo>
                    <a:pt x="69" y="159"/>
                  </a:lnTo>
                  <a:lnTo>
                    <a:pt x="48" y="189"/>
                  </a:lnTo>
                  <a:lnTo>
                    <a:pt x="31" y="221"/>
                  </a:lnTo>
                  <a:lnTo>
                    <a:pt x="18" y="253"/>
                  </a:lnTo>
                  <a:lnTo>
                    <a:pt x="8" y="287"/>
                  </a:lnTo>
                  <a:lnTo>
                    <a:pt x="1" y="323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1" y="397"/>
                  </a:lnTo>
                  <a:lnTo>
                    <a:pt x="8" y="432"/>
                  </a:lnTo>
                  <a:lnTo>
                    <a:pt x="18" y="467"/>
                  </a:lnTo>
                  <a:lnTo>
                    <a:pt x="31" y="501"/>
                  </a:lnTo>
                  <a:lnTo>
                    <a:pt x="48" y="532"/>
                  </a:lnTo>
                  <a:lnTo>
                    <a:pt x="69" y="562"/>
                  </a:lnTo>
                  <a:lnTo>
                    <a:pt x="92" y="589"/>
                  </a:lnTo>
                  <a:lnTo>
                    <a:pt x="118" y="614"/>
                  </a:lnTo>
                  <a:lnTo>
                    <a:pt x="146" y="639"/>
                  </a:lnTo>
                  <a:lnTo>
                    <a:pt x="178" y="660"/>
                  </a:lnTo>
                  <a:lnTo>
                    <a:pt x="211" y="677"/>
                  </a:lnTo>
                  <a:lnTo>
                    <a:pt x="247" y="693"/>
                  </a:lnTo>
                  <a:lnTo>
                    <a:pt x="284" y="705"/>
                  </a:lnTo>
                  <a:lnTo>
                    <a:pt x="322" y="714"/>
                  </a:lnTo>
                  <a:lnTo>
                    <a:pt x="362" y="720"/>
                  </a:lnTo>
                  <a:lnTo>
                    <a:pt x="404" y="721"/>
                  </a:lnTo>
                  <a:lnTo>
                    <a:pt x="404" y="721"/>
                  </a:lnTo>
                  <a:lnTo>
                    <a:pt x="445" y="720"/>
                  </a:lnTo>
                  <a:lnTo>
                    <a:pt x="484" y="714"/>
                  </a:lnTo>
                  <a:lnTo>
                    <a:pt x="523" y="705"/>
                  </a:lnTo>
                  <a:lnTo>
                    <a:pt x="561" y="693"/>
                  </a:lnTo>
                  <a:lnTo>
                    <a:pt x="595" y="677"/>
                  </a:lnTo>
                  <a:lnTo>
                    <a:pt x="630" y="660"/>
                  </a:lnTo>
                  <a:lnTo>
                    <a:pt x="660" y="639"/>
                  </a:lnTo>
                  <a:lnTo>
                    <a:pt x="689" y="614"/>
                  </a:lnTo>
                  <a:lnTo>
                    <a:pt x="714" y="589"/>
                  </a:lnTo>
                  <a:lnTo>
                    <a:pt x="739" y="562"/>
                  </a:lnTo>
                  <a:lnTo>
                    <a:pt x="759" y="532"/>
                  </a:lnTo>
                  <a:lnTo>
                    <a:pt x="776" y="501"/>
                  </a:lnTo>
                  <a:lnTo>
                    <a:pt x="789" y="467"/>
                  </a:lnTo>
                  <a:lnTo>
                    <a:pt x="799" y="432"/>
                  </a:lnTo>
                  <a:lnTo>
                    <a:pt x="806" y="397"/>
                  </a:lnTo>
                  <a:lnTo>
                    <a:pt x="808" y="360"/>
                  </a:lnTo>
                  <a:lnTo>
                    <a:pt x="808" y="360"/>
                  </a:lnTo>
                  <a:lnTo>
                    <a:pt x="806" y="323"/>
                  </a:lnTo>
                  <a:lnTo>
                    <a:pt x="799" y="287"/>
                  </a:lnTo>
                  <a:lnTo>
                    <a:pt x="789" y="253"/>
                  </a:lnTo>
                  <a:lnTo>
                    <a:pt x="776" y="221"/>
                  </a:lnTo>
                  <a:lnTo>
                    <a:pt x="759" y="189"/>
                  </a:lnTo>
                  <a:lnTo>
                    <a:pt x="739" y="159"/>
                  </a:lnTo>
                  <a:lnTo>
                    <a:pt x="714" y="131"/>
                  </a:lnTo>
                  <a:lnTo>
                    <a:pt x="689" y="105"/>
                  </a:lnTo>
                  <a:lnTo>
                    <a:pt x="660" y="83"/>
                  </a:lnTo>
                  <a:lnTo>
                    <a:pt x="630" y="61"/>
                  </a:lnTo>
                  <a:lnTo>
                    <a:pt x="595" y="44"/>
                  </a:lnTo>
                  <a:lnTo>
                    <a:pt x="561" y="29"/>
                  </a:lnTo>
                  <a:lnTo>
                    <a:pt x="523" y="16"/>
                  </a:lnTo>
                  <a:lnTo>
                    <a:pt x="484" y="7"/>
                  </a:lnTo>
                  <a:lnTo>
                    <a:pt x="445" y="2"/>
                  </a:lnTo>
                  <a:lnTo>
                    <a:pt x="40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7" name="Freeform 479"/>
            <p:cNvSpPr>
              <a:spLocks noEditPoints="1"/>
            </p:cNvSpPr>
            <p:nvPr userDrawn="1"/>
          </p:nvSpPr>
          <p:spPr bwMode="auto">
            <a:xfrm>
              <a:off x="8320097" y="174625"/>
              <a:ext cx="561986" cy="387350"/>
            </a:xfrm>
            <a:custGeom>
              <a:avLst/>
              <a:gdLst/>
              <a:ahLst/>
              <a:cxnLst>
                <a:cxn ang="0">
                  <a:pos x="209" y="79"/>
                </a:cxn>
                <a:cxn ang="0">
                  <a:pos x="352" y="56"/>
                </a:cxn>
                <a:cxn ang="0">
                  <a:pos x="401" y="0"/>
                </a:cxn>
                <a:cxn ang="0">
                  <a:pos x="224" y="37"/>
                </a:cxn>
                <a:cxn ang="0">
                  <a:pos x="390" y="216"/>
                </a:cxn>
                <a:cxn ang="0">
                  <a:pos x="446" y="257"/>
                </a:cxn>
                <a:cxn ang="0">
                  <a:pos x="380" y="258"/>
                </a:cxn>
                <a:cxn ang="0">
                  <a:pos x="311" y="254"/>
                </a:cxn>
                <a:cxn ang="0">
                  <a:pos x="275" y="221"/>
                </a:cxn>
                <a:cxn ang="0">
                  <a:pos x="174" y="250"/>
                </a:cxn>
                <a:cxn ang="0">
                  <a:pos x="124" y="358"/>
                </a:cxn>
                <a:cxn ang="0">
                  <a:pos x="201" y="411"/>
                </a:cxn>
                <a:cxn ang="0">
                  <a:pos x="256" y="459"/>
                </a:cxn>
                <a:cxn ang="0">
                  <a:pos x="299" y="571"/>
                </a:cxn>
                <a:cxn ang="0">
                  <a:pos x="410" y="622"/>
                </a:cxn>
                <a:cxn ang="0">
                  <a:pos x="488" y="534"/>
                </a:cxn>
                <a:cxn ang="0">
                  <a:pos x="498" y="462"/>
                </a:cxn>
                <a:cxn ang="0">
                  <a:pos x="538" y="391"/>
                </a:cxn>
                <a:cxn ang="0">
                  <a:pos x="483" y="348"/>
                </a:cxn>
                <a:cxn ang="0">
                  <a:pos x="446" y="291"/>
                </a:cxn>
                <a:cxn ang="0">
                  <a:pos x="529" y="378"/>
                </a:cxn>
                <a:cxn ang="0">
                  <a:pos x="611" y="307"/>
                </a:cxn>
                <a:cxn ang="0">
                  <a:pos x="516" y="271"/>
                </a:cxn>
                <a:cxn ang="0">
                  <a:pos x="564" y="288"/>
                </a:cxn>
                <a:cxn ang="0">
                  <a:pos x="640" y="287"/>
                </a:cxn>
                <a:cxn ang="0">
                  <a:pos x="672" y="300"/>
                </a:cxn>
                <a:cxn ang="0">
                  <a:pos x="692" y="327"/>
                </a:cxn>
                <a:cxn ang="0">
                  <a:pos x="731" y="362"/>
                </a:cxn>
                <a:cxn ang="0">
                  <a:pos x="744" y="287"/>
                </a:cxn>
                <a:cxn ang="0">
                  <a:pos x="784" y="298"/>
                </a:cxn>
                <a:cxn ang="0">
                  <a:pos x="742" y="169"/>
                </a:cxn>
                <a:cxn ang="0">
                  <a:pos x="570" y="32"/>
                </a:cxn>
                <a:cxn ang="0">
                  <a:pos x="509" y="25"/>
                </a:cxn>
                <a:cxn ang="0">
                  <a:pos x="489" y="58"/>
                </a:cxn>
                <a:cxn ang="0">
                  <a:pos x="470" y="66"/>
                </a:cxn>
                <a:cxn ang="0">
                  <a:pos x="419" y="65"/>
                </a:cxn>
                <a:cxn ang="0">
                  <a:pos x="337" y="89"/>
                </a:cxn>
                <a:cxn ang="0">
                  <a:pos x="385" y="86"/>
                </a:cxn>
                <a:cxn ang="0">
                  <a:pos x="381" y="125"/>
                </a:cxn>
                <a:cxn ang="0">
                  <a:pos x="360" y="112"/>
                </a:cxn>
                <a:cxn ang="0">
                  <a:pos x="344" y="122"/>
                </a:cxn>
                <a:cxn ang="0">
                  <a:pos x="257" y="145"/>
                </a:cxn>
                <a:cxn ang="0">
                  <a:pos x="243" y="169"/>
                </a:cxn>
                <a:cxn ang="0">
                  <a:pos x="200" y="214"/>
                </a:cxn>
                <a:cxn ang="0">
                  <a:pos x="256" y="203"/>
                </a:cxn>
                <a:cxn ang="0">
                  <a:pos x="316" y="216"/>
                </a:cxn>
                <a:cxn ang="0">
                  <a:pos x="345" y="227"/>
                </a:cxn>
                <a:cxn ang="0">
                  <a:pos x="391" y="209"/>
                </a:cxn>
                <a:cxn ang="0">
                  <a:pos x="420" y="200"/>
                </a:cxn>
                <a:cxn ang="0">
                  <a:pos x="472" y="200"/>
                </a:cxn>
                <a:cxn ang="0">
                  <a:pos x="424" y="220"/>
                </a:cxn>
                <a:cxn ang="0">
                  <a:pos x="531" y="200"/>
                </a:cxn>
                <a:cxn ang="0">
                  <a:pos x="532" y="179"/>
                </a:cxn>
                <a:cxn ang="0">
                  <a:pos x="547" y="187"/>
                </a:cxn>
                <a:cxn ang="0">
                  <a:pos x="27" y="489"/>
                </a:cxn>
                <a:cxn ang="0">
                  <a:pos x="29" y="408"/>
                </a:cxn>
                <a:cxn ang="0">
                  <a:pos x="17" y="467"/>
                </a:cxn>
                <a:cxn ang="0">
                  <a:pos x="509" y="557"/>
                </a:cxn>
                <a:cxn ang="0">
                  <a:pos x="564" y="533"/>
                </a:cxn>
                <a:cxn ang="0">
                  <a:pos x="774" y="355"/>
                </a:cxn>
                <a:cxn ang="0">
                  <a:pos x="803" y="396"/>
                </a:cxn>
              </a:cxnLst>
              <a:rect l="0" t="0" r="r" b="b"/>
              <a:pathLst>
                <a:path w="804" h="631">
                  <a:moveTo>
                    <a:pt x="76" y="162"/>
                  </a:moveTo>
                  <a:lnTo>
                    <a:pt x="91" y="155"/>
                  </a:lnTo>
                  <a:lnTo>
                    <a:pt x="105" y="143"/>
                  </a:lnTo>
                  <a:lnTo>
                    <a:pt x="118" y="130"/>
                  </a:lnTo>
                  <a:lnTo>
                    <a:pt x="131" y="116"/>
                  </a:lnTo>
                  <a:lnTo>
                    <a:pt x="142" y="102"/>
                  </a:lnTo>
                  <a:lnTo>
                    <a:pt x="155" y="89"/>
                  </a:lnTo>
                  <a:lnTo>
                    <a:pt x="168" y="79"/>
                  </a:lnTo>
                  <a:lnTo>
                    <a:pt x="181" y="74"/>
                  </a:lnTo>
                  <a:lnTo>
                    <a:pt x="190" y="74"/>
                  </a:lnTo>
                  <a:lnTo>
                    <a:pt x="200" y="75"/>
                  </a:lnTo>
                  <a:lnTo>
                    <a:pt x="209" y="79"/>
                  </a:lnTo>
                  <a:lnTo>
                    <a:pt x="219" y="85"/>
                  </a:lnTo>
                  <a:lnTo>
                    <a:pt x="230" y="86"/>
                  </a:lnTo>
                  <a:lnTo>
                    <a:pt x="240" y="93"/>
                  </a:lnTo>
                  <a:lnTo>
                    <a:pt x="246" y="92"/>
                  </a:lnTo>
                  <a:lnTo>
                    <a:pt x="250" y="89"/>
                  </a:lnTo>
                  <a:lnTo>
                    <a:pt x="255" y="86"/>
                  </a:lnTo>
                  <a:lnTo>
                    <a:pt x="257" y="82"/>
                  </a:lnTo>
                  <a:lnTo>
                    <a:pt x="289" y="82"/>
                  </a:lnTo>
                  <a:lnTo>
                    <a:pt x="302" y="74"/>
                  </a:lnTo>
                  <a:lnTo>
                    <a:pt x="318" y="66"/>
                  </a:lnTo>
                  <a:lnTo>
                    <a:pt x="335" y="61"/>
                  </a:lnTo>
                  <a:lnTo>
                    <a:pt x="352" y="56"/>
                  </a:lnTo>
                  <a:lnTo>
                    <a:pt x="368" y="51"/>
                  </a:lnTo>
                  <a:lnTo>
                    <a:pt x="383" y="45"/>
                  </a:lnTo>
                  <a:lnTo>
                    <a:pt x="394" y="35"/>
                  </a:lnTo>
                  <a:lnTo>
                    <a:pt x="401" y="22"/>
                  </a:lnTo>
                  <a:lnTo>
                    <a:pt x="420" y="22"/>
                  </a:lnTo>
                  <a:lnTo>
                    <a:pt x="424" y="18"/>
                  </a:lnTo>
                  <a:lnTo>
                    <a:pt x="432" y="11"/>
                  </a:lnTo>
                  <a:lnTo>
                    <a:pt x="440" y="5"/>
                  </a:lnTo>
                  <a:lnTo>
                    <a:pt x="447" y="2"/>
                  </a:lnTo>
                  <a:lnTo>
                    <a:pt x="432" y="1"/>
                  </a:lnTo>
                  <a:lnTo>
                    <a:pt x="417" y="0"/>
                  </a:lnTo>
                  <a:lnTo>
                    <a:pt x="401" y="0"/>
                  </a:lnTo>
                  <a:lnTo>
                    <a:pt x="387" y="0"/>
                  </a:lnTo>
                  <a:lnTo>
                    <a:pt x="371" y="1"/>
                  </a:lnTo>
                  <a:lnTo>
                    <a:pt x="355" y="2"/>
                  </a:lnTo>
                  <a:lnTo>
                    <a:pt x="341" y="4"/>
                  </a:lnTo>
                  <a:lnTo>
                    <a:pt x="325" y="5"/>
                  </a:lnTo>
                  <a:lnTo>
                    <a:pt x="311" y="10"/>
                  </a:lnTo>
                  <a:lnTo>
                    <a:pt x="295" y="12"/>
                  </a:lnTo>
                  <a:lnTo>
                    <a:pt x="280" y="17"/>
                  </a:lnTo>
                  <a:lnTo>
                    <a:pt x="266" y="21"/>
                  </a:lnTo>
                  <a:lnTo>
                    <a:pt x="252" y="25"/>
                  </a:lnTo>
                  <a:lnTo>
                    <a:pt x="239" y="31"/>
                  </a:lnTo>
                  <a:lnTo>
                    <a:pt x="224" y="37"/>
                  </a:lnTo>
                  <a:lnTo>
                    <a:pt x="211" y="44"/>
                  </a:lnTo>
                  <a:lnTo>
                    <a:pt x="197" y="51"/>
                  </a:lnTo>
                  <a:lnTo>
                    <a:pt x="181" y="59"/>
                  </a:lnTo>
                  <a:lnTo>
                    <a:pt x="164" y="71"/>
                  </a:lnTo>
                  <a:lnTo>
                    <a:pt x="145" y="84"/>
                  </a:lnTo>
                  <a:lnTo>
                    <a:pt x="127" y="98"/>
                  </a:lnTo>
                  <a:lnTo>
                    <a:pt x="109" y="112"/>
                  </a:lnTo>
                  <a:lnTo>
                    <a:pt x="94" y="128"/>
                  </a:lnTo>
                  <a:lnTo>
                    <a:pt x="81" y="145"/>
                  </a:lnTo>
                  <a:lnTo>
                    <a:pt x="76" y="153"/>
                  </a:lnTo>
                  <a:lnTo>
                    <a:pt x="76" y="162"/>
                  </a:lnTo>
                  <a:close/>
                  <a:moveTo>
                    <a:pt x="390" y="216"/>
                  </a:moveTo>
                  <a:lnTo>
                    <a:pt x="397" y="219"/>
                  </a:lnTo>
                  <a:lnTo>
                    <a:pt x="397" y="243"/>
                  </a:lnTo>
                  <a:lnTo>
                    <a:pt x="403" y="244"/>
                  </a:lnTo>
                  <a:lnTo>
                    <a:pt x="408" y="246"/>
                  </a:lnTo>
                  <a:lnTo>
                    <a:pt x="414" y="248"/>
                  </a:lnTo>
                  <a:lnTo>
                    <a:pt x="417" y="250"/>
                  </a:lnTo>
                  <a:lnTo>
                    <a:pt x="423" y="247"/>
                  </a:lnTo>
                  <a:lnTo>
                    <a:pt x="430" y="246"/>
                  </a:lnTo>
                  <a:lnTo>
                    <a:pt x="437" y="246"/>
                  </a:lnTo>
                  <a:lnTo>
                    <a:pt x="443" y="246"/>
                  </a:lnTo>
                  <a:lnTo>
                    <a:pt x="450" y="254"/>
                  </a:lnTo>
                  <a:lnTo>
                    <a:pt x="446" y="257"/>
                  </a:lnTo>
                  <a:lnTo>
                    <a:pt x="443" y="260"/>
                  </a:lnTo>
                  <a:lnTo>
                    <a:pt x="439" y="264"/>
                  </a:lnTo>
                  <a:lnTo>
                    <a:pt x="436" y="267"/>
                  </a:lnTo>
                  <a:lnTo>
                    <a:pt x="432" y="264"/>
                  </a:lnTo>
                  <a:lnTo>
                    <a:pt x="429" y="264"/>
                  </a:lnTo>
                  <a:lnTo>
                    <a:pt x="426" y="264"/>
                  </a:lnTo>
                  <a:lnTo>
                    <a:pt x="421" y="267"/>
                  </a:lnTo>
                  <a:lnTo>
                    <a:pt x="414" y="267"/>
                  </a:lnTo>
                  <a:lnTo>
                    <a:pt x="406" y="264"/>
                  </a:lnTo>
                  <a:lnTo>
                    <a:pt x="397" y="263"/>
                  </a:lnTo>
                  <a:lnTo>
                    <a:pt x="388" y="261"/>
                  </a:lnTo>
                  <a:lnTo>
                    <a:pt x="380" y="258"/>
                  </a:lnTo>
                  <a:lnTo>
                    <a:pt x="373" y="258"/>
                  </a:lnTo>
                  <a:lnTo>
                    <a:pt x="370" y="260"/>
                  </a:lnTo>
                  <a:lnTo>
                    <a:pt x="364" y="260"/>
                  </a:lnTo>
                  <a:lnTo>
                    <a:pt x="358" y="260"/>
                  </a:lnTo>
                  <a:lnTo>
                    <a:pt x="352" y="260"/>
                  </a:lnTo>
                  <a:lnTo>
                    <a:pt x="347" y="260"/>
                  </a:lnTo>
                  <a:lnTo>
                    <a:pt x="339" y="258"/>
                  </a:lnTo>
                  <a:lnTo>
                    <a:pt x="334" y="258"/>
                  </a:lnTo>
                  <a:lnTo>
                    <a:pt x="329" y="258"/>
                  </a:lnTo>
                  <a:lnTo>
                    <a:pt x="327" y="263"/>
                  </a:lnTo>
                  <a:lnTo>
                    <a:pt x="319" y="260"/>
                  </a:lnTo>
                  <a:lnTo>
                    <a:pt x="311" y="254"/>
                  </a:lnTo>
                  <a:lnTo>
                    <a:pt x="302" y="247"/>
                  </a:lnTo>
                  <a:lnTo>
                    <a:pt x="295" y="243"/>
                  </a:lnTo>
                  <a:lnTo>
                    <a:pt x="295" y="240"/>
                  </a:lnTo>
                  <a:lnTo>
                    <a:pt x="296" y="236"/>
                  </a:lnTo>
                  <a:lnTo>
                    <a:pt x="298" y="233"/>
                  </a:lnTo>
                  <a:lnTo>
                    <a:pt x="298" y="230"/>
                  </a:lnTo>
                  <a:lnTo>
                    <a:pt x="295" y="230"/>
                  </a:lnTo>
                  <a:lnTo>
                    <a:pt x="291" y="227"/>
                  </a:lnTo>
                  <a:lnTo>
                    <a:pt x="286" y="226"/>
                  </a:lnTo>
                  <a:lnTo>
                    <a:pt x="280" y="226"/>
                  </a:lnTo>
                  <a:lnTo>
                    <a:pt x="278" y="223"/>
                  </a:lnTo>
                  <a:lnTo>
                    <a:pt x="275" y="221"/>
                  </a:lnTo>
                  <a:lnTo>
                    <a:pt x="270" y="219"/>
                  </a:lnTo>
                  <a:lnTo>
                    <a:pt x="266" y="219"/>
                  </a:lnTo>
                  <a:lnTo>
                    <a:pt x="266" y="210"/>
                  </a:lnTo>
                  <a:lnTo>
                    <a:pt x="259" y="214"/>
                  </a:lnTo>
                  <a:lnTo>
                    <a:pt x="249" y="220"/>
                  </a:lnTo>
                  <a:lnTo>
                    <a:pt x="237" y="224"/>
                  </a:lnTo>
                  <a:lnTo>
                    <a:pt x="227" y="226"/>
                  </a:lnTo>
                  <a:lnTo>
                    <a:pt x="217" y="229"/>
                  </a:lnTo>
                  <a:lnTo>
                    <a:pt x="207" y="233"/>
                  </a:lnTo>
                  <a:lnTo>
                    <a:pt x="197" y="238"/>
                  </a:lnTo>
                  <a:lnTo>
                    <a:pt x="186" y="244"/>
                  </a:lnTo>
                  <a:lnTo>
                    <a:pt x="174" y="250"/>
                  </a:lnTo>
                  <a:lnTo>
                    <a:pt x="163" y="254"/>
                  </a:lnTo>
                  <a:lnTo>
                    <a:pt x="152" y="257"/>
                  </a:lnTo>
                  <a:lnTo>
                    <a:pt x="142" y="258"/>
                  </a:lnTo>
                  <a:lnTo>
                    <a:pt x="134" y="268"/>
                  </a:lnTo>
                  <a:lnTo>
                    <a:pt x="128" y="280"/>
                  </a:lnTo>
                  <a:lnTo>
                    <a:pt x="124" y="290"/>
                  </a:lnTo>
                  <a:lnTo>
                    <a:pt x="121" y="300"/>
                  </a:lnTo>
                  <a:lnTo>
                    <a:pt x="119" y="311"/>
                  </a:lnTo>
                  <a:lnTo>
                    <a:pt x="118" y="322"/>
                  </a:lnTo>
                  <a:lnTo>
                    <a:pt x="118" y="337"/>
                  </a:lnTo>
                  <a:lnTo>
                    <a:pt x="118" y="351"/>
                  </a:lnTo>
                  <a:lnTo>
                    <a:pt x="124" y="358"/>
                  </a:lnTo>
                  <a:lnTo>
                    <a:pt x="128" y="365"/>
                  </a:lnTo>
                  <a:lnTo>
                    <a:pt x="132" y="372"/>
                  </a:lnTo>
                  <a:lnTo>
                    <a:pt x="137" y="381"/>
                  </a:lnTo>
                  <a:lnTo>
                    <a:pt x="141" y="391"/>
                  </a:lnTo>
                  <a:lnTo>
                    <a:pt x="145" y="399"/>
                  </a:lnTo>
                  <a:lnTo>
                    <a:pt x="151" y="406"/>
                  </a:lnTo>
                  <a:lnTo>
                    <a:pt x="157" y="415"/>
                  </a:lnTo>
                  <a:lnTo>
                    <a:pt x="163" y="413"/>
                  </a:lnTo>
                  <a:lnTo>
                    <a:pt x="171" y="412"/>
                  </a:lnTo>
                  <a:lnTo>
                    <a:pt x="180" y="412"/>
                  </a:lnTo>
                  <a:lnTo>
                    <a:pt x="191" y="411"/>
                  </a:lnTo>
                  <a:lnTo>
                    <a:pt x="201" y="411"/>
                  </a:lnTo>
                  <a:lnTo>
                    <a:pt x="211" y="411"/>
                  </a:lnTo>
                  <a:lnTo>
                    <a:pt x="220" y="411"/>
                  </a:lnTo>
                  <a:lnTo>
                    <a:pt x="227" y="411"/>
                  </a:lnTo>
                  <a:lnTo>
                    <a:pt x="227" y="426"/>
                  </a:lnTo>
                  <a:lnTo>
                    <a:pt x="236" y="426"/>
                  </a:lnTo>
                  <a:lnTo>
                    <a:pt x="242" y="428"/>
                  </a:lnTo>
                  <a:lnTo>
                    <a:pt x="249" y="428"/>
                  </a:lnTo>
                  <a:lnTo>
                    <a:pt x="256" y="426"/>
                  </a:lnTo>
                  <a:lnTo>
                    <a:pt x="257" y="433"/>
                  </a:lnTo>
                  <a:lnTo>
                    <a:pt x="257" y="440"/>
                  </a:lnTo>
                  <a:lnTo>
                    <a:pt x="256" y="449"/>
                  </a:lnTo>
                  <a:lnTo>
                    <a:pt x="256" y="459"/>
                  </a:lnTo>
                  <a:lnTo>
                    <a:pt x="262" y="466"/>
                  </a:lnTo>
                  <a:lnTo>
                    <a:pt x="269" y="472"/>
                  </a:lnTo>
                  <a:lnTo>
                    <a:pt x="275" y="477"/>
                  </a:lnTo>
                  <a:lnTo>
                    <a:pt x="280" y="483"/>
                  </a:lnTo>
                  <a:lnTo>
                    <a:pt x="285" y="489"/>
                  </a:lnTo>
                  <a:lnTo>
                    <a:pt x="288" y="497"/>
                  </a:lnTo>
                  <a:lnTo>
                    <a:pt x="289" y="507"/>
                  </a:lnTo>
                  <a:lnTo>
                    <a:pt x="291" y="519"/>
                  </a:lnTo>
                  <a:lnTo>
                    <a:pt x="283" y="527"/>
                  </a:lnTo>
                  <a:lnTo>
                    <a:pt x="285" y="543"/>
                  </a:lnTo>
                  <a:lnTo>
                    <a:pt x="291" y="558"/>
                  </a:lnTo>
                  <a:lnTo>
                    <a:pt x="299" y="571"/>
                  </a:lnTo>
                  <a:lnTo>
                    <a:pt x="309" y="585"/>
                  </a:lnTo>
                  <a:lnTo>
                    <a:pt x="321" y="597"/>
                  </a:lnTo>
                  <a:lnTo>
                    <a:pt x="334" y="610"/>
                  </a:lnTo>
                  <a:lnTo>
                    <a:pt x="345" y="620"/>
                  </a:lnTo>
                  <a:lnTo>
                    <a:pt x="355" y="631"/>
                  </a:lnTo>
                  <a:lnTo>
                    <a:pt x="362" y="631"/>
                  </a:lnTo>
                  <a:lnTo>
                    <a:pt x="371" y="630"/>
                  </a:lnTo>
                  <a:lnTo>
                    <a:pt x="378" y="628"/>
                  </a:lnTo>
                  <a:lnTo>
                    <a:pt x="387" y="627"/>
                  </a:lnTo>
                  <a:lnTo>
                    <a:pt x="394" y="625"/>
                  </a:lnTo>
                  <a:lnTo>
                    <a:pt x="401" y="624"/>
                  </a:lnTo>
                  <a:lnTo>
                    <a:pt x="410" y="622"/>
                  </a:lnTo>
                  <a:lnTo>
                    <a:pt x="417" y="622"/>
                  </a:lnTo>
                  <a:lnTo>
                    <a:pt x="424" y="611"/>
                  </a:lnTo>
                  <a:lnTo>
                    <a:pt x="432" y="602"/>
                  </a:lnTo>
                  <a:lnTo>
                    <a:pt x="442" y="595"/>
                  </a:lnTo>
                  <a:lnTo>
                    <a:pt x="450" y="591"/>
                  </a:lnTo>
                  <a:lnTo>
                    <a:pt x="450" y="567"/>
                  </a:lnTo>
                  <a:lnTo>
                    <a:pt x="457" y="566"/>
                  </a:lnTo>
                  <a:lnTo>
                    <a:pt x="465" y="563"/>
                  </a:lnTo>
                  <a:lnTo>
                    <a:pt x="472" y="557"/>
                  </a:lnTo>
                  <a:lnTo>
                    <a:pt x="478" y="550"/>
                  </a:lnTo>
                  <a:lnTo>
                    <a:pt x="483" y="543"/>
                  </a:lnTo>
                  <a:lnTo>
                    <a:pt x="488" y="534"/>
                  </a:lnTo>
                  <a:lnTo>
                    <a:pt x="492" y="526"/>
                  </a:lnTo>
                  <a:lnTo>
                    <a:pt x="495" y="519"/>
                  </a:lnTo>
                  <a:lnTo>
                    <a:pt x="492" y="516"/>
                  </a:lnTo>
                  <a:lnTo>
                    <a:pt x="489" y="513"/>
                  </a:lnTo>
                  <a:lnTo>
                    <a:pt x="485" y="510"/>
                  </a:lnTo>
                  <a:lnTo>
                    <a:pt x="482" y="507"/>
                  </a:lnTo>
                  <a:lnTo>
                    <a:pt x="482" y="500"/>
                  </a:lnTo>
                  <a:lnTo>
                    <a:pt x="483" y="493"/>
                  </a:lnTo>
                  <a:lnTo>
                    <a:pt x="485" y="484"/>
                  </a:lnTo>
                  <a:lnTo>
                    <a:pt x="485" y="479"/>
                  </a:lnTo>
                  <a:lnTo>
                    <a:pt x="489" y="472"/>
                  </a:lnTo>
                  <a:lnTo>
                    <a:pt x="498" y="462"/>
                  </a:lnTo>
                  <a:lnTo>
                    <a:pt x="511" y="452"/>
                  </a:lnTo>
                  <a:lnTo>
                    <a:pt x="524" y="440"/>
                  </a:lnTo>
                  <a:lnTo>
                    <a:pt x="538" y="430"/>
                  </a:lnTo>
                  <a:lnTo>
                    <a:pt x="549" y="420"/>
                  </a:lnTo>
                  <a:lnTo>
                    <a:pt x="557" y="413"/>
                  </a:lnTo>
                  <a:lnTo>
                    <a:pt x="558" y="411"/>
                  </a:lnTo>
                  <a:lnTo>
                    <a:pt x="558" y="402"/>
                  </a:lnTo>
                  <a:lnTo>
                    <a:pt x="560" y="398"/>
                  </a:lnTo>
                  <a:lnTo>
                    <a:pt x="562" y="393"/>
                  </a:lnTo>
                  <a:lnTo>
                    <a:pt x="570" y="386"/>
                  </a:lnTo>
                  <a:lnTo>
                    <a:pt x="545" y="386"/>
                  </a:lnTo>
                  <a:lnTo>
                    <a:pt x="538" y="391"/>
                  </a:lnTo>
                  <a:lnTo>
                    <a:pt x="531" y="392"/>
                  </a:lnTo>
                  <a:lnTo>
                    <a:pt x="521" y="391"/>
                  </a:lnTo>
                  <a:lnTo>
                    <a:pt x="512" y="391"/>
                  </a:lnTo>
                  <a:lnTo>
                    <a:pt x="508" y="385"/>
                  </a:lnTo>
                  <a:lnTo>
                    <a:pt x="503" y="381"/>
                  </a:lnTo>
                  <a:lnTo>
                    <a:pt x="499" y="374"/>
                  </a:lnTo>
                  <a:lnTo>
                    <a:pt x="493" y="366"/>
                  </a:lnTo>
                  <a:lnTo>
                    <a:pt x="490" y="364"/>
                  </a:lnTo>
                  <a:lnTo>
                    <a:pt x="489" y="359"/>
                  </a:lnTo>
                  <a:lnTo>
                    <a:pt x="488" y="357"/>
                  </a:lnTo>
                  <a:lnTo>
                    <a:pt x="486" y="352"/>
                  </a:lnTo>
                  <a:lnTo>
                    <a:pt x="483" y="348"/>
                  </a:lnTo>
                  <a:lnTo>
                    <a:pt x="478" y="345"/>
                  </a:lnTo>
                  <a:lnTo>
                    <a:pt x="472" y="342"/>
                  </a:lnTo>
                  <a:lnTo>
                    <a:pt x="467" y="338"/>
                  </a:lnTo>
                  <a:lnTo>
                    <a:pt x="465" y="334"/>
                  </a:lnTo>
                  <a:lnTo>
                    <a:pt x="463" y="328"/>
                  </a:lnTo>
                  <a:lnTo>
                    <a:pt x="463" y="322"/>
                  </a:lnTo>
                  <a:lnTo>
                    <a:pt x="463" y="318"/>
                  </a:lnTo>
                  <a:lnTo>
                    <a:pt x="462" y="314"/>
                  </a:lnTo>
                  <a:lnTo>
                    <a:pt x="457" y="310"/>
                  </a:lnTo>
                  <a:lnTo>
                    <a:pt x="455" y="305"/>
                  </a:lnTo>
                  <a:lnTo>
                    <a:pt x="452" y="301"/>
                  </a:lnTo>
                  <a:lnTo>
                    <a:pt x="446" y="291"/>
                  </a:lnTo>
                  <a:lnTo>
                    <a:pt x="439" y="283"/>
                  </a:lnTo>
                  <a:lnTo>
                    <a:pt x="433" y="274"/>
                  </a:lnTo>
                  <a:lnTo>
                    <a:pt x="430" y="266"/>
                  </a:lnTo>
                  <a:lnTo>
                    <a:pt x="437" y="268"/>
                  </a:lnTo>
                  <a:lnTo>
                    <a:pt x="446" y="277"/>
                  </a:lnTo>
                  <a:lnTo>
                    <a:pt x="453" y="283"/>
                  </a:lnTo>
                  <a:lnTo>
                    <a:pt x="459" y="284"/>
                  </a:lnTo>
                  <a:lnTo>
                    <a:pt x="476" y="307"/>
                  </a:lnTo>
                  <a:lnTo>
                    <a:pt x="479" y="332"/>
                  </a:lnTo>
                  <a:lnTo>
                    <a:pt x="505" y="354"/>
                  </a:lnTo>
                  <a:lnTo>
                    <a:pt x="516" y="379"/>
                  </a:lnTo>
                  <a:lnTo>
                    <a:pt x="529" y="378"/>
                  </a:lnTo>
                  <a:lnTo>
                    <a:pt x="541" y="372"/>
                  </a:lnTo>
                  <a:lnTo>
                    <a:pt x="552" y="365"/>
                  </a:lnTo>
                  <a:lnTo>
                    <a:pt x="564" y="357"/>
                  </a:lnTo>
                  <a:lnTo>
                    <a:pt x="575" y="348"/>
                  </a:lnTo>
                  <a:lnTo>
                    <a:pt x="585" y="341"/>
                  </a:lnTo>
                  <a:lnTo>
                    <a:pt x="597" y="335"/>
                  </a:lnTo>
                  <a:lnTo>
                    <a:pt x="608" y="334"/>
                  </a:lnTo>
                  <a:lnTo>
                    <a:pt x="616" y="318"/>
                  </a:lnTo>
                  <a:lnTo>
                    <a:pt x="616" y="315"/>
                  </a:lnTo>
                  <a:lnTo>
                    <a:pt x="614" y="312"/>
                  </a:lnTo>
                  <a:lnTo>
                    <a:pt x="611" y="310"/>
                  </a:lnTo>
                  <a:lnTo>
                    <a:pt x="611" y="307"/>
                  </a:lnTo>
                  <a:lnTo>
                    <a:pt x="597" y="307"/>
                  </a:lnTo>
                  <a:lnTo>
                    <a:pt x="590" y="298"/>
                  </a:lnTo>
                  <a:lnTo>
                    <a:pt x="583" y="298"/>
                  </a:lnTo>
                  <a:lnTo>
                    <a:pt x="574" y="298"/>
                  </a:lnTo>
                  <a:lnTo>
                    <a:pt x="565" y="298"/>
                  </a:lnTo>
                  <a:lnTo>
                    <a:pt x="557" y="297"/>
                  </a:lnTo>
                  <a:lnTo>
                    <a:pt x="548" y="295"/>
                  </a:lnTo>
                  <a:lnTo>
                    <a:pt x="539" y="291"/>
                  </a:lnTo>
                  <a:lnTo>
                    <a:pt x="532" y="285"/>
                  </a:lnTo>
                  <a:lnTo>
                    <a:pt x="526" y="278"/>
                  </a:lnTo>
                  <a:lnTo>
                    <a:pt x="521" y="277"/>
                  </a:lnTo>
                  <a:lnTo>
                    <a:pt x="516" y="271"/>
                  </a:lnTo>
                  <a:lnTo>
                    <a:pt x="512" y="266"/>
                  </a:lnTo>
                  <a:lnTo>
                    <a:pt x="509" y="258"/>
                  </a:lnTo>
                  <a:lnTo>
                    <a:pt x="515" y="257"/>
                  </a:lnTo>
                  <a:lnTo>
                    <a:pt x="521" y="257"/>
                  </a:lnTo>
                  <a:lnTo>
                    <a:pt x="526" y="260"/>
                  </a:lnTo>
                  <a:lnTo>
                    <a:pt x="532" y="264"/>
                  </a:lnTo>
                  <a:lnTo>
                    <a:pt x="538" y="270"/>
                  </a:lnTo>
                  <a:lnTo>
                    <a:pt x="542" y="275"/>
                  </a:lnTo>
                  <a:lnTo>
                    <a:pt x="548" y="281"/>
                  </a:lnTo>
                  <a:lnTo>
                    <a:pt x="552" y="287"/>
                  </a:lnTo>
                  <a:lnTo>
                    <a:pt x="558" y="287"/>
                  </a:lnTo>
                  <a:lnTo>
                    <a:pt x="564" y="288"/>
                  </a:lnTo>
                  <a:lnTo>
                    <a:pt x="570" y="290"/>
                  </a:lnTo>
                  <a:lnTo>
                    <a:pt x="577" y="291"/>
                  </a:lnTo>
                  <a:lnTo>
                    <a:pt x="583" y="293"/>
                  </a:lnTo>
                  <a:lnTo>
                    <a:pt x="590" y="293"/>
                  </a:lnTo>
                  <a:lnTo>
                    <a:pt x="595" y="293"/>
                  </a:lnTo>
                  <a:lnTo>
                    <a:pt x="601" y="290"/>
                  </a:lnTo>
                  <a:lnTo>
                    <a:pt x="608" y="298"/>
                  </a:lnTo>
                  <a:lnTo>
                    <a:pt x="611" y="297"/>
                  </a:lnTo>
                  <a:lnTo>
                    <a:pt x="617" y="294"/>
                  </a:lnTo>
                  <a:lnTo>
                    <a:pt x="621" y="290"/>
                  </a:lnTo>
                  <a:lnTo>
                    <a:pt x="626" y="287"/>
                  </a:lnTo>
                  <a:lnTo>
                    <a:pt x="640" y="287"/>
                  </a:lnTo>
                  <a:lnTo>
                    <a:pt x="643" y="291"/>
                  </a:lnTo>
                  <a:lnTo>
                    <a:pt x="649" y="295"/>
                  </a:lnTo>
                  <a:lnTo>
                    <a:pt x="654" y="301"/>
                  </a:lnTo>
                  <a:lnTo>
                    <a:pt x="660" y="302"/>
                  </a:lnTo>
                  <a:lnTo>
                    <a:pt x="662" y="308"/>
                  </a:lnTo>
                  <a:lnTo>
                    <a:pt x="665" y="314"/>
                  </a:lnTo>
                  <a:lnTo>
                    <a:pt x="667" y="318"/>
                  </a:lnTo>
                  <a:lnTo>
                    <a:pt x="672" y="322"/>
                  </a:lnTo>
                  <a:lnTo>
                    <a:pt x="672" y="317"/>
                  </a:lnTo>
                  <a:lnTo>
                    <a:pt x="672" y="311"/>
                  </a:lnTo>
                  <a:lnTo>
                    <a:pt x="672" y="305"/>
                  </a:lnTo>
                  <a:lnTo>
                    <a:pt x="672" y="300"/>
                  </a:lnTo>
                  <a:lnTo>
                    <a:pt x="670" y="294"/>
                  </a:lnTo>
                  <a:lnTo>
                    <a:pt x="670" y="288"/>
                  </a:lnTo>
                  <a:lnTo>
                    <a:pt x="669" y="283"/>
                  </a:lnTo>
                  <a:lnTo>
                    <a:pt x="667" y="278"/>
                  </a:lnTo>
                  <a:lnTo>
                    <a:pt x="673" y="287"/>
                  </a:lnTo>
                  <a:lnTo>
                    <a:pt x="679" y="298"/>
                  </a:lnTo>
                  <a:lnTo>
                    <a:pt x="682" y="310"/>
                  </a:lnTo>
                  <a:lnTo>
                    <a:pt x="682" y="318"/>
                  </a:lnTo>
                  <a:lnTo>
                    <a:pt x="683" y="320"/>
                  </a:lnTo>
                  <a:lnTo>
                    <a:pt x="686" y="322"/>
                  </a:lnTo>
                  <a:lnTo>
                    <a:pt x="689" y="325"/>
                  </a:lnTo>
                  <a:lnTo>
                    <a:pt x="692" y="327"/>
                  </a:lnTo>
                  <a:lnTo>
                    <a:pt x="693" y="337"/>
                  </a:lnTo>
                  <a:lnTo>
                    <a:pt x="696" y="348"/>
                  </a:lnTo>
                  <a:lnTo>
                    <a:pt x="702" y="358"/>
                  </a:lnTo>
                  <a:lnTo>
                    <a:pt x="711" y="362"/>
                  </a:lnTo>
                  <a:lnTo>
                    <a:pt x="712" y="368"/>
                  </a:lnTo>
                  <a:lnTo>
                    <a:pt x="715" y="374"/>
                  </a:lnTo>
                  <a:lnTo>
                    <a:pt x="719" y="378"/>
                  </a:lnTo>
                  <a:lnTo>
                    <a:pt x="725" y="379"/>
                  </a:lnTo>
                  <a:lnTo>
                    <a:pt x="725" y="374"/>
                  </a:lnTo>
                  <a:lnTo>
                    <a:pt x="726" y="369"/>
                  </a:lnTo>
                  <a:lnTo>
                    <a:pt x="729" y="365"/>
                  </a:lnTo>
                  <a:lnTo>
                    <a:pt x="731" y="362"/>
                  </a:lnTo>
                  <a:lnTo>
                    <a:pt x="729" y="364"/>
                  </a:lnTo>
                  <a:lnTo>
                    <a:pt x="731" y="359"/>
                  </a:lnTo>
                  <a:lnTo>
                    <a:pt x="734" y="354"/>
                  </a:lnTo>
                  <a:lnTo>
                    <a:pt x="735" y="351"/>
                  </a:lnTo>
                  <a:lnTo>
                    <a:pt x="728" y="342"/>
                  </a:lnTo>
                  <a:lnTo>
                    <a:pt x="728" y="310"/>
                  </a:lnTo>
                  <a:lnTo>
                    <a:pt x="731" y="307"/>
                  </a:lnTo>
                  <a:lnTo>
                    <a:pt x="736" y="302"/>
                  </a:lnTo>
                  <a:lnTo>
                    <a:pt x="742" y="298"/>
                  </a:lnTo>
                  <a:lnTo>
                    <a:pt x="745" y="294"/>
                  </a:lnTo>
                  <a:lnTo>
                    <a:pt x="744" y="290"/>
                  </a:lnTo>
                  <a:lnTo>
                    <a:pt x="744" y="287"/>
                  </a:lnTo>
                  <a:lnTo>
                    <a:pt x="744" y="284"/>
                  </a:lnTo>
                  <a:lnTo>
                    <a:pt x="745" y="278"/>
                  </a:lnTo>
                  <a:lnTo>
                    <a:pt x="748" y="278"/>
                  </a:lnTo>
                  <a:lnTo>
                    <a:pt x="752" y="280"/>
                  </a:lnTo>
                  <a:lnTo>
                    <a:pt x="757" y="283"/>
                  </a:lnTo>
                  <a:lnTo>
                    <a:pt x="762" y="283"/>
                  </a:lnTo>
                  <a:lnTo>
                    <a:pt x="764" y="291"/>
                  </a:lnTo>
                  <a:lnTo>
                    <a:pt x="770" y="298"/>
                  </a:lnTo>
                  <a:lnTo>
                    <a:pt x="777" y="304"/>
                  </a:lnTo>
                  <a:lnTo>
                    <a:pt x="784" y="307"/>
                  </a:lnTo>
                  <a:lnTo>
                    <a:pt x="784" y="301"/>
                  </a:lnTo>
                  <a:lnTo>
                    <a:pt x="784" y="298"/>
                  </a:lnTo>
                  <a:lnTo>
                    <a:pt x="784" y="294"/>
                  </a:lnTo>
                  <a:lnTo>
                    <a:pt x="788" y="290"/>
                  </a:lnTo>
                  <a:lnTo>
                    <a:pt x="797" y="288"/>
                  </a:lnTo>
                  <a:lnTo>
                    <a:pt x="794" y="275"/>
                  </a:lnTo>
                  <a:lnTo>
                    <a:pt x="790" y="263"/>
                  </a:lnTo>
                  <a:lnTo>
                    <a:pt x="785" y="248"/>
                  </a:lnTo>
                  <a:lnTo>
                    <a:pt x="781" y="236"/>
                  </a:lnTo>
                  <a:lnTo>
                    <a:pt x="775" y="221"/>
                  </a:lnTo>
                  <a:lnTo>
                    <a:pt x="768" y="209"/>
                  </a:lnTo>
                  <a:lnTo>
                    <a:pt x="762" y="197"/>
                  </a:lnTo>
                  <a:lnTo>
                    <a:pt x="755" y="187"/>
                  </a:lnTo>
                  <a:lnTo>
                    <a:pt x="742" y="169"/>
                  </a:lnTo>
                  <a:lnTo>
                    <a:pt x="728" y="150"/>
                  </a:lnTo>
                  <a:lnTo>
                    <a:pt x="712" y="132"/>
                  </a:lnTo>
                  <a:lnTo>
                    <a:pt x="696" y="116"/>
                  </a:lnTo>
                  <a:lnTo>
                    <a:pt x="679" y="101"/>
                  </a:lnTo>
                  <a:lnTo>
                    <a:pt x="663" y="86"/>
                  </a:lnTo>
                  <a:lnTo>
                    <a:pt x="646" y="74"/>
                  </a:lnTo>
                  <a:lnTo>
                    <a:pt x="630" y="62"/>
                  </a:lnTo>
                  <a:lnTo>
                    <a:pt x="618" y="56"/>
                  </a:lnTo>
                  <a:lnTo>
                    <a:pt x="607" y="49"/>
                  </a:lnTo>
                  <a:lnTo>
                    <a:pt x="594" y="44"/>
                  </a:lnTo>
                  <a:lnTo>
                    <a:pt x="583" y="38"/>
                  </a:lnTo>
                  <a:lnTo>
                    <a:pt x="570" y="32"/>
                  </a:lnTo>
                  <a:lnTo>
                    <a:pt x="557" y="28"/>
                  </a:lnTo>
                  <a:lnTo>
                    <a:pt x="545" y="24"/>
                  </a:lnTo>
                  <a:lnTo>
                    <a:pt x="534" y="20"/>
                  </a:lnTo>
                  <a:lnTo>
                    <a:pt x="524" y="18"/>
                  </a:lnTo>
                  <a:lnTo>
                    <a:pt x="519" y="21"/>
                  </a:lnTo>
                  <a:lnTo>
                    <a:pt x="518" y="20"/>
                  </a:lnTo>
                  <a:lnTo>
                    <a:pt x="518" y="20"/>
                  </a:lnTo>
                  <a:lnTo>
                    <a:pt x="521" y="22"/>
                  </a:lnTo>
                  <a:lnTo>
                    <a:pt x="518" y="22"/>
                  </a:lnTo>
                  <a:lnTo>
                    <a:pt x="515" y="24"/>
                  </a:lnTo>
                  <a:lnTo>
                    <a:pt x="512" y="25"/>
                  </a:lnTo>
                  <a:lnTo>
                    <a:pt x="509" y="25"/>
                  </a:lnTo>
                  <a:lnTo>
                    <a:pt x="511" y="29"/>
                  </a:lnTo>
                  <a:lnTo>
                    <a:pt x="512" y="31"/>
                  </a:lnTo>
                  <a:lnTo>
                    <a:pt x="512" y="34"/>
                  </a:lnTo>
                  <a:lnTo>
                    <a:pt x="513" y="38"/>
                  </a:lnTo>
                  <a:lnTo>
                    <a:pt x="499" y="38"/>
                  </a:lnTo>
                  <a:lnTo>
                    <a:pt x="501" y="44"/>
                  </a:lnTo>
                  <a:lnTo>
                    <a:pt x="503" y="49"/>
                  </a:lnTo>
                  <a:lnTo>
                    <a:pt x="506" y="54"/>
                  </a:lnTo>
                  <a:lnTo>
                    <a:pt x="509" y="58"/>
                  </a:lnTo>
                  <a:lnTo>
                    <a:pt x="503" y="59"/>
                  </a:lnTo>
                  <a:lnTo>
                    <a:pt x="496" y="59"/>
                  </a:lnTo>
                  <a:lnTo>
                    <a:pt x="489" y="58"/>
                  </a:lnTo>
                  <a:lnTo>
                    <a:pt x="482" y="58"/>
                  </a:lnTo>
                  <a:lnTo>
                    <a:pt x="479" y="51"/>
                  </a:lnTo>
                  <a:lnTo>
                    <a:pt x="475" y="45"/>
                  </a:lnTo>
                  <a:lnTo>
                    <a:pt x="470" y="39"/>
                  </a:lnTo>
                  <a:lnTo>
                    <a:pt x="463" y="38"/>
                  </a:lnTo>
                  <a:lnTo>
                    <a:pt x="463" y="41"/>
                  </a:lnTo>
                  <a:lnTo>
                    <a:pt x="462" y="44"/>
                  </a:lnTo>
                  <a:lnTo>
                    <a:pt x="460" y="47"/>
                  </a:lnTo>
                  <a:lnTo>
                    <a:pt x="460" y="49"/>
                  </a:lnTo>
                  <a:lnTo>
                    <a:pt x="463" y="54"/>
                  </a:lnTo>
                  <a:lnTo>
                    <a:pt x="467" y="59"/>
                  </a:lnTo>
                  <a:lnTo>
                    <a:pt x="470" y="66"/>
                  </a:lnTo>
                  <a:lnTo>
                    <a:pt x="475" y="71"/>
                  </a:lnTo>
                  <a:lnTo>
                    <a:pt x="469" y="71"/>
                  </a:lnTo>
                  <a:lnTo>
                    <a:pt x="463" y="74"/>
                  </a:lnTo>
                  <a:lnTo>
                    <a:pt x="459" y="75"/>
                  </a:lnTo>
                  <a:lnTo>
                    <a:pt x="453" y="78"/>
                  </a:lnTo>
                  <a:lnTo>
                    <a:pt x="447" y="79"/>
                  </a:lnTo>
                  <a:lnTo>
                    <a:pt x="442" y="81"/>
                  </a:lnTo>
                  <a:lnTo>
                    <a:pt x="434" y="81"/>
                  </a:lnTo>
                  <a:lnTo>
                    <a:pt x="429" y="78"/>
                  </a:lnTo>
                  <a:lnTo>
                    <a:pt x="429" y="72"/>
                  </a:lnTo>
                  <a:lnTo>
                    <a:pt x="426" y="68"/>
                  </a:lnTo>
                  <a:lnTo>
                    <a:pt x="419" y="65"/>
                  </a:lnTo>
                  <a:lnTo>
                    <a:pt x="411" y="62"/>
                  </a:lnTo>
                  <a:lnTo>
                    <a:pt x="403" y="61"/>
                  </a:lnTo>
                  <a:lnTo>
                    <a:pt x="394" y="59"/>
                  </a:lnTo>
                  <a:lnTo>
                    <a:pt x="387" y="58"/>
                  </a:lnTo>
                  <a:lnTo>
                    <a:pt x="383" y="58"/>
                  </a:lnTo>
                  <a:lnTo>
                    <a:pt x="375" y="66"/>
                  </a:lnTo>
                  <a:lnTo>
                    <a:pt x="371" y="66"/>
                  </a:lnTo>
                  <a:lnTo>
                    <a:pt x="365" y="68"/>
                  </a:lnTo>
                  <a:lnTo>
                    <a:pt x="358" y="72"/>
                  </a:lnTo>
                  <a:lnTo>
                    <a:pt x="351" y="78"/>
                  </a:lnTo>
                  <a:lnTo>
                    <a:pt x="344" y="84"/>
                  </a:lnTo>
                  <a:lnTo>
                    <a:pt x="337" y="89"/>
                  </a:lnTo>
                  <a:lnTo>
                    <a:pt x="331" y="93"/>
                  </a:lnTo>
                  <a:lnTo>
                    <a:pt x="327" y="98"/>
                  </a:lnTo>
                  <a:lnTo>
                    <a:pt x="337" y="111"/>
                  </a:lnTo>
                  <a:lnTo>
                    <a:pt x="347" y="105"/>
                  </a:lnTo>
                  <a:lnTo>
                    <a:pt x="354" y="102"/>
                  </a:lnTo>
                  <a:lnTo>
                    <a:pt x="360" y="99"/>
                  </a:lnTo>
                  <a:lnTo>
                    <a:pt x="364" y="98"/>
                  </a:lnTo>
                  <a:lnTo>
                    <a:pt x="368" y="96"/>
                  </a:lnTo>
                  <a:lnTo>
                    <a:pt x="371" y="95"/>
                  </a:lnTo>
                  <a:lnTo>
                    <a:pt x="375" y="91"/>
                  </a:lnTo>
                  <a:lnTo>
                    <a:pt x="380" y="86"/>
                  </a:lnTo>
                  <a:lnTo>
                    <a:pt x="385" y="86"/>
                  </a:lnTo>
                  <a:lnTo>
                    <a:pt x="393" y="85"/>
                  </a:lnTo>
                  <a:lnTo>
                    <a:pt x="397" y="86"/>
                  </a:lnTo>
                  <a:lnTo>
                    <a:pt x="397" y="91"/>
                  </a:lnTo>
                  <a:lnTo>
                    <a:pt x="398" y="89"/>
                  </a:lnTo>
                  <a:lnTo>
                    <a:pt x="393" y="96"/>
                  </a:lnTo>
                  <a:lnTo>
                    <a:pt x="385" y="105"/>
                  </a:lnTo>
                  <a:lnTo>
                    <a:pt x="383" y="111"/>
                  </a:lnTo>
                  <a:lnTo>
                    <a:pt x="383" y="113"/>
                  </a:lnTo>
                  <a:lnTo>
                    <a:pt x="385" y="116"/>
                  </a:lnTo>
                  <a:lnTo>
                    <a:pt x="387" y="119"/>
                  </a:lnTo>
                  <a:lnTo>
                    <a:pt x="387" y="122"/>
                  </a:lnTo>
                  <a:lnTo>
                    <a:pt x="381" y="125"/>
                  </a:lnTo>
                  <a:lnTo>
                    <a:pt x="374" y="128"/>
                  </a:lnTo>
                  <a:lnTo>
                    <a:pt x="368" y="130"/>
                  </a:lnTo>
                  <a:lnTo>
                    <a:pt x="365" y="133"/>
                  </a:lnTo>
                  <a:lnTo>
                    <a:pt x="362" y="133"/>
                  </a:lnTo>
                  <a:lnTo>
                    <a:pt x="360" y="132"/>
                  </a:lnTo>
                  <a:lnTo>
                    <a:pt x="358" y="130"/>
                  </a:lnTo>
                  <a:lnTo>
                    <a:pt x="355" y="130"/>
                  </a:lnTo>
                  <a:lnTo>
                    <a:pt x="357" y="126"/>
                  </a:lnTo>
                  <a:lnTo>
                    <a:pt x="358" y="122"/>
                  </a:lnTo>
                  <a:lnTo>
                    <a:pt x="360" y="118"/>
                  </a:lnTo>
                  <a:lnTo>
                    <a:pt x="361" y="113"/>
                  </a:lnTo>
                  <a:lnTo>
                    <a:pt x="360" y="112"/>
                  </a:lnTo>
                  <a:lnTo>
                    <a:pt x="360" y="111"/>
                  </a:lnTo>
                  <a:lnTo>
                    <a:pt x="360" y="109"/>
                  </a:lnTo>
                  <a:lnTo>
                    <a:pt x="360" y="106"/>
                  </a:lnTo>
                  <a:lnTo>
                    <a:pt x="358" y="106"/>
                  </a:lnTo>
                  <a:lnTo>
                    <a:pt x="355" y="108"/>
                  </a:lnTo>
                  <a:lnTo>
                    <a:pt x="354" y="109"/>
                  </a:lnTo>
                  <a:lnTo>
                    <a:pt x="351" y="109"/>
                  </a:lnTo>
                  <a:lnTo>
                    <a:pt x="342" y="111"/>
                  </a:lnTo>
                  <a:lnTo>
                    <a:pt x="342" y="115"/>
                  </a:lnTo>
                  <a:lnTo>
                    <a:pt x="342" y="118"/>
                  </a:lnTo>
                  <a:lnTo>
                    <a:pt x="344" y="119"/>
                  </a:lnTo>
                  <a:lnTo>
                    <a:pt x="344" y="122"/>
                  </a:lnTo>
                  <a:lnTo>
                    <a:pt x="341" y="126"/>
                  </a:lnTo>
                  <a:lnTo>
                    <a:pt x="335" y="129"/>
                  </a:lnTo>
                  <a:lnTo>
                    <a:pt x="329" y="132"/>
                  </a:lnTo>
                  <a:lnTo>
                    <a:pt x="327" y="133"/>
                  </a:lnTo>
                  <a:lnTo>
                    <a:pt x="327" y="130"/>
                  </a:lnTo>
                  <a:lnTo>
                    <a:pt x="319" y="130"/>
                  </a:lnTo>
                  <a:lnTo>
                    <a:pt x="309" y="132"/>
                  </a:lnTo>
                  <a:lnTo>
                    <a:pt x="302" y="133"/>
                  </a:lnTo>
                  <a:lnTo>
                    <a:pt x="291" y="146"/>
                  </a:lnTo>
                  <a:lnTo>
                    <a:pt x="280" y="146"/>
                  </a:lnTo>
                  <a:lnTo>
                    <a:pt x="269" y="145"/>
                  </a:lnTo>
                  <a:lnTo>
                    <a:pt x="257" y="145"/>
                  </a:lnTo>
                  <a:lnTo>
                    <a:pt x="249" y="146"/>
                  </a:lnTo>
                  <a:lnTo>
                    <a:pt x="250" y="149"/>
                  </a:lnTo>
                  <a:lnTo>
                    <a:pt x="253" y="152"/>
                  </a:lnTo>
                  <a:lnTo>
                    <a:pt x="256" y="153"/>
                  </a:lnTo>
                  <a:lnTo>
                    <a:pt x="259" y="155"/>
                  </a:lnTo>
                  <a:lnTo>
                    <a:pt x="259" y="159"/>
                  </a:lnTo>
                  <a:lnTo>
                    <a:pt x="257" y="163"/>
                  </a:lnTo>
                  <a:lnTo>
                    <a:pt x="255" y="167"/>
                  </a:lnTo>
                  <a:lnTo>
                    <a:pt x="252" y="170"/>
                  </a:lnTo>
                  <a:lnTo>
                    <a:pt x="249" y="170"/>
                  </a:lnTo>
                  <a:lnTo>
                    <a:pt x="246" y="169"/>
                  </a:lnTo>
                  <a:lnTo>
                    <a:pt x="243" y="169"/>
                  </a:lnTo>
                  <a:lnTo>
                    <a:pt x="239" y="170"/>
                  </a:lnTo>
                  <a:lnTo>
                    <a:pt x="224" y="155"/>
                  </a:lnTo>
                  <a:lnTo>
                    <a:pt x="222" y="155"/>
                  </a:lnTo>
                  <a:lnTo>
                    <a:pt x="219" y="156"/>
                  </a:lnTo>
                  <a:lnTo>
                    <a:pt x="216" y="157"/>
                  </a:lnTo>
                  <a:lnTo>
                    <a:pt x="213" y="157"/>
                  </a:lnTo>
                  <a:lnTo>
                    <a:pt x="213" y="165"/>
                  </a:lnTo>
                  <a:lnTo>
                    <a:pt x="211" y="172"/>
                  </a:lnTo>
                  <a:lnTo>
                    <a:pt x="210" y="179"/>
                  </a:lnTo>
                  <a:lnTo>
                    <a:pt x="210" y="186"/>
                  </a:lnTo>
                  <a:lnTo>
                    <a:pt x="200" y="199"/>
                  </a:lnTo>
                  <a:lnTo>
                    <a:pt x="200" y="214"/>
                  </a:lnTo>
                  <a:lnTo>
                    <a:pt x="203" y="214"/>
                  </a:lnTo>
                  <a:lnTo>
                    <a:pt x="206" y="216"/>
                  </a:lnTo>
                  <a:lnTo>
                    <a:pt x="207" y="219"/>
                  </a:lnTo>
                  <a:lnTo>
                    <a:pt x="210" y="219"/>
                  </a:lnTo>
                  <a:lnTo>
                    <a:pt x="219" y="217"/>
                  </a:lnTo>
                  <a:lnTo>
                    <a:pt x="227" y="219"/>
                  </a:lnTo>
                  <a:lnTo>
                    <a:pt x="237" y="221"/>
                  </a:lnTo>
                  <a:lnTo>
                    <a:pt x="246" y="223"/>
                  </a:lnTo>
                  <a:lnTo>
                    <a:pt x="247" y="219"/>
                  </a:lnTo>
                  <a:lnTo>
                    <a:pt x="249" y="213"/>
                  </a:lnTo>
                  <a:lnTo>
                    <a:pt x="253" y="207"/>
                  </a:lnTo>
                  <a:lnTo>
                    <a:pt x="256" y="203"/>
                  </a:lnTo>
                  <a:lnTo>
                    <a:pt x="260" y="203"/>
                  </a:lnTo>
                  <a:lnTo>
                    <a:pt x="265" y="204"/>
                  </a:lnTo>
                  <a:lnTo>
                    <a:pt x="269" y="206"/>
                  </a:lnTo>
                  <a:lnTo>
                    <a:pt x="273" y="206"/>
                  </a:lnTo>
                  <a:lnTo>
                    <a:pt x="279" y="200"/>
                  </a:lnTo>
                  <a:lnTo>
                    <a:pt x="286" y="193"/>
                  </a:lnTo>
                  <a:lnTo>
                    <a:pt x="293" y="187"/>
                  </a:lnTo>
                  <a:lnTo>
                    <a:pt x="302" y="186"/>
                  </a:lnTo>
                  <a:lnTo>
                    <a:pt x="319" y="206"/>
                  </a:lnTo>
                  <a:lnTo>
                    <a:pt x="318" y="209"/>
                  </a:lnTo>
                  <a:lnTo>
                    <a:pt x="316" y="211"/>
                  </a:lnTo>
                  <a:lnTo>
                    <a:pt x="316" y="216"/>
                  </a:lnTo>
                  <a:lnTo>
                    <a:pt x="316" y="219"/>
                  </a:lnTo>
                  <a:lnTo>
                    <a:pt x="315" y="219"/>
                  </a:lnTo>
                  <a:lnTo>
                    <a:pt x="311" y="220"/>
                  </a:lnTo>
                  <a:lnTo>
                    <a:pt x="309" y="221"/>
                  </a:lnTo>
                  <a:lnTo>
                    <a:pt x="309" y="226"/>
                  </a:lnTo>
                  <a:lnTo>
                    <a:pt x="312" y="230"/>
                  </a:lnTo>
                  <a:lnTo>
                    <a:pt x="318" y="234"/>
                  </a:lnTo>
                  <a:lnTo>
                    <a:pt x="325" y="238"/>
                  </a:lnTo>
                  <a:lnTo>
                    <a:pt x="329" y="243"/>
                  </a:lnTo>
                  <a:lnTo>
                    <a:pt x="334" y="238"/>
                  </a:lnTo>
                  <a:lnTo>
                    <a:pt x="339" y="233"/>
                  </a:lnTo>
                  <a:lnTo>
                    <a:pt x="345" y="227"/>
                  </a:lnTo>
                  <a:lnTo>
                    <a:pt x="351" y="223"/>
                  </a:lnTo>
                  <a:lnTo>
                    <a:pt x="351" y="206"/>
                  </a:lnTo>
                  <a:lnTo>
                    <a:pt x="358" y="214"/>
                  </a:lnTo>
                  <a:lnTo>
                    <a:pt x="358" y="230"/>
                  </a:lnTo>
                  <a:lnTo>
                    <a:pt x="364" y="231"/>
                  </a:lnTo>
                  <a:lnTo>
                    <a:pt x="368" y="236"/>
                  </a:lnTo>
                  <a:lnTo>
                    <a:pt x="371" y="240"/>
                  </a:lnTo>
                  <a:lnTo>
                    <a:pt x="373" y="246"/>
                  </a:lnTo>
                  <a:lnTo>
                    <a:pt x="375" y="237"/>
                  </a:lnTo>
                  <a:lnTo>
                    <a:pt x="381" y="226"/>
                  </a:lnTo>
                  <a:lnTo>
                    <a:pt x="387" y="216"/>
                  </a:lnTo>
                  <a:lnTo>
                    <a:pt x="391" y="209"/>
                  </a:lnTo>
                  <a:lnTo>
                    <a:pt x="394" y="210"/>
                  </a:lnTo>
                  <a:lnTo>
                    <a:pt x="397" y="211"/>
                  </a:lnTo>
                  <a:lnTo>
                    <a:pt x="398" y="213"/>
                  </a:lnTo>
                  <a:lnTo>
                    <a:pt x="401" y="214"/>
                  </a:lnTo>
                  <a:lnTo>
                    <a:pt x="406" y="210"/>
                  </a:lnTo>
                  <a:lnTo>
                    <a:pt x="408" y="210"/>
                  </a:lnTo>
                  <a:lnTo>
                    <a:pt x="411" y="211"/>
                  </a:lnTo>
                  <a:lnTo>
                    <a:pt x="413" y="214"/>
                  </a:lnTo>
                  <a:lnTo>
                    <a:pt x="416" y="214"/>
                  </a:lnTo>
                  <a:lnTo>
                    <a:pt x="416" y="209"/>
                  </a:lnTo>
                  <a:lnTo>
                    <a:pt x="419" y="204"/>
                  </a:lnTo>
                  <a:lnTo>
                    <a:pt x="420" y="200"/>
                  </a:lnTo>
                  <a:lnTo>
                    <a:pt x="420" y="197"/>
                  </a:lnTo>
                  <a:lnTo>
                    <a:pt x="429" y="199"/>
                  </a:lnTo>
                  <a:lnTo>
                    <a:pt x="436" y="200"/>
                  </a:lnTo>
                  <a:lnTo>
                    <a:pt x="442" y="202"/>
                  </a:lnTo>
                  <a:lnTo>
                    <a:pt x="450" y="203"/>
                  </a:lnTo>
                  <a:lnTo>
                    <a:pt x="450" y="200"/>
                  </a:lnTo>
                  <a:lnTo>
                    <a:pt x="452" y="196"/>
                  </a:lnTo>
                  <a:lnTo>
                    <a:pt x="453" y="192"/>
                  </a:lnTo>
                  <a:lnTo>
                    <a:pt x="453" y="187"/>
                  </a:lnTo>
                  <a:lnTo>
                    <a:pt x="460" y="180"/>
                  </a:lnTo>
                  <a:lnTo>
                    <a:pt x="462" y="190"/>
                  </a:lnTo>
                  <a:lnTo>
                    <a:pt x="472" y="200"/>
                  </a:lnTo>
                  <a:lnTo>
                    <a:pt x="485" y="210"/>
                  </a:lnTo>
                  <a:lnTo>
                    <a:pt x="495" y="217"/>
                  </a:lnTo>
                  <a:lnTo>
                    <a:pt x="489" y="219"/>
                  </a:lnTo>
                  <a:lnTo>
                    <a:pt x="482" y="220"/>
                  </a:lnTo>
                  <a:lnTo>
                    <a:pt x="475" y="220"/>
                  </a:lnTo>
                  <a:lnTo>
                    <a:pt x="469" y="220"/>
                  </a:lnTo>
                  <a:lnTo>
                    <a:pt x="460" y="214"/>
                  </a:lnTo>
                  <a:lnTo>
                    <a:pt x="455" y="214"/>
                  </a:lnTo>
                  <a:lnTo>
                    <a:pt x="447" y="214"/>
                  </a:lnTo>
                  <a:lnTo>
                    <a:pt x="442" y="213"/>
                  </a:lnTo>
                  <a:lnTo>
                    <a:pt x="434" y="210"/>
                  </a:lnTo>
                  <a:lnTo>
                    <a:pt x="424" y="220"/>
                  </a:lnTo>
                  <a:lnTo>
                    <a:pt x="419" y="220"/>
                  </a:lnTo>
                  <a:lnTo>
                    <a:pt x="414" y="219"/>
                  </a:lnTo>
                  <a:lnTo>
                    <a:pt x="410" y="217"/>
                  </a:lnTo>
                  <a:lnTo>
                    <a:pt x="406" y="217"/>
                  </a:lnTo>
                  <a:lnTo>
                    <a:pt x="390" y="216"/>
                  </a:lnTo>
                  <a:close/>
                  <a:moveTo>
                    <a:pt x="561" y="227"/>
                  </a:moveTo>
                  <a:lnTo>
                    <a:pt x="539" y="227"/>
                  </a:lnTo>
                  <a:lnTo>
                    <a:pt x="539" y="223"/>
                  </a:lnTo>
                  <a:lnTo>
                    <a:pt x="539" y="219"/>
                  </a:lnTo>
                  <a:lnTo>
                    <a:pt x="541" y="214"/>
                  </a:lnTo>
                  <a:lnTo>
                    <a:pt x="542" y="210"/>
                  </a:lnTo>
                  <a:lnTo>
                    <a:pt x="531" y="200"/>
                  </a:lnTo>
                  <a:lnTo>
                    <a:pt x="518" y="200"/>
                  </a:lnTo>
                  <a:lnTo>
                    <a:pt x="516" y="197"/>
                  </a:lnTo>
                  <a:lnTo>
                    <a:pt x="513" y="196"/>
                  </a:lnTo>
                  <a:lnTo>
                    <a:pt x="512" y="193"/>
                  </a:lnTo>
                  <a:lnTo>
                    <a:pt x="512" y="189"/>
                  </a:lnTo>
                  <a:lnTo>
                    <a:pt x="515" y="186"/>
                  </a:lnTo>
                  <a:lnTo>
                    <a:pt x="518" y="186"/>
                  </a:lnTo>
                  <a:lnTo>
                    <a:pt x="522" y="187"/>
                  </a:lnTo>
                  <a:lnTo>
                    <a:pt x="526" y="189"/>
                  </a:lnTo>
                  <a:lnTo>
                    <a:pt x="531" y="189"/>
                  </a:lnTo>
                  <a:lnTo>
                    <a:pt x="531" y="184"/>
                  </a:lnTo>
                  <a:lnTo>
                    <a:pt x="532" y="179"/>
                  </a:lnTo>
                  <a:lnTo>
                    <a:pt x="534" y="173"/>
                  </a:lnTo>
                  <a:lnTo>
                    <a:pt x="534" y="170"/>
                  </a:lnTo>
                  <a:lnTo>
                    <a:pt x="535" y="173"/>
                  </a:lnTo>
                  <a:lnTo>
                    <a:pt x="537" y="175"/>
                  </a:lnTo>
                  <a:lnTo>
                    <a:pt x="538" y="176"/>
                  </a:lnTo>
                  <a:lnTo>
                    <a:pt x="539" y="177"/>
                  </a:lnTo>
                  <a:lnTo>
                    <a:pt x="544" y="177"/>
                  </a:lnTo>
                  <a:lnTo>
                    <a:pt x="547" y="179"/>
                  </a:lnTo>
                  <a:lnTo>
                    <a:pt x="548" y="182"/>
                  </a:lnTo>
                  <a:lnTo>
                    <a:pt x="551" y="183"/>
                  </a:lnTo>
                  <a:lnTo>
                    <a:pt x="549" y="186"/>
                  </a:lnTo>
                  <a:lnTo>
                    <a:pt x="547" y="187"/>
                  </a:lnTo>
                  <a:lnTo>
                    <a:pt x="545" y="190"/>
                  </a:lnTo>
                  <a:lnTo>
                    <a:pt x="545" y="194"/>
                  </a:lnTo>
                  <a:lnTo>
                    <a:pt x="548" y="194"/>
                  </a:lnTo>
                  <a:lnTo>
                    <a:pt x="551" y="196"/>
                  </a:lnTo>
                  <a:lnTo>
                    <a:pt x="552" y="199"/>
                  </a:lnTo>
                  <a:lnTo>
                    <a:pt x="554" y="203"/>
                  </a:lnTo>
                  <a:lnTo>
                    <a:pt x="554" y="207"/>
                  </a:lnTo>
                  <a:lnTo>
                    <a:pt x="558" y="211"/>
                  </a:lnTo>
                  <a:lnTo>
                    <a:pt x="562" y="214"/>
                  </a:lnTo>
                  <a:lnTo>
                    <a:pt x="567" y="219"/>
                  </a:lnTo>
                  <a:lnTo>
                    <a:pt x="561" y="227"/>
                  </a:lnTo>
                  <a:close/>
                  <a:moveTo>
                    <a:pt x="27" y="489"/>
                  </a:moveTo>
                  <a:lnTo>
                    <a:pt x="35" y="482"/>
                  </a:lnTo>
                  <a:lnTo>
                    <a:pt x="47" y="473"/>
                  </a:lnTo>
                  <a:lnTo>
                    <a:pt x="60" y="466"/>
                  </a:lnTo>
                  <a:lnTo>
                    <a:pt x="68" y="460"/>
                  </a:lnTo>
                  <a:lnTo>
                    <a:pt x="60" y="453"/>
                  </a:lnTo>
                  <a:lnTo>
                    <a:pt x="55" y="443"/>
                  </a:lnTo>
                  <a:lnTo>
                    <a:pt x="47" y="435"/>
                  </a:lnTo>
                  <a:lnTo>
                    <a:pt x="40" y="428"/>
                  </a:lnTo>
                  <a:lnTo>
                    <a:pt x="40" y="412"/>
                  </a:lnTo>
                  <a:lnTo>
                    <a:pt x="36" y="412"/>
                  </a:lnTo>
                  <a:lnTo>
                    <a:pt x="32" y="409"/>
                  </a:lnTo>
                  <a:lnTo>
                    <a:pt x="29" y="408"/>
                  </a:lnTo>
                  <a:lnTo>
                    <a:pt x="27" y="408"/>
                  </a:lnTo>
                  <a:lnTo>
                    <a:pt x="23" y="403"/>
                  </a:lnTo>
                  <a:lnTo>
                    <a:pt x="19" y="398"/>
                  </a:lnTo>
                  <a:lnTo>
                    <a:pt x="14" y="389"/>
                  </a:lnTo>
                  <a:lnTo>
                    <a:pt x="7" y="382"/>
                  </a:lnTo>
                  <a:lnTo>
                    <a:pt x="0" y="376"/>
                  </a:lnTo>
                  <a:lnTo>
                    <a:pt x="0" y="391"/>
                  </a:lnTo>
                  <a:lnTo>
                    <a:pt x="3" y="406"/>
                  </a:lnTo>
                  <a:lnTo>
                    <a:pt x="6" y="422"/>
                  </a:lnTo>
                  <a:lnTo>
                    <a:pt x="9" y="438"/>
                  </a:lnTo>
                  <a:lnTo>
                    <a:pt x="13" y="453"/>
                  </a:lnTo>
                  <a:lnTo>
                    <a:pt x="17" y="467"/>
                  </a:lnTo>
                  <a:lnTo>
                    <a:pt x="23" y="479"/>
                  </a:lnTo>
                  <a:lnTo>
                    <a:pt x="27" y="489"/>
                  </a:lnTo>
                  <a:close/>
                  <a:moveTo>
                    <a:pt x="529" y="581"/>
                  </a:moveTo>
                  <a:lnTo>
                    <a:pt x="525" y="581"/>
                  </a:lnTo>
                  <a:lnTo>
                    <a:pt x="519" y="578"/>
                  </a:lnTo>
                  <a:lnTo>
                    <a:pt x="513" y="577"/>
                  </a:lnTo>
                  <a:lnTo>
                    <a:pt x="509" y="577"/>
                  </a:lnTo>
                  <a:lnTo>
                    <a:pt x="511" y="573"/>
                  </a:lnTo>
                  <a:lnTo>
                    <a:pt x="512" y="568"/>
                  </a:lnTo>
                  <a:lnTo>
                    <a:pt x="515" y="567"/>
                  </a:lnTo>
                  <a:lnTo>
                    <a:pt x="518" y="564"/>
                  </a:lnTo>
                  <a:lnTo>
                    <a:pt x="509" y="557"/>
                  </a:lnTo>
                  <a:lnTo>
                    <a:pt x="509" y="550"/>
                  </a:lnTo>
                  <a:lnTo>
                    <a:pt x="518" y="543"/>
                  </a:lnTo>
                  <a:lnTo>
                    <a:pt x="534" y="543"/>
                  </a:lnTo>
                  <a:lnTo>
                    <a:pt x="541" y="536"/>
                  </a:lnTo>
                  <a:lnTo>
                    <a:pt x="551" y="526"/>
                  </a:lnTo>
                  <a:lnTo>
                    <a:pt x="562" y="517"/>
                  </a:lnTo>
                  <a:lnTo>
                    <a:pt x="572" y="514"/>
                  </a:lnTo>
                  <a:lnTo>
                    <a:pt x="568" y="517"/>
                  </a:lnTo>
                  <a:lnTo>
                    <a:pt x="565" y="520"/>
                  </a:lnTo>
                  <a:lnTo>
                    <a:pt x="561" y="523"/>
                  </a:lnTo>
                  <a:lnTo>
                    <a:pt x="557" y="526"/>
                  </a:lnTo>
                  <a:lnTo>
                    <a:pt x="564" y="533"/>
                  </a:lnTo>
                  <a:lnTo>
                    <a:pt x="562" y="539"/>
                  </a:lnTo>
                  <a:lnTo>
                    <a:pt x="561" y="543"/>
                  </a:lnTo>
                  <a:lnTo>
                    <a:pt x="561" y="547"/>
                  </a:lnTo>
                  <a:lnTo>
                    <a:pt x="561" y="553"/>
                  </a:lnTo>
                  <a:lnTo>
                    <a:pt x="551" y="563"/>
                  </a:lnTo>
                  <a:lnTo>
                    <a:pt x="542" y="573"/>
                  </a:lnTo>
                  <a:lnTo>
                    <a:pt x="535" y="578"/>
                  </a:lnTo>
                  <a:lnTo>
                    <a:pt x="529" y="581"/>
                  </a:lnTo>
                  <a:close/>
                  <a:moveTo>
                    <a:pt x="798" y="418"/>
                  </a:moveTo>
                  <a:lnTo>
                    <a:pt x="797" y="399"/>
                  </a:lnTo>
                  <a:lnTo>
                    <a:pt x="774" y="379"/>
                  </a:lnTo>
                  <a:lnTo>
                    <a:pt x="774" y="355"/>
                  </a:lnTo>
                  <a:lnTo>
                    <a:pt x="771" y="352"/>
                  </a:lnTo>
                  <a:lnTo>
                    <a:pt x="768" y="348"/>
                  </a:lnTo>
                  <a:lnTo>
                    <a:pt x="767" y="344"/>
                  </a:lnTo>
                  <a:lnTo>
                    <a:pt x="765" y="338"/>
                  </a:lnTo>
                  <a:lnTo>
                    <a:pt x="772" y="344"/>
                  </a:lnTo>
                  <a:lnTo>
                    <a:pt x="780" y="348"/>
                  </a:lnTo>
                  <a:lnTo>
                    <a:pt x="785" y="352"/>
                  </a:lnTo>
                  <a:lnTo>
                    <a:pt x="793" y="355"/>
                  </a:lnTo>
                  <a:lnTo>
                    <a:pt x="793" y="371"/>
                  </a:lnTo>
                  <a:lnTo>
                    <a:pt x="804" y="379"/>
                  </a:lnTo>
                  <a:lnTo>
                    <a:pt x="804" y="388"/>
                  </a:lnTo>
                  <a:lnTo>
                    <a:pt x="803" y="396"/>
                  </a:lnTo>
                  <a:lnTo>
                    <a:pt x="800" y="406"/>
                  </a:lnTo>
                  <a:lnTo>
                    <a:pt x="798" y="418"/>
                  </a:lnTo>
                  <a:close/>
                </a:path>
              </a:pathLst>
            </a:custGeom>
            <a:solidFill>
              <a:srgbClr val="FFBF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8" name="Freeform 480"/>
            <p:cNvSpPr>
              <a:spLocks/>
            </p:cNvSpPr>
            <p:nvPr userDrawn="1"/>
          </p:nvSpPr>
          <p:spPr bwMode="auto">
            <a:xfrm>
              <a:off x="8375660" y="174625"/>
              <a:ext cx="257180" cy="100013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29" y="143"/>
                </a:cxn>
                <a:cxn ang="0">
                  <a:pos x="55" y="116"/>
                </a:cxn>
                <a:cxn ang="0">
                  <a:pos x="79" y="89"/>
                </a:cxn>
                <a:cxn ang="0">
                  <a:pos x="105" y="74"/>
                </a:cxn>
                <a:cxn ang="0">
                  <a:pos x="114" y="74"/>
                </a:cxn>
                <a:cxn ang="0">
                  <a:pos x="133" y="79"/>
                </a:cxn>
                <a:cxn ang="0">
                  <a:pos x="154" y="86"/>
                </a:cxn>
                <a:cxn ang="0">
                  <a:pos x="164" y="93"/>
                </a:cxn>
                <a:cxn ang="0">
                  <a:pos x="174" y="89"/>
                </a:cxn>
                <a:cxn ang="0">
                  <a:pos x="181" y="82"/>
                </a:cxn>
                <a:cxn ang="0">
                  <a:pos x="213" y="82"/>
                </a:cxn>
                <a:cxn ang="0">
                  <a:pos x="242" y="66"/>
                </a:cxn>
                <a:cxn ang="0">
                  <a:pos x="276" y="56"/>
                </a:cxn>
                <a:cxn ang="0">
                  <a:pos x="307" y="45"/>
                </a:cxn>
                <a:cxn ang="0">
                  <a:pos x="325" y="22"/>
                </a:cxn>
                <a:cxn ang="0">
                  <a:pos x="344" y="22"/>
                </a:cxn>
                <a:cxn ang="0">
                  <a:pos x="356" y="11"/>
                </a:cxn>
                <a:cxn ang="0">
                  <a:pos x="371" y="2"/>
                </a:cxn>
                <a:cxn ang="0">
                  <a:pos x="356" y="1"/>
                </a:cxn>
                <a:cxn ang="0">
                  <a:pos x="325" y="0"/>
                </a:cxn>
                <a:cxn ang="0">
                  <a:pos x="295" y="1"/>
                </a:cxn>
                <a:cxn ang="0">
                  <a:pos x="265" y="4"/>
                </a:cxn>
                <a:cxn ang="0">
                  <a:pos x="235" y="10"/>
                </a:cxn>
                <a:cxn ang="0">
                  <a:pos x="204" y="17"/>
                </a:cxn>
                <a:cxn ang="0">
                  <a:pos x="176" y="25"/>
                </a:cxn>
                <a:cxn ang="0">
                  <a:pos x="148" y="37"/>
                </a:cxn>
                <a:cxn ang="0">
                  <a:pos x="135" y="44"/>
                </a:cxn>
                <a:cxn ang="0">
                  <a:pos x="105" y="59"/>
                </a:cxn>
                <a:cxn ang="0">
                  <a:pos x="69" y="84"/>
                </a:cxn>
                <a:cxn ang="0">
                  <a:pos x="33" y="112"/>
                </a:cxn>
                <a:cxn ang="0">
                  <a:pos x="5" y="145"/>
                </a:cxn>
                <a:cxn ang="0">
                  <a:pos x="0" y="162"/>
                </a:cxn>
              </a:cxnLst>
              <a:rect l="0" t="0" r="r" b="b"/>
              <a:pathLst>
                <a:path w="371" h="162">
                  <a:moveTo>
                    <a:pt x="0" y="162"/>
                  </a:moveTo>
                  <a:lnTo>
                    <a:pt x="0" y="162"/>
                  </a:lnTo>
                  <a:lnTo>
                    <a:pt x="15" y="155"/>
                  </a:lnTo>
                  <a:lnTo>
                    <a:pt x="29" y="143"/>
                  </a:lnTo>
                  <a:lnTo>
                    <a:pt x="42" y="130"/>
                  </a:lnTo>
                  <a:lnTo>
                    <a:pt x="55" y="116"/>
                  </a:lnTo>
                  <a:lnTo>
                    <a:pt x="66" y="102"/>
                  </a:lnTo>
                  <a:lnTo>
                    <a:pt x="79" y="89"/>
                  </a:lnTo>
                  <a:lnTo>
                    <a:pt x="92" y="79"/>
                  </a:lnTo>
                  <a:lnTo>
                    <a:pt x="105" y="74"/>
                  </a:lnTo>
                  <a:lnTo>
                    <a:pt x="114" y="74"/>
                  </a:lnTo>
                  <a:lnTo>
                    <a:pt x="114" y="74"/>
                  </a:lnTo>
                  <a:lnTo>
                    <a:pt x="124" y="75"/>
                  </a:lnTo>
                  <a:lnTo>
                    <a:pt x="133" y="79"/>
                  </a:lnTo>
                  <a:lnTo>
                    <a:pt x="143" y="85"/>
                  </a:lnTo>
                  <a:lnTo>
                    <a:pt x="154" y="86"/>
                  </a:lnTo>
                  <a:lnTo>
                    <a:pt x="164" y="93"/>
                  </a:lnTo>
                  <a:lnTo>
                    <a:pt x="164" y="93"/>
                  </a:lnTo>
                  <a:lnTo>
                    <a:pt x="170" y="92"/>
                  </a:lnTo>
                  <a:lnTo>
                    <a:pt x="174" y="89"/>
                  </a:lnTo>
                  <a:lnTo>
                    <a:pt x="179" y="86"/>
                  </a:lnTo>
                  <a:lnTo>
                    <a:pt x="181" y="82"/>
                  </a:lnTo>
                  <a:lnTo>
                    <a:pt x="213" y="82"/>
                  </a:lnTo>
                  <a:lnTo>
                    <a:pt x="213" y="82"/>
                  </a:lnTo>
                  <a:lnTo>
                    <a:pt x="226" y="74"/>
                  </a:lnTo>
                  <a:lnTo>
                    <a:pt x="242" y="66"/>
                  </a:lnTo>
                  <a:lnTo>
                    <a:pt x="259" y="61"/>
                  </a:lnTo>
                  <a:lnTo>
                    <a:pt x="276" y="56"/>
                  </a:lnTo>
                  <a:lnTo>
                    <a:pt x="292" y="51"/>
                  </a:lnTo>
                  <a:lnTo>
                    <a:pt x="307" y="45"/>
                  </a:lnTo>
                  <a:lnTo>
                    <a:pt x="318" y="35"/>
                  </a:lnTo>
                  <a:lnTo>
                    <a:pt x="325" y="22"/>
                  </a:lnTo>
                  <a:lnTo>
                    <a:pt x="344" y="22"/>
                  </a:lnTo>
                  <a:lnTo>
                    <a:pt x="344" y="22"/>
                  </a:lnTo>
                  <a:lnTo>
                    <a:pt x="348" y="18"/>
                  </a:lnTo>
                  <a:lnTo>
                    <a:pt x="356" y="11"/>
                  </a:lnTo>
                  <a:lnTo>
                    <a:pt x="364" y="5"/>
                  </a:lnTo>
                  <a:lnTo>
                    <a:pt x="371" y="2"/>
                  </a:lnTo>
                  <a:lnTo>
                    <a:pt x="371" y="2"/>
                  </a:lnTo>
                  <a:lnTo>
                    <a:pt x="356" y="1"/>
                  </a:lnTo>
                  <a:lnTo>
                    <a:pt x="341" y="0"/>
                  </a:lnTo>
                  <a:lnTo>
                    <a:pt x="325" y="0"/>
                  </a:lnTo>
                  <a:lnTo>
                    <a:pt x="311" y="0"/>
                  </a:lnTo>
                  <a:lnTo>
                    <a:pt x="295" y="1"/>
                  </a:lnTo>
                  <a:lnTo>
                    <a:pt x="279" y="2"/>
                  </a:lnTo>
                  <a:lnTo>
                    <a:pt x="265" y="4"/>
                  </a:lnTo>
                  <a:lnTo>
                    <a:pt x="249" y="5"/>
                  </a:lnTo>
                  <a:lnTo>
                    <a:pt x="235" y="10"/>
                  </a:lnTo>
                  <a:lnTo>
                    <a:pt x="219" y="12"/>
                  </a:lnTo>
                  <a:lnTo>
                    <a:pt x="204" y="17"/>
                  </a:lnTo>
                  <a:lnTo>
                    <a:pt x="190" y="21"/>
                  </a:lnTo>
                  <a:lnTo>
                    <a:pt x="176" y="25"/>
                  </a:lnTo>
                  <a:lnTo>
                    <a:pt x="163" y="31"/>
                  </a:lnTo>
                  <a:lnTo>
                    <a:pt x="148" y="37"/>
                  </a:lnTo>
                  <a:lnTo>
                    <a:pt x="135" y="44"/>
                  </a:lnTo>
                  <a:lnTo>
                    <a:pt x="135" y="44"/>
                  </a:lnTo>
                  <a:lnTo>
                    <a:pt x="121" y="51"/>
                  </a:lnTo>
                  <a:lnTo>
                    <a:pt x="105" y="59"/>
                  </a:lnTo>
                  <a:lnTo>
                    <a:pt x="88" y="71"/>
                  </a:lnTo>
                  <a:lnTo>
                    <a:pt x="69" y="84"/>
                  </a:lnTo>
                  <a:lnTo>
                    <a:pt x="51" y="98"/>
                  </a:lnTo>
                  <a:lnTo>
                    <a:pt x="33" y="112"/>
                  </a:lnTo>
                  <a:lnTo>
                    <a:pt x="18" y="128"/>
                  </a:lnTo>
                  <a:lnTo>
                    <a:pt x="5" y="145"/>
                  </a:lnTo>
                  <a:lnTo>
                    <a:pt x="0" y="153"/>
                  </a:lnTo>
                  <a:lnTo>
                    <a:pt x="0" y="1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79" name="Freeform 481"/>
            <p:cNvSpPr>
              <a:spLocks/>
            </p:cNvSpPr>
            <p:nvPr userDrawn="1"/>
          </p:nvSpPr>
          <p:spPr bwMode="auto">
            <a:xfrm>
              <a:off x="8404236" y="185738"/>
              <a:ext cx="473084" cy="376237"/>
            </a:xfrm>
            <a:custGeom>
              <a:avLst/>
              <a:gdLst/>
              <a:ahLst/>
              <a:cxnLst>
                <a:cxn ang="0">
                  <a:pos x="312" y="228"/>
                </a:cxn>
                <a:cxn ang="0">
                  <a:pos x="311" y="246"/>
                </a:cxn>
                <a:cxn ang="0">
                  <a:pos x="252" y="242"/>
                </a:cxn>
                <a:cxn ang="0">
                  <a:pos x="193" y="236"/>
                </a:cxn>
                <a:cxn ang="0">
                  <a:pos x="168" y="208"/>
                </a:cxn>
                <a:cxn ang="0">
                  <a:pos x="119" y="206"/>
                </a:cxn>
                <a:cxn ang="0">
                  <a:pos x="24" y="240"/>
                </a:cxn>
                <a:cxn ang="0">
                  <a:pos x="10" y="347"/>
                </a:cxn>
                <a:cxn ang="0">
                  <a:pos x="73" y="393"/>
                </a:cxn>
                <a:cxn ang="0">
                  <a:pos x="138" y="408"/>
                </a:cxn>
                <a:cxn ang="0">
                  <a:pos x="170" y="479"/>
                </a:cxn>
                <a:cxn ang="0">
                  <a:pos x="227" y="602"/>
                </a:cxn>
                <a:cxn ang="0">
                  <a:pos x="299" y="604"/>
                </a:cxn>
                <a:cxn ang="0">
                  <a:pos x="365" y="525"/>
                </a:cxn>
                <a:cxn ang="0">
                  <a:pos x="365" y="475"/>
                </a:cxn>
                <a:cxn ang="0">
                  <a:pos x="440" y="393"/>
                </a:cxn>
                <a:cxn ang="0">
                  <a:pos x="394" y="373"/>
                </a:cxn>
                <a:cxn ang="0">
                  <a:pos x="368" y="334"/>
                </a:cxn>
                <a:cxn ang="0">
                  <a:pos x="344" y="296"/>
                </a:cxn>
                <a:cxn ang="0">
                  <a:pos x="328" y="259"/>
                </a:cxn>
                <a:cxn ang="0">
                  <a:pos x="446" y="339"/>
                </a:cxn>
                <a:cxn ang="0">
                  <a:pos x="479" y="289"/>
                </a:cxn>
                <a:cxn ang="0">
                  <a:pos x="408" y="260"/>
                </a:cxn>
                <a:cxn ang="0">
                  <a:pos x="424" y="257"/>
                </a:cxn>
                <a:cxn ang="0">
                  <a:pos x="483" y="272"/>
                </a:cxn>
                <a:cxn ang="0">
                  <a:pos x="536" y="283"/>
                </a:cxn>
                <a:cxn ang="0">
                  <a:pos x="554" y="282"/>
                </a:cxn>
                <a:cxn ang="0">
                  <a:pos x="565" y="302"/>
                </a:cxn>
                <a:cxn ang="0">
                  <a:pos x="597" y="356"/>
                </a:cxn>
                <a:cxn ang="0">
                  <a:pos x="616" y="336"/>
                </a:cxn>
                <a:cxn ang="0">
                  <a:pos x="626" y="269"/>
                </a:cxn>
                <a:cxn ang="0">
                  <a:pos x="659" y="286"/>
                </a:cxn>
                <a:cxn ang="0">
                  <a:pos x="667" y="230"/>
                </a:cxn>
                <a:cxn ang="0">
                  <a:pos x="561" y="83"/>
                </a:cxn>
                <a:cxn ang="0">
                  <a:pos x="427" y="6"/>
                </a:cxn>
                <a:cxn ang="0">
                  <a:pos x="394" y="7"/>
                </a:cxn>
                <a:cxn ang="0">
                  <a:pos x="388" y="36"/>
                </a:cxn>
                <a:cxn ang="0">
                  <a:pos x="345" y="20"/>
                </a:cxn>
                <a:cxn ang="0">
                  <a:pos x="357" y="53"/>
                </a:cxn>
                <a:cxn ang="0">
                  <a:pos x="308" y="50"/>
                </a:cxn>
                <a:cxn ang="0">
                  <a:pos x="240" y="54"/>
                </a:cxn>
                <a:cxn ang="0">
                  <a:pos x="246" y="80"/>
                </a:cxn>
                <a:cxn ang="0">
                  <a:pos x="280" y="71"/>
                </a:cxn>
                <a:cxn ang="0">
                  <a:pos x="256" y="110"/>
                </a:cxn>
                <a:cxn ang="0">
                  <a:pos x="242" y="100"/>
                </a:cxn>
                <a:cxn ang="0">
                  <a:pos x="233" y="91"/>
                </a:cxn>
                <a:cxn ang="0">
                  <a:pos x="209" y="115"/>
                </a:cxn>
                <a:cxn ang="0">
                  <a:pos x="131" y="128"/>
                </a:cxn>
                <a:cxn ang="0">
                  <a:pos x="134" y="152"/>
                </a:cxn>
                <a:cxn ang="0">
                  <a:pos x="95" y="139"/>
                </a:cxn>
                <a:cxn ang="0">
                  <a:pos x="92" y="201"/>
                </a:cxn>
                <a:cxn ang="0">
                  <a:pos x="138" y="185"/>
                </a:cxn>
                <a:cxn ang="0">
                  <a:pos x="201" y="188"/>
                </a:cxn>
                <a:cxn ang="0">
                  <a:pos x="194" y="212"/>
                </a:cxn>
                <a:cxn ang="0">
                  <a:pos x="240" y="212"/>
                </a:cxn>
                <a:cxn ang="0">
                  <a:pos x="273" y="191"/>
                </a:cxn>
                <a:cxn ang="0">
                  <a:pos x="298" y="196"/>
                </a:cxn>
                <a:cxn ang="0">
                  <a:pos x="332" y="182"/>
                </a:cxn>
                <a:cxn ang="0">
                  <a:pos x="371" y="201"/>
                </a:cxn>
                <a:cxn ang="0">
                  <a:pos x="306" y="202"/>
                </a:cxn>
              </a:cxnLst>
              <a:rect l="0" t="0" r="r" b="b"/>
              <a:pathLst>
                <a:path w="679" h="613">
                  <a:moveTo>
                    <a:pt x="272" y="198"/>
                  </a:moveTo>
                  <a:lnTo>
                    <a:pt x="279" y="201"/>
                  </a:lnTo>
                  <a:lnTo>
                    <a:pt x="279" y="225"/>
                  </a:lnTo>
                  <a:lnTo>
                    <a:pt x="279" y="225"/>
                  </a:lnTo>
                  <a:lnTo>
                    <a:pt x="285" y="226"/>
                  </a:lnTo>
                  <a:lnTo>
                    <a:pt x="290" y="228"/>
                  </a:lnTo>
                  <a:lnTo>
                    <a:pt x="296" y="230"/>
                  </a:lnTo>
                  <a:lnTo>
                    <a:pt x="299" y="232"/>
                  </a:lnTo>
                  <a:lnTo>
                    <a:pt x="299" y="232"/>
                  </a:lnTo>
                  <a:lnTo>
                    <a:pt x="305" y="229"/>
                  </a:lnTo>
                  <a:lnTo>
                    <a:pt x="312" y="228"/>
                  </a:lnTo>
                  <a:lnTo>
                    <a:pt x="319" y="228"/>
                  </a:lnTo>
                  <a:lnTo>
                    <a:pt x="325" y="228"/>
                  </a:lnTo>
                  <a:lnTo>
                    <a:pt x="332" y="236"/>
                  </a:lnTo>
                  <a:lnTo>
                    <a:pt x="332" y="236"/>
                  </a:lnTo>
                  <a:lnTo>
                    <a:pt x="328" y="239"/>
                  </a:lnTo>
                  <a:lnTo>
                    <a:pt x="325" y="242"/>
                  </a:lnTo>
                  <a:lnTo>
                    <a:pt x="321" y="246"/>
                  </a:lnTo>
                  <a:lnTo>
                    <a:pt x="318" y="249"/>
                  </a:lnTo>
                  <a:lnTo>
                    <a:pt x="318" y="249"/>
                  </a:lnTo>
                  <a:lnTo>
                    <a:pt x="314" y="246"/>
                  </a:lnTo>
                  <a:lnTo>
                    <a:pt x="311" y="246"/>
                  </a:lnTo>
                  <a:lnTo>
                    <a:pt x="308" y="246"/>
                  </a:lnTo>
                  <a:lnTo>
                    <a:pt x="303" y="249"/>
                  </a:lnTo>
                  <a:lnTo>
                    <a:pt x="296" y="249"/>
                  </a:lnTo>
                  <a:lnTo>
                    <a:pt x="296" y="249"/>
                  </a:lnTo>
                  <a:lnTo>
                    <a:pt x="288" y="246"/>
                  </a:lnTo>
                  <a:lnTo>
                    <a:pt x="279" y="245"/>
                  </a:lnTo>
                  <a:lnTo>
                    <a:pt x="270" y="243"/>
                  </a:lnTo>
                  <a:lnTo>
                    <a:pt x="262" y="240"/>
                  </a:lnTo>
                  <a:lnTo>
                    <a:pt x="255" y="240"/>
                  </a:lnTo>
                  <a:lnTo>
                    <a:pt x="255" y="240"/>
                  </a:lnTo>
                  <a:lnTo>
                    <a:pt x="252" y="242"/>
                  </a:lnTo>
                  <a:lnTo>
                    <a:pt x="246" y="242"/>
                  </a:lnTo>
                  <a:lnTo>
                    <a:pt x="240" y="242"/>
                  </a:lnTo>
                  <a:lnTo>
                    <a:pt x="234" y="242"/>
                  </a:lnTo>
                  <a:lnTo>
                    <a:pt x="229" y="242"/>
                  </a:lnTo>
                  <a:lnTo>
                    <a:pt x="221" y="240"/>
                  </a:lnTo>
                  <a:lnTo>
                    <a:pt x="216" y="240"/>
                  </a:lnTo>
                  <a:lnTo>
                    <a:pt x="211" y="240"/>
                  </a:lnTo>
                  <a:lnTo>
                    <a:pt x="209" y="245"/>
                  </a:lnTo>
                  <a:lnTo>
                    <a:pt x="209" y="245"/>
                  </a:lnTo>
                  <a:lnTo>
                    <a:pt x="201" y="242"/>
                  </a:lnTo>
                  <a:lnTo>
                    <a:pt x="193" y="236"/>
                  </a:lnTo>
                  <a:lnTo>
                    <a:pt x="184" y="229"/>
                  </a:lnTo>
                  <a:lnTo>
                    <a:pt x="177" y="225"/>
                  </a:lnTo>
                  <a:lnTo>
                    <a:pt x="177" y="225"/>
                  </a:lnTo>
                  <a:lnTo>
                    <a:pt x="177" y="222"/>
                  </a:lnTo>
                  <a:lnTo>
                    <a:pt x="178" y="218"/>
                  </a:lnTo>
                  <a:lnTo>
                    <a:pt x="180" y="215"/>
                  </a:lnTo>
                  <a:lnTo>
                    <a:pt x="180" y="212"/>
                  </a:lnTo>
                  <a:lnTo>
                    <a:pt x="180" y="212"/>
                  </a:lnTo>
                  <a:lnTo>
                    <a:pt x="177" y="212"/>
                  </a:lnTo>
                  <a:lnTo>
                    <a:pt x="173" y="209"/>
                  </a:lnTo>
                  <a:lnTo>
                    <a:pt x="168" y="208"/>
                  </a:lnTo>
                  <a:lnTo>
                    <a:pt x="162" y="208"/>
                  </a:lnTo>
                  <a:lnTo>
                    <a:pt x="162" y="208"/>
                  </a:lnTo>
                  <a:lnTo>
                    <a:pt x="160" y="205"/>
                  </a:lnTo>
                  <a:lnTo>
                    <a:pt x="157" y="203"/>
                  </a:lnTo>
                  <a:lnTo>
                    <a:pt x="152" y="201"/>
                  </a:lnTo>
                  <a:lnTo>
                    <a:pt x="148" y="201"/>
                  </a:lnTo>
                  <a:lnTo>
                    <a:pt x="148" y="192"/>
                  </a:lnTo>
                  <a:lnTo>
                    <a:pt x="148" y="192"/>
                  </a:lnTo>
                  <a:lnTo>
                    <a:pt x="141" y="196"/>
                  </a:lnTo>
                  <a:lnTo>
                    <a:pt x="131" y="202"/>
                  </a:lnTo>
                  <a:lnTo>
                    <a:pt x="119" y="206"/>
                  </a:lnTo>
                  <a:lnTo>
                    <a:pt x="109" y="208"/>
                  </a:lnTo>
                  <a:lnTo>
                    <a:pt x="109" y="208"/>
                  </a:lnTo>
                  <a:lnTo>
                    <a:pt x="99" y="211"/>
                  </a:lnTo>
                  <a:lnTo>
                    <a:pt x="89" y="215"/>
                  </a:lnTo>
                  <a:lnTo>
                    <a:pt x="79" y="220"/>
                  </a:lnTo>
                  <a:lnTo>
                    <a:pt x="68" y="226"/>
                  </a:lnTo>
                  <a:lnTo>
                    <a:pt x="56" y="232"/>
                  </a:lnTo>
                  <a:lnTo>
                    <a:pt x="45" y="236"/>
                  </a:lnTo>
                  <a:lnTo>
                    <a:pt x="34" y="239"/>
                  </a:lnTo>
                  <a:lnTo>
                    <a:pt x="24" y="240"/>
                  </a:lnTo>
                  <a:lnTo>
                    <a:pt x="24" y="240"/>
                  </a:lnTo>
                  <a:lnTo>
                    <a:pt x="16" y="250"/>
                  </a:lnTo>
                  <a:lnTo>
                    <a:pt x="10" y="262"/>
                  </a:lnTo>
                  <a:lnTo>
                    <a:pt x="6" y="272"/>
                  </a:lnTo>
                  <a:lnTo>
                    <a:pt x="3" y="282"/>
                  </a:lnTo>
                  <a:lnTo>
                    <a:pt x="1" y="293"/>
                  </a:lnTo>
                  <a:lnTo>
                    <a:pt x="0" y="304"/>
                  </a:lnTo>
                  <a:lnTo>
                    <a:pt x="0" y="319"/>
                  </a:lnTo>
                  <a:lnTo>
                    <a:pt x="0" y="333"/>
                  </a:lnTo>
                  <a:lnTo>
                    <a:pt x="0" y="333"/>
                  </a:lnTo>
                  <a:lnTo>
                    <a:pt x="6" y="340"/>
                  </a:lnTo>
                  <a:lnTo>
                    <a:pt x="10" y="347"/>
                  </a:lnTo>
                  <a:lnTo>
                    <a:pt x="14" y="354"/>
                  </a:lnTo>
                  <a:lnTo>
                    <a:pt x="19" y="363"/>
                  </a:lnTo>
                  <a:lnTo>
                    <a:pt x="23" y="373"/>
                  </a:lnTo>
                  <a:lnTo>
                    <a:pt x="27" y="381"/>
                  </a:lnTo>
                  <a:lnTo>
                    <a:pt x="33" y="388"/>
                  </a:lnTo>
                  <a:lnTo>
                    <a:pt x="39" y="397"/>
                  </a:lnTo>
                  <a:lnTo>
                    <a:pt x="39" y="397"/>
                  </a:lnTo>
                  <a:lnTo>
                    <a:pt x="45" y="395"/>
                  </a:lnTo>
                  <a:lnTo>
                    <a:pt x="53" y="394"/>
                  </a:lnTo>
                  <a:lnTo>
                    <a:pt x="62" y="394"/>
                  </a:lnTo>
                  <a:lnTo>
                    <a:pt x="73" y="393"/>
                  </a:lnTo>
                  <a:lnTo>
                    <a:pt x="83" y="393"/>
                  </a:lnTo>
                  <a:lnTo>
                    <a:pt x="93" y="393"/>
                  </a:lnTo>
                  <a:lnTo>
                    <a:pt x="102" y="393"/>
                  </a:lnTo>
                  <a:lnTo>
                    <a:pt x="109" y="393"/>
                  </a:lnTo>
                  <a:lnTo>
                    <a:pt x="109" y="408"/>
                  </a:lnTo>
                  <a:lnTo>
                    <a:pt x="109" y="408"/>
                  </a:lnTo>
                  <a:lnTo>
                    <a:pt x="118" y="408"/>
                  </a:lnTo>
                  <a:lnTo>
                    <a:pt x="124" y="410"/>
                  </a:lnTo>
                  <a:lnTo>
                    <a:pt x="131" y="410"/>
                  </a:lnTo>
                  <a:lnTo>
                    <a:pt x="138" y="408"/>
                  </a:lnTo>
                  <a:lnTo>
                    <a:pt x="138" y="408"/>
                  </a:lnTo>
                  <a:lnTo>
                    <a:pt x="139" y="415"/>
                  </a:lnTo>
                  <a:lnTo>
                    <a:pt x="139" y="422"/>
                  </a:lnTo>
                  <a:lnTo>
                    <a:pt x="138" y="431"/>
                  </a:lnTo>
                  <a:lnTo>
                    <a:pt x="138" y="441"/>
                  </a:lnTo>
                  <a:lnTo>
                    <a:pt x="138" y="441"/>
                  </a:lnTo>
                  <a:lnTo>
                    <a:pt x="144" y="448"/>
                  </a:lnTo>
                  <a:lnTo>
                    <a:pt x="151" y="454"/>
                  </a:lnTo>
                  <a:lnTo>
                    <a:pt x="157" y="459"/>
                  </a:lnTo>
                  <a:lnTo>
                    <a:pt x="162" y="465"/>
                  </a:lnTo>
                  <a:lnTo>
                    <a:pt x="167" y="471"/>
                  </a:lnTo>
                  <a:lnTo>
                    <a:pt x="170" y="479"/>
                  </a:lnTo>
                  <a:lnTo>
                    <a:pt x="171" y="489"/>
                  </a:lnTo>
                  <a:lnTo>
                    <a:pt x="173" y="501"/>
                  </a:lnTo>
                  <a:lnTo>
                    <a:pt x="165" y="509"/>
                  </a:lnTo>
                  <a:lnTo>
                    <a:pt x="165" y="509"/>
                  </a:lnTo>
                  <a:lnTo>
                    <a:pt x="167" y="525"/>
                  </a:lnTo>
                  <a:lnTo>
                    <a:pt x="173" y="540"/>
                  </a:lnTo>
                  <a:lnTo>
                    <a:pt x="181" y="553"/>
                  </a:lnTo>
                  <a:lnTo>
                    <a:pt x="191" y="567"/>
                  </a:lnTo>
                  <a:lnTo>
                    <a:pt x="203" y="579"/>
                  </a:lnTo>
                  <a:lnTo>
                    <a:pt x="216" y="592"/>
                  </a:lnTo>
                  <a:lnTo>
                    <a:pt x="227" y="602"/>
                  </a:lnTo>
                  <a:lnTo>
                    <a:pt x="237" y="613"/>
                  </a:lnTo>
                  <a:lnTo>
                    <a:pt x="237" y="613"/>
                  </a:lnTo>
                  <a:lnTo>
                    <a:pt x="244" y="613"/>
                  </a:lnTo>
                  <a:lnTo>
                    <a:pt x="253" y="612"/>
                  </a:lnTo>
                  <a:lnTo>
                    <a:pt x="260" y="610"/>
                  </a:lnTo>
                  <a:lnTo>
                    <a:pt x="269" y="609"/>
                  </a:lnTo>
                  <a:lnTo>
                    <a:pt x="276" y="607"/>
                  </a:lnTo>
                  <a:lnTo>
                    <a:pt x="283" y="606"/>
                  </a:lnTo>
                  <a:lnTo>
                    <a:pt x="292" y="604"/>
                  </a:lnTo>
                  <a:lnTo>
                    <a:pt x="299" y="604"/>
                  </a:lnTo>
                  <a:lnTo>
                    <a:pt x="299" y="604"/>
                  </a:lnTo>
                  <a:lnTo>
                    <a:pt x="306" y="593"/>
                  </a:lnTo>
                  <a:lnTo>
                    <a:pt x="314" y="584"/>
                  </a:lnTo>
                  <a:lnTo>
                    <a:pt x="324" y="577"/>
                  </a:lnTo>
                  <a:lnTo>
                    <a:pt x="332" y="573"/>
                  </a:lnTo>
                  <a:lnTo>
                    <a:pt x="332" y="549"/>
                  </a:lnTo>
                  <a:lnTo>
                    <a:pt x="332" y="549"/>
                  </a:lnTo>
                  <a:lnTo>
                    <a:pt x="339" y="548"/>
                  </a:lnTo>
                  <a:lnTo>
                    <a:pt x="347" y="545"/>
                  </a:lnTo>
                  <a:lnTo>
                    <a:pt x="354" y="539"/>
                  </a:lnTo>
                  <a:lnTo>
                    <a:pt x="360" y="532"/>
                  </a:lnTo>
                  <a:lnTo>
                    <a:pt x="365" y="525"/>
                  </a:lnTo>
                  <a:lnTo>
                    <a:pt x="370" y="516"/>
                  </a:lnTo>
                  <a:lnTo>
                    <a:pt x="374" y="508"/>
                  </a:lnTo>
                  <a:lnTo>
                    <a:pt x="377" y="501"/>
                  </a:lnTo>
                  <a:lnTo>
                    <a:pt x="377" y="501"/>
                  </a:lnTo>
                  <a:lnTo>
                    <a:pt x="374" y="498"/>
                  </a:lnTo>
                  <a:lnTo>
                    <a:pt x="371" y="495"/>
                  </a:lnTo>
                  <a:lnTo>
                    <a:pt x="367" y="492"/>
                  </a:lnTo>
                  <a:lnTo>
                    <a:pt x="364" y="489"/>
                  </a:lnTo>
                  <a:lnTo>
                    <a:pt x="364" y="489"/>
                  </a:lnTo>
                  <a:lnTo>
                    <a:pt x="364" y="482"/>
                  </a:lnTo>
                  <a:lnTo>
                    <a:pt x="365" y="475"/>
                  </a:lnTo>
                  <a:lnTo>
                    <a:pt x="367" y="466"/>
                  </a:lnTo>
                  <a:lnTo>
                    <a:pt x="367" y="461"/>
                  </a:lnTo>
                  <a:lnTo>
                    <a:pt x="367" y="461"/>
                  </a:lnTo>
                  <a:lnTo>
                    <a:pt x="371" y="454"/>
                  </a:lnTo>
                  <a:lnTo>
                    <a:pt x="380" y="444"/>
                  </a:lnTo>
                  <a:lnTo>
                    <a:pt x="393" y="434"/>
                  </a:lnTo>
                  <a:lnTo>
                    <a:pt x="406" y="422"/>
                  </a:lnTo>
                  <a:lnTo>
                    <a:pt x="420" y="412"/>
                  </a:lnTo>
                  <a:lnTo>
                    <a:pt x="431" y="402"/>
                  </a:lnTo>
                  <a:lnTo>
                    <a:pt x="439" y="395"/>
                  </a:lnTo>
                  <a:lnTo>
                    <a:pt x="440" y="393"/>
                  </a:lnTo>
                  <a:lnTo>
                    <a:pt x="440" y="393"/>
                  </a:lnTo>
                  <a:lnTo>
                    <a:pt x="440" y="384"/>
                  </a:lnTo>
                  <a:lnTo>
                    <a:pt x="442" y="380"/>
                  </a:lnTo>
                  <a:lnTo>
                    <a:pt x="444" y="375"/>
                  </a:lnTo>
                  <a:lnTo>
                    <a:pt x="452" y="368"/>
                  </a:lnTo>
                  <a:lnTo>
                    <a:pt x="427" y="368"/>
                  </a:lnTo>
                  <a:lnTo>
                    <a:pt x="427" y="368"/>
                  </a:lnTo>
                  <a:lnTo>
                    <a:pt x="420" y="373"/>
                  </a:lnTo>
                  <a:lnTo>
                    <a:pt x="413" y="374"/>
                  </a:lnTo>
                  <a:lnTo>
                    <a:pt x="403" y="373"/>
                  </a:lnTo>
                  <a:lnTo>
                    <a:pt x="394" y="373"/>
                  </a:lnTo>
                  <a:lnTo>
                    <a:pt x="394" y="373"/>
                  </a:lnTo>
                  <a:lnTo>
                    <a:pt x="390" y="367"/>
                  </a:lnTo>
                  <a:lnTo>
                    <a:pt x="385" y="363"/>
                  </a:lnTo>
                  <a:lnTo>
                    <a:pt x="381" y="356"/>
                  </a:lnTo>
                  <a:lnTo>
                    <a:pt x="375" y="348"/>
                  </a:lnTo>
                  <a:lnTo>
                    <a:pt x="375" y="348"/>
                  </a:lnTo>
                  <a:lnTo>
                    <a:pt x="372" y="346"/>
                  </a:lnTo>
                  <a:lnTo>
                    <a:pt x="371" y="341"/>
                  </a:lnTo>
                  <a:lnTo>
                    <a:pt x="370" y="339"/>
                  </a:lnTo>
                  <a:lnTo>
                    <a:pt x="368" y="334"/>
                  </a:lnTo>
                  <a:lnTo>
                    <a:pt x="368" y="334"/>
                  </a:lnTo>
                  <a:lnTo>
                    <a:pt x="365" y="330"/>
                  </a:lnTo>
                  <a:lnTo>
                    <a:pt x="360" y="327"/>
                  </a:lnTo>
                  <a:lnTo>
                    <a:pt x="354" y="324"/>
                  </a:lnTo>
                  <a:lnTo>
                    <a:pt x="349" y="320"/>
                  </a:lnTo>
                  <a:lnTo>
                    <a:pt x="349" y="320"/>
                  </a:lnTo>
                  <a:lnTo>
                    <a:pt x="347" y="316"/>
                  </a:lnTo>
                  <a:lnTo>
                    <a:pt x="345" y="310"/>
                  </a:lnTo>
                  <a:lnTo>
                    <a:pt x="345" y="304"/>
                  </a:lnTo>
                  <a:lnTo>
                    <a:pt x="345" y="300"/>
                  </a:lnTo>
                  <a:lnTo>
                    <a:pt x="345" y="300"/>
                  </a:lnTo>
                  <a:lnTo>
                    <a:pt x="344" y="296"/>
                  </a:lnTo>
                  <a:lnTo>
                    <a:pt x="339" y="292"/>
                  </a:lnTo>
                  <a:lnTo>
                    <a:pt x="337" y="287"/>
                  </a:lnTo>
                  <a:lnTo>
                    <a:pt x="334" y="283"/>
                  </a:lnTo>
                  <a:lnTo>
                    <a:pt x="334" y="283"/>
                  </a:lnTo>
                  <a:lnTo>
                    <a:pt x="328" y="273"/>
                  </a:lnTo>
                  <a:lnTo>
                    <a:pt x="321" y="265"/>
                  </a:lnTo>
                  <a:lnTo>
                    <a:pt x="315" y="256"/>
                  </a:lnTo>
                  <a:lnTo>
                    <a:pt x="312" y="248"/>
                  </a:lnTo>
                  <a:lnTo>
                    <a:pt x="312" y="248"/>
                  </a:lnTo>
                  <a:lnTo>
                    <a:pt x="319" y="250"/>
                  </a:lnTo>
                  <a:lnTo>
                    <a:pt x="328" y="259"/>
                  </a:lnTo>
                  <a:lnTo>
                    <a:pt x="335" y="265"/>
                  </a:lnTo>
                  <a:lnTo>
                    <a:pt x="341" y="266"/>
                  </a:lnTo>
                  <a:lnTo>
                    <a:pt x="358" y="289"/>
                  </a:lnTo>
                  <a:lnTo>
                    <a:pt x="361" y="314"/>
                  </a:lnTo>
                  <a:lnTo>
                    <a:pt x="387" y="336"/>
                  </a:lnTo>
                  <a:lnTo>
                    <a:pt x="398" y="361"/>
                  </a:lnTo>
                  <a:lnTo>
                    <a:pt x="398" y="361"/>
                  </a:lnTo>
                  <a:lnTo>
                    <a:pt x="411" y="360"/>
                  </a:lnTo>
                  <a:lnTo>
                    <a:pt x="423" y="354"/>
                  </a:lnTo>
                  <a:lnTo>
                    <a:pt x="434" y="347"/>
                  </a:lnTo>
                  <a:lnTo>
                    <a:pt x="446" y="339"/>
                  </a:lnTo>
                  <a:lnTo>
                    <a:pt x="457" y="330"/>
                  </a:lnTo>
                  <a:lnTo>
                    <a:pt x="467" y="323"/>
                  </a:lnTo>
                  <a:lnTo>
                    <a:pt x="479" y="317"/>
                  </a:lnTo>
                  <a:lnTo>
                    <a:pt x="490" y="316"/>
                  </a:lnTo>
                  <a:lnTo>
                    <a:pt x="498" y="300"/>
                  </a:lnTo>
                  <a:lnTo>
                    <a:pt x="498" y="300"/>
                  </a:lnTo>
                  <a:lnTo>
                    <a:pt x="498" y="297"/>
                  </a:lnTo>
                  <a:lnTo>
                    <a:pt x="496" y="294"/>
                  </a:lnTo>
                  <a:lnTo>
                    <a:pt x="493" y="292"/>
                  </a:lnTo>
                  <a:lnTo>
                    <a:pt x="493" y="289"/>
                  </a:lnTo>
                  <a:lnTo>
                    <a:pt x="479" y="289"/>
                  </a:lnTo>
                  <a:lnTo>
                    <a:pt x="472" y="280"/>
                  </a:lnTo>
                  <a:lnTo>
                    <a:pt x="472" y="280"/>
                  </a:lnTo>
                  <a:lnTo>
                    <a:pt x="465" y="280"/>
                  </a:lnTo>
                  <a:lnTo>
                    <a:pt x="456" y="280"/>
                  </a:lnTo>
                  <a:lnTo>
                    <a:pt x="447" y="280"/>
                  </a:lnTo>
                  <a:lnTo>
                    <a:pt x="439" y="279"/>
                  </a:lnTo>
                  <a:lnTo>
                    <a:pt x="430" y="277"/>
                  </a:lnTo>
                  <a:lnTo>
                    <a:pt x="421" y="273"/>
                  </a:lnTo>
                  <a:lnTo>
                    <a:pt x="414" y="267"/>
                  </a:lnTo>
                  <a:lnTo>
                    <a:pt x="408" y="260"/>
                  </a:lnTo>
                  <a:lnTo>
                    <a:pt x="408" y="260"/>
                  </a:lnTo>
                  <a:lnTo>
                    <a:pt x="403" y="259"/>
                  </a:lnTo>
                  <a:lnTo>
                    <a:pt x="398" y="253"/>
                  </a:lnTo>
                  <a:lnTo>
                    <a:pt x="394" y="248"/>
                  </a:lnTo>
                  <a:lnTo>
                    <a:pt x="391" y="240"/>
                  </a:lnTo>
                  <a:lnTo>
                    <a:pt x="391" y="240"/>
                  </a:lnTo>
                  <a:lnTo>
                    <a:pt x="397" y="239"/>
                  </a:lnTo>
                  <a:lnTo>
                    <a:pt x="403" y="239"/>
                  </a:lnTo>
                  <a:lnTo>
                    <a:pt x="408" y="242"/>
                  </a:lnTo>
                  <a:lnTo>
                    <a:pt x="414" y="246"/>
                  </a:lnTo>
                  <a:lnTo>
                    <a:pt x="420" y="252"/>
                  </a:lnTo>
                  <a:lnTo>
                    <a:pt x="424" y="257"/>
                  </a:lnTo>
                  <a:lnTo>
                    <a:pt x="430" y="263"/>
                  </a:lnTo>
                  <a:lnTo>
                    <a:pt x="434" y="269"/>
                  </a:lnTo>
                  <a:lnTo>
                    <a:pt x="434" y="269"/>
                  </a:lnTo>
                  <a:lnTo>
                    <a:pt x="440" y="269"/>
                  </a:lnTo>
                  <a:lnTo>
                    <a:pt x="446" y="270"/>
                  </a:lnTo>
                  <a:lnTo>
                    <a:pt x="452" y="272"/>
                  </a:lnTo>
                  <a:lnTo>
                    <a:pt x="459" y="273"/>
                  </a:lnTo>
                  <a:lnTo>
                    <a:pt x="465" y="275"/>
                  </a:lnTo>
                  <a:lnTo>
                    <a:pt x="472" y="275"/>
                  </a:lnTo>
                  <a:lnTo>
                    <a:pt x="477" y="275"/>
                  </a:lnTo>
                  <a:lnTo>
                    <a:pt x="483" y="272"/>
                  </a:lnTo>
                  <a:lnTo>
                    <a:pt x="490" y="280"/>
                  </a:lnTo>
                  <a:lnTo>
                    <a:pt x="490" y="280"/>
                  </a:lnTo>
                  <a:lnTo>
                    <a:pt x="493" y="279"/>
                  </a:lnTo>
                  <a:lnTo>
                    <a:pt x="499" y="276"/>
                  </a:lnTo>
                  <a:lnTo>
                    <a:pt x="503" y="272"/>
                  </a:lnTo>
                  <a:lnTo>
                    <a:pt x="508" y="269"/>
                  </a:lnTo>
                  <a:lnTo>
                    <a:pt x="522" y="269"/>
                  </a:lnTo>
                  <a:lnTo>
                    <a:pt x="522" y="269"/>
                  </a:lnTo>
                  <a:lnTo>
                    <a:pt x="525" y="273"/>
                  </a:lnTo>
                  <a:lnTo>
                    <a:pt x="531" y="277"/>
                  </a:lnTo>
                  <a:lnTo>
                    <a:pt x="536" y="283"/>
                  </a:lnTo>
                  <a:lnTo>
                    <a:pt x="542" y="284"/>
                  </a:lnTo>
                  <a:lnTo>
                    <a:pt x="542" y="284"/>
                  </a:lnTo>
                  <a:lnTo>
                    <a:pt x="544" y="290"/>
                  </a:lnTo>
                  <a:lnTo>
                    <a:pt x="547" y="296"/>
                  </a:lnTo>
                  <a:lnTo>
                    <a:pt x="549" y="300"/>
                  </a:lnTo>
                  <a:lnTo>
                    <a:pt x="554" y="304"/>
                  </a:lnTo>
                  <a:lnTo>
                    <a:pt x="554" y="304"/>
                  </a:lnTo>
                  <a:lnTo>
                    <a:pt x="554" y="299"/>
                  </a:lnTo>
                  <a:lnTo>
                    <a:pt x="554" y="293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52" y="276"/>
                  </a:lnTo>
                  <a:lnTo>
                    <a:pt x="552" y="270"/>
                  </a:lnTo>
                  <a:lnTo>
                    <a:pt x="551" y="265"/>
                  </a:lnTo>
                  <a:lnTo>
                    <a:pt x="549" y="260"/>
                  </a:lnTo>
                  <a:lnTo>
                    <a:pt x="549" y="260"/>
                  </a:lnTo>
                  <a:lnTo>
                    <a:pt x="555" y="269"/>
                  </a:lnTo>
                  <a:lnTo>
                    <a:pt x="561" y="280"/>
                  </a:lnTo>
                  <a:lnTo>
                    <a:pt x="564" y="292"/>
                  </a:lnTo>
                  <a:lnTo>
                    <a:pt x="564" y="300"/>
                  </a:lnTo>
                  <a:lnTo>
                    <a:pt x="564" y="300"/>
                  </a:lnTo>
                  <a:lnTo>
                    <a:pt x="565" y="302"/>
                  </a:lnTo>
                  <a:lnTo>
                    <a:pt x="568" y="304"/>
                  </a:lnTo>
                  <a:lnTo>
                    <a:pt x="571" y="307"/>
                  </a:lnTo>
                  <a:lnTo>
                    <a:pt x="574" y="309"/>
                  </a:lnTo>
                  <a:lnTo>
                    <a:pt x="574" y="309"/>
                  </a:lnTo>
                  <a:lnTo>
                    <a:pt x="575" y="319"/>
                  </a:lnTo>
                  <a:lnTo>
                    <a:pt x="578" y="330"/>
                  </a:lnTo>
                  <a:lnTo>
                    <a:pt x="584" y="340"/>
                  </a:lnTo>
                  <a:lnTo>
                    <a:pt x="593" y="344"/>
                  </a:lnTo>
                  <a:lnTo>
                    <a:pt x="593" y="344"/>
                  </a:lnTo>
                  <a:lnTo>
                    <a:pt x="594" y="350"/>
                  </a:lnTo>
                  <a:lnTo>
                    <a:pt x="597" y="356"/>
                  </a:lnTo>
                  <a:lnTo>
                    <a:pt x="601" y="360"/>
                  </a:lnTo>
                  <a:lnTo>
                    <a:pt x="607" y="361"/>
                  </a:lnTo>
                  <a:lnTo>
                    <a:pt x="607" y="361"/>
                  </a:lnTo>
                  <a:lnTo>
                    <a:pt x="607" y="356"/>
                  </a:lnTo>
                  <a:lnTo>
                    <a:pt x="608" y="351"/>
                  </a:lnTo>
                  <a:lnTo>
                    <a:pt x="611" y="347"/>
                  </a:lnTo>
                  <a:lnTo>
                    <a:pt x="613" y="344"/>
                  </a:lnTo>
                  <a:lnTo>
                    <a:pt x="613" y="344"/>
                  </a:lnTo>
                  <a:lnTo>
                    <a:pt x="611" y="346"/>
                  </a:lnTo>
                  <a:lnTo>
                    <a:pt x="613" y="341"/>
                  </a:lnTo>
                  <a:lnTo>
                    <a:pt x="616" y="336"/>
                  </a:lnTo>
                  <a:lnTo>
                    <a:pt x="617" y="333"/>
                  </a:lnTo>
                  <a:lnTo>
                    <a:pt x="610" y="324"/>
                  </a:lnTo>
                  <a:lnTo>
                    <a:pt x="610" y="292"/>
                  </a:lnTo>
                  <a:lnTo>
                    <a:pt x="610" y="292"/>
                  </a:lnTo>
                  <a:lnTo>
                    <a:pt x="613" y="289"/>
                  </a:lnTo>
                  <a:lnTo>
                    <a:pt x="618" y="284"/>
                  </a:lnTo>
                  <a:lnTo>
                    <a:pt x="624" y="280"/>
                  </a:lnTo>
                  <a:lnTo>
                    <a:pt x="627" y="276"/>
                  </a:lnTo>
                  <a:lnTo>
                    <a:pt x="627" y="276"/>
                  </a:lnTo>
                  <a:lnTo>
                    <a:pt x="626" y="272"/>
                  </a:lnTo>
                  <a:lnTo>
                    <a:pt x="626" y="269"/>
                  </a:lnTo>
                  <a:lnTo>
                    <a:pt x="626" y="266"/>
                  </a:lnTo>
                  <a:lnTo>
                    <a:pt x="627" y="260"/>
                  </a:lnTo>
                  <a:lnTo>
                    <a:pt x="627" y="260"/>
                  </a:lnTo>
                  <a:lnTo>
                    <a:pt x="630" y="260"/>
                  </a:lnTo>
                  <a:lnTo>
                    <a:pt x="634" y="262"/>
                  </a:lnTo>
                  <a:lnTo>
                    <a:pt x="639" y="265"/>
                  </a:lnTo>
                  <a:lnTo>
                    <a:pt x="644" y="265"/>
                  </a:lnTo>
                  <a:lnTo>
                    <a:pt x="644" y="265"/>
                  </a:lnTo>
                  <a:lnTo>
                    <a:pt x="646" y="273"/>
                  </a:lnTo>
                  <a:lnTo>
                    <a:pt x="652" y="280"/>
                  </a:lnTo>
                  <a:lnTo>
                    <a:pt x="659" y="286"/>
                  </a:lnTo>
                  <a:lnTo>
                    <a:pt x="666" y="289"/>
                  </a:lnTo>
                  <a:lnTo>
                    <a:pt x="666" y="289"/>
                  </a:lnTo>
                  <a:lnTo>
                    <a:pt x="666" y="283"/>
                  </a:lnTo>
                  <a:lnTo>
                    <a:pt x="666" y="280"/>
                  </a:lnTo>
                  <a:lnTo>
                    <a:pt x="666" y="276"/>
                  </a:lnTo>
                  <a:lnTo>
                    <a:pt x="670" y="272"/>
                  </a:lnTo>
                  <a:lnTo>
                    <a:pt x="679" y="270"/>
                  </a:lnTo>
                  <a:lnTo>
                    <a:pt x="679" y="270"/>
                  </a:lnTo>
                  <a:lnTo>
                    <a:pt x="676" y="257"/>
                  </a:lnTo>
                  <a:lnTo>
                    <a:pt x="672" y="245"/>
                  </a:lnTo>
                  <a:lnTo>
                    <a:pt x="667" y="230"/>
                  </a:lnTo>
                  <a:lnTo>
                    <a:pt x="663" y="218"/>
                  </a:lnTo>
                  <a:lnTo>
                    <a:pt x="657" y="203"/>
                  </a:lnTo>
                  <a:lnTo>
                    <a:pt x="650" y="191"/>
                  </a:lnTo>
                  <a:lnTo>
                    <a:pt x="644" y="179"/>
                  </a:lnTo>
                  <a:lnTo>
                    <a:pt x="637" y="169"/>
                  </a:lnTo>
                  <a:lnTo>
                    <a:pt x="637" y="169"/>
                  </a:lnTo>
                  <a:lnTo>
                    <a:pt x="624" y="151"/>
                  </a:lnTo>
                  <a:lnTo>
                    <a:pt x="610" y="132"/>
                  </a:lnTo>
                  <a:lnTo>
                    <a:pt x="594" y="114"/>
                  </a:lnTo>
                  <a:lnTo>
                    <a:pt x="578" y="98"/>
                  </a:lnTo>
                  <a:lnTo>
                    <a:pt x="561" y="83"/>
                  </a:lnTo>
                  <a:lnTo>
                    <a:pt x="545" y="68"/>
                  </a:lnTo>
                  <a:lnTo>
                    <a:pt x="528" y="56"/>
                  </a:lnTo>
                  <a:lnTo>
                    <a:pt x="512" y="44"/>
                  </a:lnTo>
                  <a:lnTo>
                    <a:pt x="512" y="44"/>
                  </a:lnTo>
                  <a:lnTo>
                    <a:pt x="500" y="38"/>
                  </a:lnTo>
                  <a:lnTo>
                    <a:pt x="489" y="31"/>
                  </a:lnTo>
                  <a:lnTo>
                    <a:pt x="476" y="26"/>
                  </a:lnTo>
                  <a:lnTo>
                    <a:pt x="465" y="20"/>
                  </a:lnTo>
                  <a:lnTo>
                    <a:pt x="452" y="14"/>
                  </a:lnTo>
                  <a:lnTo>
                    <a:pt x="439" y="10"/>
                  </a:lnTo>
                  <a:lnTo>
                    <a:pt x="427" y="6"/>
                  </a:lnTo>
                  <a:lnTo>
                    <a:pt x="416" y="2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01" y="3"/>
                  </a:lnTo>
                  <a:lnTo>
                    <a:pt x="400" y="2"/>
                  </a:lnTo>
                  <a:lnTo>
                    <a:pt x="400" y="2"/>
                  </a:lnTo>
                  <a:lnTo>
                    <a:pt x="403" y="4"/>
                  </a:lnTo>
                  <a:lnTo>
                    <a:pt x="403" y="4"/>
                  </a:lnTo>
                  <a:lnTo>
                    <a:pt x="400" y="4"/>
                  </a:lnTo>
                  <a:lnTo>
                    <a:pt x="397" y="6"/>
                  </a:lnTo>
                  <a:lnTo>
                    <a:pt x="394" y="7"/>
                  </a:lnTo>
                  <a:lnTo>
                    <a:pt x="391" y="7"/>
                  </a:lnTo>
                  <a:lnTo>
                    <a:pt x="391" y="7"/>
                  </a:lnTo>
                  <a:lnTo>
                    <a:pt x="393" y="11"/>
                  </a:lnTo>
                  <a:lnTo>
                    <a:pt x="394" y="13"/>
                  </a:lnTo>
                  <a:lnTo>
                    <a:pt x="394" y="16"/>
                  </a:lnTo>
                  <a:lnTo>
                    <a:pt x="395" y="20"/>
                  </a:lnTo>
                  <a:lnTo>
                    <a:pt x="381" y="20"/>
                  </a:lnTo>
                  <a:lnTo>
                    <a:pt x="381" y="20"/>
                  </a:lnTo>
                  <a:lnTo>
                    <a:pt x="383" y="26"/>
                  </a:lnTo>
                  <a:lnTo>
                    <a:pt x="385" y="31"/>
                  </a:lnTo>
                  <a:lnTo>
                    <a:pt x="388" y="36"/>
                  </a:lnTo>
                  <a:lnTo>
                    <a:pt x="391" y="40"/>
                  </a:lnTo>
                  <a:lnTo>
                    <a:pt x="391" y="40"/>
                  </a:lnTo>
                  <a:lnTo>
                    <a:pt x="385" y="41"/>
                  </a:lnTo>
                  <a:lnTo>
                    <a:pt x="378" y="41"/>
                  </a:lnTo>
                  <a:lnTo>
                    <a:pt x="371" y="40"/>
                  </a:lnTo>
                  <a:lnTo>
                    <a:pt x="364" y="40"/>
                  </a:lnTo>
                  <a:lnTo>
                    <a:pt x="364" y="40"/>
                  </a:lnTo>
                  <a:lnTo>
                    <a:pt x="361" y="33"/>
                  </a:lnTo>
                  <a:lnTo>
                    <a:pt x="357" y="27"/>
                  </a:lnTo>
                  <a:lnTo>
                    <a:pt x="352" y="21"/>
                  </a:lnTo>
                  <a:lnTo>
                    <a:pt x="345" y="20"/>
                  </a:lnTo>
                  <a:lnTo>
                    <a:pt x="345" y="20"/>
                  </a:lnTo>
                  <a:lnTo>
                    <a:pt x="345" y="23"/>
                  </a:lnTo>
                  <a:lnTo>
                    <a:pt x="344" y="26"/>
                  </a:lnTo>
                  <a:lnTo>
                    <a:pt x="342" y="29"/>
                  </a:lnTo>
                  <a:lnTo>
                    <a:pt x="342" y="31"/>
                  </a:lnTo>
                  <a:lnTo>
                    <a:pt x="342" y="31"/>
                  </a:lnTo>
                  <a:lnTo>
                    <a:pt x="345" y="36"/>
                  </a:lnTo>
                  <a:lnTo>
                    <a:pt x="349" y="41"/>
                  </a:lnTo>
                  <a:lnTo>
                    <a:pt x="352" y="48"/>
                  </a:lnTo>
                  <a:lnTo>
                    <a:pt x="357" y="53"/>
                  </a:lnTo>
                  <a:lnTo>
                    <a:pt x="357" y="53"/>
                  </a:lnTo>
                  <a:lnTo>
                    <a:pt x="351" y="53"/>
                  </a:lnTo>
                  <a:lnTo>
                    <a:pt x="345" y="56"/>
                  </a:lnTo>
                  <a:lnTo>
                    <a:pt x="341" y="57"/>
                  </a:lnTo>
                  <a:lnTo>
                    <a:pt x="335" y="60"/>
                  </a:lnTo>
                  <a:lnTo>
                    <a:pt x="329" y="61"/>
                  </a:lnTo>
                  <a:lnTo>
                    <a:pt x="324" y="63"/>
                  </a:lnTo>
                  <a:lnTo>
                    <a:pt x="316" y="63"/>
                  </a:lnTo>
                  <a:lnTo>
                    <a:pt x="311" y="60"/>
                  </a:lnTo>
                  <a:lnTo>
                    <a:pt x="311" y="60"/>
                  </a:lnTo>
                  <a:lnTo>
                    <a:pt x="311" y="54"/>
                  </a:lnTo>
                  <a:lnTo>
                    <a:pt x="308" y="50"/>
                  </a:lnTo>
                  <a:lnTo>
                    <a:pt x="301" y="47"/>
                  </a:lnTo>
                  <a:lnTo>
                    <a:pt x="293" y="44"/>
                  </a:lnTo>
                  <a:lnTo>
                    <a:pt x="285" y="43"/>
                  </a:lnTo>
                  <a:lnTo>
                    <a:pt x="276" y="41"/>
                  </a:lnTo>
                  <a:lnTo>
                    <a:pt x="269" y="40"/>
                  </a:lnTo>
                  <a:lnTo>
                    <a:pt x="265" y="40"/>
                  </a:lnTo>
                  <a:lnTo>
                    <a:pt x="257" y="48"/>
                  </a:lnTo>
                  <a:lnTo>
                    <a:pt x="257" y="48"/>
                  </a:lnTo>
                  <a:lnTo>
                    <a:pt x="253" y="48"/>
                  </a:lnTo>
                  <a:lnTo>
                    <a:pt x="247" y="50"/>
                  </a:lnTo>
                  <a:lnTo>
                    <a:pt x="240" y="54"/>
                  </a:lnTo>
                  <a:lnTo>
                    <a:pt x="233" y="60"/>
                  </a:lnTo>
                  <a:lnTo>
                    <a:pt x="226" y="66"/>
                  </a:lnTo>
                  <a:lnTo>
                    <a:pt x="219" y="71"/>
                  </a:lnTo>
                  <a:lnTo>
                    <a:pt x="213" y="75"/>
                  </a:lnTo>
                  <a:lnTo>
                    <a:pt x="209" y="80"/>
                  </a:lnTo>
                  <a:lnTo>
                    <a:pt x="219" y="93"/>
                  </a:lnTo>
                  <a:lnTo>
                    <a:pt x="219" y="93"/>
                  </a:lnTo>
                  <a:lnTo>
                    <a:pt x="229" y="87"/>
                  </a:lnTo>
                  <a:lnTo>
                    <a:pt x="236" y="84"/>
                  </a:lnTo>
                  <a:lnTo>
                    <a:pt x="242" y="81"/>
                  </a:lnTo>
                  <a:lnTo>
                    <a:pt x="246" y="80"/>
                  </a:lnTo>
                  <a:lnTo>
                    <a:pt x="250" y="78"/>
                  </a:lnTo>
                  <a:lnTo>
                    <a:pt x="253" y="77"/>
                  </a:lnTo>
                  <a:lnTo>
                    <a:pt x="257" y="73"/>
                  </a:lnTo>
                  <a:lnTo>
                    <a:pt x="262" y="68"/>
                  </a:lnTo>
                  <a:lnTo>
                    <a:pt x="262" y="68"/>
                  </a:lnTo>
                  <a:lnTo>
                    <a:pt x="267" y="68"/>
                  </a:lnTo>
                  <a:lnTo>
                    <a:pt x="275" y="67"/>
                  </a:lnTo>
                  <a:lnTo>
                    <a:pt x="279" y="68"/>
                  </a:lnTo>
                  <a:lnTo>
                    <a:pt x="279" y="73"/>
                  </a:lnTo>
                  <a:lnTo>
                    <a:pt x="279" y="73"/>
                  </a:lnTo>
                  <a:lnTo>
                    <a:pt x="280" y="71"/>
                  </a:lnTo>
                  <a:lnTo>
                    <a:pt x="275" y="78"/>
                  </a:lnTo>
                  <a:lnTo>
                    <a:pt x="267" y="87"/>
                  </a:lnTo>
                  <a:lnTo>
                    <a:pt x="265" y="93"/>
                  </a:lnTo>
                  <a:lnTo>
                    <a:pt x="265" y="93"/>
                  </a:lnTo>
                  <a:lnTo>
                    <a:pt x="265" y="95"/>
                  </a:lnTo>
                  <a:lnTo>
                    <a:pt x="267" y="98"/>
                  </a:lnTo>
                  <a:lnTo>
                    <a:pt x="269" y="101"/>
                  </a:lnTo>
                  <a:lnTo>
                    <a:pt x="269" y="104"/>
                  </a:lnTo>
                  <a:lnTo>
                    <a:pt x="269" y="104"/>
                  </a:lnTo>
                  <a:lnTo>
                    <a:pt x="263" y="107"/>
                  </a:lnTo>
                  <a:lnTo>
                    <a:pt x="256" y="110"/>
                  </a:lnTo>
                  <a:lnTo>
                    <a:pt x="250" y="112"/>
                  </a:lnTo>
                  <a:lnTo>
                    <a:pt x="247" y="115"/>
                  </a:lnTo>
                  <a:lnTo>
                    <a:pt x="247" y="115"/>
                  </a:lnTo>
                  <a:lnTo>
                    <a:pt x="244" y="115"/>
                  </a:lnTo>
                  <a:lnTo>
                    <a:pt x="242" y="114"/>
                  </a:lnTo>
                  <a:lnTo>
                    <a:pt x="240" y="112"/>
                  </a:lnTo>
                  <a:lnTo>
                    <a:pt x="237" y="112"/>
                  </a:lnTo>
                  <a:lnTo>
                    <a:pt x="237" y="112"/>
                  </a:lnTo>
                  <a:lnTo>
                    <a:pt x="239" y="108"/>
                  </a:lnTo>
                  <a:lnTo>
                    <a:pt x="240" y="104"/>
                  </a:lnTo>
                  <a:lnTo>
                    <a:pt x="242" y="100"/>
                  </a:lnTo>
                  <a:lnTo>
                    <a:pt x="243" y="95"/>
                  </a:lnTo>
                  <a:lnTo>
                    <a:pt x="243" y="95"/>
                  </a:lnTo>
                  <a:lnTo>
                    <a:pt x="242" y="94"/>
                  </a:lnTo>
                  <a:lnTo>
                    <a:pt x="242" y="93"/>
                  </a:lnTo>
                  <a:lnTo>
                    <a:pt x="242" y="91"/>
                  </a:lnTo>
                  <a:lnTo>
                    <a:pt x="242" y="88"/>
                  </a:lnTo>
                  <a:lnTo>
                    <a:pt x="242" y="88"/>
                  </a:lnTo>
                  <a:lnTo>
                    <a:pt x="240" y="88"/>
                  </a:lnTo>
                  <a:lnTo>
                    <a:pt x="237" y="90"/>
                  </a:lnTo>
                  <a:lnTo>
                    <a:pt x="236" y="91"/>
                  </a:lnTo>
                  <a:lnTo>
                    <a:pt x="233" y="91"/>
                  </a:lnTo>
                  <a:lnTo>
                    <a:pt x="224" y="93"/>
                  </a:lnTo>
                  <a:lnTo>
                    <a:pt x="224" y="93"/>
                  </a:lnTo>
                  <a:lnTo>
                    <a:pt x="224" y="97"/>
                  </a:lnTo>
                  <a:lnTo>
                    <a:pt x="224" y="100"/>
                  </a:lnTo>
                  <a:lnTo>
                    <a:pt x="226" y="101"/>
                  </a:lnTo>
                  <a:lnTo>
                    <a:pt x="226" y="104"/>
                  </a:lnTo>
                  <a:lnTo>
                    <a:pt x="226" y="104"/>
                  </a:lnTo>
                  <a:lnTo>
                    <a:pt x="223" y="108"/>
                  </a:lnTo>
                  <a:lnTo>
                    <a:pt x="217" y="111"/>
                  </a:lnTo>
                  <a:lnTo>
                    <a:pt x="211" y="114"/>
                  </a:lnTo>
                  <a:lnTo>
                    <a:pt x="209" y="115"/>
                  </a:lnTo>
                  <a:lnTo>
                    <a:pt x="209" y="115"/>
                  </a:lnTo>
                  <a:lnTo>
                    <a:pt x="209" y="112"/>
                  </a:lnTo>
                  <a:lnTo>
                    <a:pt x="201" y="112"/>
                  </a:lnTo>
                  <a:lnTo>
                    <a:pt x="191" y="114"/>
                  </a:lnTo>
                  <a:lnTo>
                    <a:pt x="184" y="115"/>
                  </a:lnTo>
                  <a:lnTo>
                    <a:pt x="173" y="128"/>
                  </a:lnTo>
                  <a:lnTo>
                    <a:pt x="173" y="128"/>
                  </a:lnTo>
                  <a:lnTo>
                    <a:pt x="162" y="128"/>
                  </a:lnTo>
                  <a:lnTo>
                    <a:pt x="151" y="127"/>
                  </a:lnTo>
                  <a:lnTo>
                    <a:pt x="139" y="127"/>
                  </a:lnTo>
                  <a:lnTo>
                    <a:pt x="131" y="128"/>
                  </a:lnTo>
                  <a:lnTo>
                    <a:pt x="131" y="128"/>
                  </a:lnTo>
                  <a:lnTo>
                    <a:pt x="132" y="131"/>
                  </a:lnTo>
                  <a:lnTo>
                    <a:pt x="135" y="134"/>
                  </a:lnTo>
                  <a:lnTo>
                    <a:pt x="138" y="135"/>
                  </a:lnTo>
                  <a:lnTo>
                    <a:pt x="141" y="137"/>
                  </a:lnTo>
                  <a:lnTo>
                    <a:pt x="141" y="137"/>
                  </a:lnTo>
                  <a:lnTo>
                    <a:pt x="141" y="141"/>
                  </a:lnTo>
                  <a:lnTo>
                    <a:pt x="139" y="145"/>
                  </a:lnTo>
                  <a:lnTo>
                    <a:pt x="137" y="149"/>
                  </a:lnTo>
                  <a:lnTo>
                    <a:pt x="134" y="152"/>
                  </a:lnTo>
                  <a:lnTo>
                    <a:pt x="134" y="152"/>
                  </a:lnTo>
                  <a:lnTo>
                    <a:pt x="131" y="152"/>
                  </a:lnTo>
                  <a:lnTo>
                    <a:pt x="128" y="151"/>
                  </a:lnTo>
                  <a:lnTo>
                    <a:pt x="125" y="151"/>
                  </a:lnTo>
                  <a:lnTo>
                    <a:pt x="121" y="152"/>
                  </a:lnTo>
                  <a:lnTo>
                    <a:pt x="106" y="137"/>
                  </a:lnTo>
                  <a:lnTo>
                    <a:pt x="106" y="137"/>
                  </a:lnTo>
                  <a:lnTo>
                    <a:pt x="104" y="137"/>
                  </a:lnTo>
                  <a:lnTo>
                    <a:pt x="101" y="138"/>
                  </a:lnTo>
                  <a:lnTo>
                    <a:pt x="98" y="139"/>
                  </a:lnTo>
                  <a:lnTo>
                    <a:pt x="95" y="139"/>
                  </a:lnTo>
                  <a:lnTo>
                    <a:pt x="95" y="139"/>
                  </a:lnTo>
                  <a:lnTo>
                    <a:pt x="95" y="147"/>
                  </a:lnTo>
                  <a:lnTo>
                    <a:pt x="93" y="154"/>
                  </a:lnTo>
                  <a:lnTo>
                    <a:pt x="92" y="161"/>
                  </a:lnTo>
                  <a:lnTo>
                    <a:pt x="92" y="168"/>
                  </a:lnTo>
                  <a:lnTo>
                    <a:pt x="82" y="181"/>
                  </a:lnTo>
                  <a:lnTo>
                    <a:pt x="82" y="196"/>
                  </a:lnTo>
                  <a:lnTo>
                    <a:pt x="82" y="196"/>
                  </a:lnTo>
                  <a:lnTo>
                    <a:pt x="85" y="196"/>
                  </a:lnTo>
                  <a:lnTo>
                    <a:pt x="88" y="198"/>
                  </a:lnTo>
                  <a:lnTo>
                    <a:pt x="89" y="201"/>
                  </a:lnTo>
                  <a:lnTo>
                    <a:pt x="92" y="201"/>
                  </a:lnTo>
                  <a:lnTo>
                    <a:pt x="92" y="201"/>
                  </a:lnTo>
                  <a:lnTo>
                    <a:pt x="101" y="199"/>
                  </a:lnTo>
                  <a:lnTo>
                    <a:pt x="109" y="201"/>
                  </a:lnTo>
                  <a:lnTo>
                    <a:pt x="119" y="203"/>
                  </a:lnTo>
                  <a:lnTo>
                    <a:pt x="128" y="205"/>
                  </a:lnTo>
                  <a:lnTo>
                    <a:pt x="128" y="205"/>
                  </a:lnTo>
                  <a:lnTo>
                    <a:pt x="129" y="201"/>
                  </a:lnTo>
                  <a:lnTo>
                    <a:pt x="131" y="195"/>
                  </a:lnTo>
                  <a:lnTo>
                    <a:pt x="135" y="189"/>
                  </a:lnTo>
                  <a:lnTo>
                    <a:pt x="138" y="185"/>
                  </a:lnTo>
                  <a:lnTo>
                    <a:pt x="138" y="185"/>
                  </a:lnTo>
                  <a:lnTo>
                    <a:pt x="142" y="185"/>
                  </a:lnTo>
                  <a:lnTo>
                    <a:pt x="147" y="186"/>
                  </a:lnTo>
                  <a:lnTo>
                    <a:pt x="151" y="188"/>
                  </a:lnTo>
                  <a:lnTo>
                    <a:pt x="155" y="188"/>
                  </a:lnTo>
                  <a:lnTo>
                    <a:pt x="155" y="188"/>
                  </a:lnTo>
                  <a:lnTo>
                    <a:pt x="161" y="182"/>
                  </a:lnTo>
                  <a:lnTo>
                    <a:pt x="168" y="175"/>
                  </a:lnTo>
                  <a:lnTo>
                    <a:pt x="175" y="169"/>
                  </a:lnTo>
                  <a:lnTo>
                    <a:pt x="184" y="168"/>
                  </a:lnTo>
                  <a:lnTo>
                    <a:pt x="201" y="188"/>
                  </a:lnTo>
                  <a:lnTo>
                    <a:pt x="201" y="188"/>
                  </a:lnTo>
                  <a:lnTo>
                    <a:pt x="200" y="191"/>
                  </a:lnTo>
                  <a:lnTo>
                    <a:pt x="198" y="193"/>
                  </a:lnTo>
                  <a:lnTo>
                    <a:pt x="198" y="198"/>
                  </a:lnTo>
                  <a:lnTo>
                    <a:pt x="198" y="201"/>
                  </a:lnTo>
                  <a:lnTo>
                    <a:pt x="198" y="201"/>
                  </a:lnTo>
                  <a:lnTo>
                    <a:pt x="197" y="201"/>
                  </a:lnTo>
                  <a:lnTo>
                    <a:pt x="193" y="202"/>
                  </a:lnTo>
                  <a:lnTo>
                    <a:pt x="191" y="203"/>
                  </a:lnTo>
                  <a:lnTo>
                    <a:pt x="191" y="208"/>
                  </a:lnTo>
                  <a:lnTo>
                    <a:pt x="191" y="208"/>
                  </a:lnTo>
                  <a:lnTo>
                    <a:pt x="194" y="212"/>
                  </a:lnTo>
                  <a:lnTo>
                    <a:pt x="200" y="216"/>
                  </a:lnTo>
                  <a:lnTo>
                    <a:pt x="207" y="220"/>
                  </a:lnTo>
                  <a:lnTo>
                    <a:pt x="211" y="225"/>
                  </a:lnTo>
                  <a:lnTo>
                    <a:pt x="211" y="225"/>
                  </a:lnTo>
                  <a:lnTo>
                    <a:pt x="216" y="220"/>
                  </a:lnTo>
                  <a:lnTo>
                    <a:pt x="221" y="215"/>
                  </a:lnTo>
                  <a:lnTo>
                    <a:pt x="227" y="209"/>
                  </a:lnTo>
                  <a:lnTo>
                    <a:pt x="233" y="205"/>
                  </a:lnTo>
                  <a:lnTo>
                    <a:pt x="233" y="188"/>
                  </a:lnTo>
                  <a:lnTo>
                    <a:pt x="240" y="196"/>
                  </a:lnTo>
                  <a:lnTo>
                    <a:pt x="240" y="212"/>
                  </a:lnTo>
                  <a:lnTo>
                    <a:pt x="240" y="212"/>
                  </a:lnTo>
                  <a:lnTo>
                    <a:pt x="246" y="213"/>
                  </a:lnTo>
                  <a:lnTo>
                    <a:pt x="250" y="218"/>
                  </a:lnTo>
                  <a:lnTo>
                    <a:pt x="253" y="222"/>
                  </a:lnTo>
                  <a:lnTo>
                    <a:pt x="255" y="228"/>
                  </a:lnTo>
                  <a:lnTo>
                    <a:pt x="255" y="228"/>
                  </a:lnTo>
                  <a:lnTo>
                    <a:pt x="257" y="219"/>
                  </a:lnTo>
                  <a:lnTo>
                    <a:pt x="263" y="208"/>
                  </a:lnTo>
                  <a:lnTo>
                    <a:pt x="269" y="198"/>
                  </a:lnTo>
                  <a:lnTo>
                    <a:pt x="273" y="191"/>
                  </a:lnTo>
                  <a:lnTo>
                    <a:pt x="273" y="191"/>
                  </a:lnTo>
                  <a:lnTo>
                    <a:pt x="276" y="192"/>
                  </a:lnTo>
                  <a:lnTo>
                    <a:pt x="279" y="193"/>
                  </a:lnTo>
                  <a:lnTo>
                    <a:pt x="280" y="195"/>
                  </a:lnTo>
                  <a:lnTo>
                    <a:pt x="283" y="196"/>
                  </a:lnTo>
                  <a:lnTo>
                    <a:pt x="288" y="192"/>
                  </a:lnTo>
                  <a:lnTo>
                    <a:pt x="288" y="192"/>
                  </a:lnTo>
                  <a:lnTo>
                    <a:pt x="290" y="192"/>
                  </a:lnTo>
                  <a:lnTo>
                    <a:pt x="293" y="193"/>
                  </a:lnTo>
                  <a:lnTo>
                    <a:pt x="295" y="196"/>
                  </a:lnTo>
                  <a:lnTo>
                    <a:pt x="298" y="196"/>
                  </a:lnTo>
                  <a:lnTo>
                    <a:pt x="298" y="196"/>
                  </a:lnTo>
                  <a:lnTo>
                    <a:pt x="298" y="191"/>
                  </a:lnTo>
                  <a:lnTo>
                    <a:pt x="301" y="186"/>
                  </a:lnTo>
                  <a:lnTo>
                    <a:pt x="302" y="182"/>
                  </a:lnTo>
                  <a:lnTo>
                    <a:pt x="302" y="179"/>
                  </a:lnTo>
                  <a:lnTo>
                    <a:pt x="302" y="179"/>
                  </a:lnTo>
                  <a:lnTo>
                    <a:pt x="311" y="181"/>
                  </a:lnTo>
                  <a:lnTo>
                    <a:pt x="318" y="182"/>
                  </a:lnTo>
                  <a:lnTo>
                    <a:pt x="324" y="184"/>
                  </a:lnTo>
                  <a:lnTo>
                    <a:pt x="332" y="185"/>
                  </a:lnTo>
                  <a:lnTo>
                    <a:pt x="332" y="185"/>
                  </a:lnTo>
                  <a:lnTo>
                    <a:pt x="332" y="182"/>
                  </a:lnTo>
                  <a:lnTo>
                    <a:pt x="334" y="178"/>
                  </a:lnTo>
                  <a:lnTo>
                    <a:pt x="335" y="174"/>
                  </a:lnTo>
                  <a:lnTo>
                    <a:pt x="335" y="169"/>
                  </a:lnTo>
                  <a:lnTo>
                    <a:pt x="342" y="162"/>
                  </a:lnTo>
                  <a:lnTo>
                    <a:pt x="342" y="162"/>
                  </a:lnTo>
                  <a:lnTo>
                    <a:pt x="344" y="172"/>
                  </a:lnTo>
                  <a:lnTo>
                    <a:pt x="354" y="182"/>
                  </a:lnTo>
                  <a:lnTo>
                    <a:pt x="367" y="192"/>
                  </a:lnTo>
                  <a:lnTo>
                    <a:pt x="377" y="199"/>
                  </a:lnTo>
                  <a:lnTo>
                    <a:pt x="377" y="199"/>
                  </a:lnTo>
                  <a:lnTo>
                    <a:pt x="371" y="201"/>
                  </a:lnTo>
                  <a:lnTo>
                    <a:pt x="364" y="202"/>
                  </a:lnTo>
                  <a:lnTo>
                    <a:pt x="357" y="202"/>
                  </a:lnTo>
                  <a:lnTo>
                    <a:pt x="351" y="202"/>
                  </a:lnTo>
                  <a:lnTo>
                    <a:pt x="342" y="196"/>
                  </a:lnTo>
                  <a:lnTo>
                    <a:pt x="342" y="196"/>
                  </a:lnTo>
                  <a:lnTo>
                    <a:pt x="337" y="196"/>
                  </a:lnTo>
                  <a:lnTo>
                    <a:pt x="329" y="196"/>
                  </a:lnTo>
                  <a:lnTo>
                    <a:pt x="324" y="195"/>
                  </a:lnTo>
                  <a:lnTo>
                    <a:pt x="316" y="192"/>
                  </a:lnTo>
                  <a:lnTo>
                    <a:pt x="306" y="202"/>
                  </a:lnTo>
                  <a:lnTo>
                    <a:pt x="306" y="202"/>
                  </a:lnTo>
                  <a:lnTo>
                    <a:pt x="301" y="202"/>
                  </a:lnTo>
                  <a:lnTo>
                    <a:pt x="296" y="201"/>
                  </a:lnTo>
                  <a:lnTo>
                    <a:pt x="292" y="199"/>
                  </a:lnTo>
                  <a:lnTo>
                    <a:pt x="288" y="199"/>
                  </a:lnTo>
                  <a:lnTo>
                    <a:pt x="272" y="19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0" name="Freeform 482"/>
            <p:cNvSpPr>
              <a:spLocks/>
            </p:cNvSpPr>
            <p:nvPr userDrawn="1"/>
          </p:nvSpPr>
          <p:spPr bwMode="auto">
            <a:xfrm>
              <a:off x="8678879" y="277813"/>
              <a:ext cx="38101" cy="34925"/>
            </a:xfrm>
            <a:custGeom>
              <a:avLst/>
              <a:gdLst/>
              <a:ahLst/>
              <a:cxnLst>
                <a:cxn ang="0">
                  <a:pos x="49" y="57"/>
                </a:cxn>
                <a:cxn ang="0">
                  <a:pos x="27" y="57"/>
                </a:cxn>
                <a:cxn ang="0">
                  <a:pos x="27" y="57"/>
                </a:cxn>
                <a:cxn ang="0">
                  <a:pos x="27" y="53"/>
                </a:cxn>
                <a:cxn ang="0">
                  <a:pos x="27" y="49"/>
                </a:cxn>
                <a:cxn ang="0">
                  <a:pos x="29" y="44"/>
                </a:cxn>
                <a:cxn ang="0">
                  <a:pos x="30" y="40"/>
                </a:cxn>
                <a:cxn ang="0">
                  <a:pos x="19" y="30"/>
                </a:cxn>
                <a:cxn ang="0">
                  <a:pos x="6" y="30"/>
                </a:cxn>
                <a:cxn ang="0">
                  <a:pos x="6" y="30"/>
                </a:cxn>
                <a:cxn ang="0">
                  <a:pos x="4" y="27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3" y="16"/>
                </a:cxn>
                <a:cxn ang="0">
                  <a:pos x="3" y="16"/>
                </a:cxn>
                <a:cxn ang="0">
                  <a:pos x="6" y="16"/>
                </a:cxn>
                <a:cxn ang="0">
                  <a:pos x="10" y="17"/>
                </a:cxn>
                <a:cxn ang="0">
                  <a:pos x="14" y="19"/>
                </a:cxn>
                <a:cxn ang="0">
                  <a:pos x="19" y="19"/>
                </a:cxn>
                <a:cxn ang="0">
                  <a:pos x="19" y="19"/>
                </a:cxn>
                <a:cxn ang="0">
                  <a:pos x="19" y="14"/>
                </a:cxn>
                <a:cxn ang="0">
                  <a:pos x="20" y="9"/>
                </a:cxn>
                <a:cxn ang="0">
                  <a:pos x="22" y="3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6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32" y="7"/>
                </a:cxn>
                <a:cxn ang="0">
                  <a:pos x="35" y="9"/>
                </a:cxn>
                <a:cxn ang="0">
                  <a:pos x="36" y="12"/>
                </a:cxn>
                <a:cxn ang="0">
                  <a:pos x="39" y="13"/>
                </a:cxn>
                <a:cxn ang="0">
                  <a:pos x="39" y="13"/>
                </a:cxn>
                <a:cxn ang="0">
                  <a:pos x="37" y="16"/>
                </a:cxn>
                <a:cxn ang="0">
                  <a:pos x="35" y="17"/>
                </a:cxn>
                <a:cxn ang="0">
                  <a:pos x="33" y="20"/>
                </a:cxn>
                <a:cxn ang="0">
                  <a:pos x="33" y="24"/>
                </a:cxn>
                <a:cxn ang="0">
                  <a:pos x="33" y="24"/>
                </a:cxn>
                <a:cxn ang="0">
                  <a:pos x="36" y="24"/>
                </a:cxn>
                <a:cxn ang="0">
                  <a:pos x="39" y="26"/>
                </a:cxn>
                <a:cxn ang="0">
                  <a:pos x="40" y="29"/>
                </a:cxn>
                <a:cxn ang="0">
                  <a:pos x="42" y="33"/>
                </a:cxn>
                <a:cxn ang="0">
                  <a:pos x="42" y="33"/>
                </a:cxn>
                <a:cxn ang="0">
                  <a:pos x="42" y="37"/>
                </a:cxn>
                <a:cxn ang="0">
                  <a:pos x="46" y="41"/>
                </a:cxn>
                <a:cxn ang="0">
                  <a:pos x="50" y="44"/>
                </a:cxn>
                <a:cxn ang="0">
                  <a:pos x="55" y="49"/>
                </a:cxn>
                <a:cxn ang="0">
                  <a:pos x="49" y="57"/>
                </a:cxn>
              </a:cxnLst>
              <a:rect l="0" t="0" r="r" b="b"/>
              <a:pathLst>
                <a:path w="55" h="57">
                  <a:moveTo>
                    <a:pt x="49" y="57"/>
                  </a:moveTo>
                  <a:lnTo>
                    <a:pt x="27" y="57"/>
                  </a:lnTo>
                  <a:lnTo>
                    <a:pt x="27" y="57"/>
                  </a:lnTo>
                  <a:lnTo>
                    <a:pt x="27" y="53"/>
                  </a:lnTo>
                  <a:lnTo>
                    <a:pt x="27" y="49"/>
                  </a:lnTo>
                  <a:lnTo>
                    <a:pt x="29" y="44"/>
                  </a:lnTo>
                  <a:lnTo>
                    <a:pt x="30" y="40"/>
                  </a:lnTo>
                  <a:lnTo>
                    <a:pt x="19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4" y="27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6"/>
                  </a:lnTo>
                  <a:lnTo>
                    <a:pt x="10" y="17"/>
                  </a:lnTo>
                  <a:lnTo>
                    <a:pt x="14" y="19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14"/>
                  </a:lnTo>
                  <a:lnTo>
                    <a:pt x="20" y="9"/>
                  </a:lnTo>
                  <a:lnTo>
                    <a:pt x="22" y="3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32" y="7"/>
                  </a:lnTo>
                  <a:lnTo>
                    <a:pt x="35" y="9"/>
                  </a:lnTo>
                  <a:lnTo>
                    <a:pt x="36" y="12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7" y="16"/>
                  </a:lnTo>
                  <a:lnTo>
                    <a:pt x="35" y="17"/>
                  </a:lnTo>
                  <a:lnTo>
                    <a:pt x="33" y="20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6" y="24"/>
                  </a:lnTo>
                  <a:lnTo>
                    <a:pt x="39" y="26"/>
                  </a:lnTo>
                  <a:lnTo>
                    <a:pt x="40" y="29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42" y="37"/>
                  </a:lnTo>
                  <a:lnTo>
                    <a:pt x="46" y="41"/>
                  </a:lnTo>
                  <a:lnTo>
                    <a:pt x="50" y="44"/>
                  </a:lnTo>
                  <a:lnTo>
                    <a:pt x="55" y="49"/>
                  </a:lnTo>
                  <a:lnTo>
                    <a:pt x="49" y="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1" name="Freeform 483"/>
            <p:cNvSpPr>
              <a:spLocks/>
            </p:cNvSpPr>
            <p:nvPr userDrawn="1"/>
          </p:nvSpPr>
          <p:spPr bwMode="auto">
            <a:xfrm>
              <a:off x="8320097" y="404813"/>
              <a:ext cx="47626" cy="69850"/>
            </a:xfrm>
            <a:custGeom>
              <a:avLst/>
              <a:gdLst/>
              <a:ahLst/>
              <a:cxnLst>
                <a:cxn ang="0">
                  <a:pos x="27" y="113"/>
                </a:cxn>
                <a:cxn ang="0">
                  <a:pos x="27" y="113"/>
                </a:cxn>
                <a:cxn ang="0">
                  <a:pos x="35" y="106"/>
                </a:cxn>
                <a:cxn ang="0">
                  <a:pos x="47" y="97"/>
                </a:cxn>
                <a:cxn ang="0">
                  <a:pos x="60" y="90"/>
                </a:cxn>
                <a:cxn ang="0">
                  <a:pos x="68" y="84"/>
                </a:cxn>
                <a:cxn ang="0">
                  <a:pos x="68" y="84"/>
                </a:cxn>
                <a:cxn ang="0">
                  <a:pos x="60" y="77"/>
                </a:cxn>
                <a:cxn ang="0">
                  <a:pos x="55" y="67"/>
                </a:cxn>
                <a:cxn ang="0">
                  <a:pos x="47" y="59"/>
                </a:cxn>
                <a:cxn ang="0">
                  <a:pos x="40" y="52"/>
                </a:cxn>
                <a:cxn ang="0">
                  <a:pos x="40" y="36"/>
                </a:cxn>
                <a:cxn ang="0">
                  <a:pos x="40" y="36"/>
                </a:cxn>
                <a:cxn ang="0">
                  <a:pos x="36" y="36"/>
                </a:cxn>
                <a:cxn ang="0">
                  <a:pos x="32" y="33"/>
                </a:cxn>
                <a:cxn ang="0">
                  <a:pos x="29" y="32"/>
                </a:cxn>
                <a:cxn ang="0">
                  <a:pos x="27" y="32"/>
                </a:cxn>
                <a:cxn ang="0">
                  <a:pos x="23" y="27"/>
                </a:cxn>
                <a:cxn ang="0">
                  <a:pos x="23" y="27"/>
                </a:cxn>
                <a:cxn ang="0">
                  <a:pos x="19" y="22"/>
                </a:cxn>
                <a:cxn ang="0">
                  <a:pos x="14" y="13"/>
                </a:cxn>
                <a:cxn ang="0">
                  <a:pos x="7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3" y="30"/>
                </a:cxn>
                <a:cxn ang="0">
                  <a:pos x="6" y="46"/>
                </a:cxn>
                <a:cxn ang="0">
                  <a:pos x="9" y="62"/>
                </a:cxn>
                <a:cxn ang="0">
                  <a:pos x="13" y="77"/>
                </a:cxn>
                <a:cxn ang="0">
                  <a:pos x="17" y="91"/>
                </a:cxn>
                <a:cxn ang="0">
                  <a:pos x="23" y="103"/>
                </a:cxn>
                <a:cxn ang="0">
                  <a:pos x="27" y="113"/>
                </a:cxn>
              </a:cxnLst>
              <a:rect l="0" t="0" r="r" b="b"/>
              <a:pathLst>
                <a:path w="68" h="113">
                  <a:moveTo>
                    <a:pt x="27" y="113"/>
                  </a:moveTo>
                  <a:lnTo>
                    <a:pt x="27" y="113"/>
                  </a:lnTo>
                  <a:lnTo>
                    <a:pt x="35" y="106"/>
                  </a:lnTo>
                  <a:lnTo>
                    <a:pt x="47" y="97"/>
                  </a:lnTo>
                  <a:lnTo>
                    <a:pt x="60" y="90"/>
                  </a:lnTo>
                  <a:lnTo>
                    <a:pt x="68" y="84"/>
                  </a:lnTo>
                  <a:lnTo>
                    <a:pt x="68" y="84"/>
                  </a:lnTo>
                  <a:lnTo>
                    <a:pt x="60" y="77"/>
                  </a:lnTo>
                  <a:lnTo>
                    <a:pt x="55" y="67"/>
                  </a:lnTo>
                  <a:lnTo>
                    <a:pt x="47" y="59"/>
                  </a:lnTo>
                  <a:lnTo>
                    <a:pt x="40" y="52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6" y="36"/>
                  </a:lnTo>
                  <a:lnTo>
                    <a:pt x="32" y="33"/>
                  </a:lnTo>
                  <a:lnTo>
                    <a:pt x="29" y="32"/>
                  </a:lnTo>
                  <a:lnTo>
                    <a:pt x="27" y="32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19" y="22"/>
                  </a:lnTo>
                  <a:lnTo>
                    <a:pt x="14" y="13"/>
                  </a:lnTo>
                  <a:lnTo>
                    <a:pt x="7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3" y="30"/>
                  </a:lnTo>
                  <a:lnTo>
                    <a:pt x="6" y="46"/>
                  </a:lnTo>
                  <a:lnTo>
                    <a:pt x="9" y="62"/>
                  </a:lnTo>
                  <a:lnTo>
                    <a:pt x="13" y="77"/>
                  </a:lnTo>
                  <a:lnTo>
                    <a:pt x="17" y="91"/>
                  </a:lnTo>
                  <a:lnTo>
                    <a:pt x="23" y="103"/>
                  </a:lnTo>
                  <a:lnTo>
                    <a:pt x="27" y="1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2" name="Freeform 484"/>
            <p:cNvSpPr>
              <a:spLocks/>
            </p:cNvSpPr>
            <p:nvPr userDrawn="1"/>
          </p:nvSpPr>
          <p:spPr bwMode="auto">
            <a:xfrm>
              <a:off x="8675704" y="490538"/>
              <a:ext cx="46038" cy="39687"/>
            </a:xfrm>
            <a:custGeom>
              <a:avLst/>
              <a:gdLst/>
              <a:ahLst/>
              <a:cxnLst>
                <a:cxn ang="0">
                  <a:pos x="20" y="67"/>
                </a:cxn>
                <a:cxn ang="0">
                  <a:pos x="20" y="67"/>
                </a:cxn>
                <a:cxn ang="0">
                  <a:pos x="16" y="67"/>
                </a:cxn>
                <a:cxn ang="0">
                  <a:pos x="10" y="64"/>
                </a:cxn>
                <a:cxn ang="0">
                  <a:pos x="4" y="63"/>
                </a:cxn>
                <a:cxn ang="0">
                  <a:pos x="0" y="63"/>
                </a:cxn>
                <a:cxn ang="0">
                  <a:pos x="0" y="63"/>
                </a:cxn>
                <a:cxn ang="0">
                  <a:pos x="2" y="59"/>
                </a:cxn>
                <a:cxn ang="0">
                  <a:pos x="3" y="54"/>
                </a:cxn>
                <a:cxn ang="0">
                  <a:pos x="6" y="53"/>
                </a:cxn>
                <a:cxn ang="0">
                  <a:pos x="9" y="50"/>
                </a:cxn>
                <a:cxn ang="0">
                  <a:pos x="0" y="43"/>
                </a:cxn>
                <a:cxn ang="0">
                  <a:pos x="0" y="36"/>
                </a:cxn>
                <a:cxn ang="0">
                  <a:pos x="9" y="29"/>
                </a:cxn>
                <a:cxn ang="0">
                  <a:pos x="25" y="29"/>
                </a:cxn>
                <a:cxn ang="0">
                  <a:pos x="25" y="29"/>
                </a:cxn>
                <a:cxn ang="0">
                  <a:pos x="32" y="22"/>
                </a:cxn>
                <a:cxn ang="0">
                  <a:pos x="42" y="12"/>
                </a:cxn>
                <a:cxn ang="0">
                  <a:pos x="53" y="3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59" y="3"/>
                </a:cxn>
                <a:cxn ang="0">
                  <a:pos x="56" y="6"/>
                </a:cxn>
                <a:cxn ang="0">
                  <a:pos x="52" y="9"/>
                </a:cxn>
                <a:cxn ang="0">
                  <a:pos x="48" y="12"/>
                </a:cxn>
                <a:cxn ang="0">
                  <a:pos x="55" y="19"/>
                </a:cxn>
                <a:cxn ang="0">
                  <a:pos x="55" y="19"/>
                </a:cxn>
                <a:cxn ang="0">
                  <a:pos x="53" y="25"/>
                </a:cxn>
                <a:cxn ang="0">
                  <a:pos x="52" y="29"/>
                </a:cxn>
                <a:cxn ang="0">
                  <a:pos x="52" y="33"/>
                </a:cxn>
                <a:cxn ang="0">
                  <a:pos x="52" y="39"/>
                </a:cxn>
                <a:cxn ang="0">
                  <a:pos x="52" y="39"/>
                </a:cxn>
                <a:cxn ang="0">
                  <a:pos x="42" y="49"/>
                </a:cxn>
                <a:cxn ang="0">
                  <a:pos x="33" y="59"/>
                </a:cxn>
                <a:cxn ang="0">
                  <a:pos x="26" y="64"/>
                </a:cxn>
                <a:cxn ang="0">
                  <a:pos x="20" y="67"/>
                </a:cxn>
              </a:cxnLst>
              <a:rect l="0" t="0" r="r" b="b"/>
              <a:pathLst>
                <a:path w="63" h="67">
                  <a:moveTo>
                    <a:pt x="20" y="67"/>
                  </a:moveTo>
                  <a:lnTo>
                    <a:pt x="20" y="67"/>
                  </a:lnTo>
                  <a:lnTo>
                    <a:pt x="16" y="67"/>
                  </a:lnTo>
                  <a:lnTo>
                    <a:pt x="10" y="64"/>
                  </a:lnTo>
                  <a:lnTo>
                    <a:pt x="4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2" y="59"/>
                  </a:lnTo>
                  <a:lnTo>
                    <a:pt x="3" y="54"/>
                  </a:lnTo>
                  <a:lnTo>
                    <a:pt x="6" y="53"/>
                  </a:lnTo>
                  <a:lnTo>
                    <a:pt x="9" y="50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9" y="29"/>
                  </a:lnTo>
                  <a:lnTo>
                    <a:pt x="25" y="29"/>
                  </a:lnTo>
                  <a:lnTo>
                    <a:pt x="25" y="29"/>
                  </a:lnTo>
                  <a:lnTo>
                    <a:pt x="32" y="22"/>
                  </a:lnTo>
                  <a:lnTo>
                    <a:pt x="42" y="12"/>
                  </a:lnTo>
                  <a:lnTo>
                    <a:pt x="53" y="3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59" y="3"/>
                  </a:lnTo>
                  <a:lnTo>
                    <a:pt x="56" y="6"/>
                  </a:lnTo>
                  <a:lnTo>
                    <a:pt x="52" y="9"/>
                  </a:lnTo>
                  <a:lnTo>
                    <a:pt x="48" y="12"/>
                  </a:lnTo>
                  <a:lnTo>
                    <a:pt x="55" y="19"/>
                  </a:lnTo>
                  <a:lnTo>
                    <a:pt x="55" y="19"/>
                  </a:lnTo>
                  <a:lnTo>
                    <a:pt x="53" y="25"/>
                  </a:lnTo>
                  <a:lnTo>
                    <a:pt x="52" y="29"/>
                  </a:lnTo>
                  <a:lnTo>
                    <a:pt x="52" y="33"/>
                  </a:lnTo>
                  <a:lnTo>
                    <a:pt x="52" y="39"/>
                  </a:lnTo>
                  <a:lnTo>
                    <a:pt x="52" y="39"/>
                  </a:lnTo>
                  <a:lnTo>
                    <a:pt x="42" y="49"/>
                  </a:lnTo>
                  <a:lnTo>
                    <a:pt x="33" y="59"/>
                  </a:lnTo>
                  <a:lnTo>
                    <a:pt x="26" y="64"/>
                  </a:lnTo>
                  <a:lnTo>
                    <a:pt x="20" y="6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3" name="Freeform 485"/>
            <p:cNvSpPr>
              <a:spLocks/>
            </p:cNvSpPr>
            <p:nvPr userDrawn="1"/>
          </p:nvSpPr>
          <p:spPr bwMode="auto">
            <a:xfrm>
              <a:off x="8855095" y="381000"/>
              <a:ext cx="26989" cy="49213"/>
            </a:xfrm>
            <a:custGeom>
              <a:avLst/>
              <a:gdLst/>
              <a:ahLst/>
              <a:cxnLst>
                <a:cxn ang="0">
                  <a:pos x="33" y="80"/>
                </a:cxn>
                <a:cxn ang="0">
                  <a:pos x="32" y="61"/>
                </a:cxn>
                <a:cxn ang="0">
                  <a:pos x="9" y="41"/>
                </a:cxn>
                <a:cxn ang="0">
                  <a:pos x="9" y="17"/>
                </a:cxn>
                <a:cxn ang="0">
                  <a:pos x="9" y="17"/>
                </a:cxn>
                <a:cxn ang="0">
                  <a:pos x="6" y="14"/>
                </a:cxn>
                <a:cxn ang="0">
                  <a:pos x="3" y="10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7" y="6"/>
                </a:cxn>
                <a:cxn ang="0">
                  <a:pos x="15" y="10"/>
                </a:cxn>
                <a:cxn ang="0">
                  <a:pos x="20" y="14"/>
                </a:cxn>
                <a:cxn ang="0">
                  <a:pos x="28" y="17"/>
                </a:cxn>
                <a:cxn ang="0">
                  <a:pos x="28" y="33"/>
                </a:cxn>
                <a:cxn ang="0">
                  <a:pos x="39" y="41"/>
                </a:cxn>
                <a:cxn ang="0">
                  <a:pos x="39" y="41"/>
                </a:cxn>
                <a:cxn ang="0">
                  <a:pos x="39" y="50"/>
                </a:cxn>
                <a:cxn ang="0">
                  <a:pos x="38" y="58"/>
                </a:cxn>
                <a:cxn ang="0">
                  <a:pos x="35" y="68"/>
                </a:cxn>
                <a:cxn ang="0">
                  <a:pos x="33" y="80"/>
                </a:cxn>
              </a:cxnLst>
              <a:rect l="0" t="0" r="r" b="b"/>
              <a:pathLst>
                <a:path w="39" h="80">
                  <a:moveTo>
                    <a:pt x="33" y="80"/>
                  </a:moveTo>
                  <a:lnTo>
                    <a:pt x="32" y="61"/>
                  </a:lnTo>
                  <a:lnTo>
                    <a:pt x="9" y="41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6" y="14"/>
                  </a:lnTo>
                  <a:lnTo>
                    <a:pt x="3" y="10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6"/>
                  </a:lnTo>
                  <a:lnTo>
                    <a:pt x="15" y="10"/>
                  </a:lnTo>
                  <a:lnTo>
                    <a:pt x="20" y="14"/>
                  </a:lnTo>
                  <a:lnTo>
                    <a:pt x="28" y="17"/>
                  </a:lnTo>
                  <a:lnTo>
                    <a:pt x="28" y="33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50"/>
                  </a:lnTo>
                  <a:lnTo>
                    <a:pt x="38" y="58"/>
                  </a:lnTo>
                  <a:lnTo>
                    <a:pt x="35" y="68"/>
                  </a:lnTo>
                  <a:lnTo>
                    <a:pt x="33" y="8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4" name="Freeform 486"/>
            <p:cNvSpPr>
              <a:spLocks/>
            </p:cNvSpPr>
            <p:nvPr userDrawn="1"/>
          </p:nvSpPr>
          <p:spPr bwMode="auto">
            <a:xfrm>
              <a:off x="8348673" y="492125"/>
              <a:ext cx="504835" cy="71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1" y="29"/>
                </a:cxn>
                <a:cxn ang="0">
                  <a:pos x="84" y="53"/>
                </a:cxn>
                <a:cxn ang="0">
                  <a:pos x="128" y="73"/>
                </a:cxn>
                <a:cxn ang="0">
                  <a:pos x="177" y="90"/>
                </a:cxn>
                <a:cxn ang="0">
                  <a:pos x="228" y="103"/>
                </a:cxn>
                <a:cxn ang="0">
                  <a:pos x="278" y="111"/>
                </a:cxn>
                <a:cxn ang="0">
                  <a:pos x="330" y="117"/>
                </a:cxn>
                <a:cxn ang="0">
                  <a:pos x="381" y="118"/>
                </a:cxn>
                <a:cxn ang="0">
                  <a:pos x="432" y="115"/>
                </a:cxn>
                <a:cxn ang="0">
                  <a:pos x="481" y="110"/>
                </a:cxn>
                <a:cxn ang="0">
                  <a:pos x="530" y="101"/>
                </a:cxn>
                <a:cxn ang="0">
                  <a:pos x="574" y="87"/>
                </a:cxn>
                <a:cxn ang="0">
                  <a:pos x="617" y="71"/>
                </a:cxn>
                <a:cxn ang="0">
                  <a:pos x="656" y="51"/>
                </a:cxn>
                <a:cxn ang="0">
                  <a:pos x="692" y="27"/>
                </a:cxn>
                <a:cxn ang="0">
                  <a:pos x="722" y="0"/>
                </a:cxn>
              </a:cxnLst>
              <a:rect l="0" t="0" r="r" b="b"/>
              <a:pathLst>
                <a:path w="722" h="118">
                  <a:moveTo>
                    <a:pt x="0" y="0"/>
                  </a:moveTo>
                  <a:lnTo>
                    <a:pt x="0" y="0"/>
                  </a:lnTo>
                  <a:lnTo>
                    <a:pt x="41" y="29"/>
                  </a:lnTo>
                  <a:lnTo>
                    <a:pt x="84" y="53"/>
                  </a:lnTo>
                  <a:lnTo>
                    <a:pt x="128" y="73"/>
                  </a:lnTo>
                  <a:lnTo>
                    <a:pt x="177" y="90"/>
                  </a:lnTo>
                  <a:lnTo>
                    <a:pt x="228" y="103"/>
                  </a:lnTo>
                  <a:lnTo>
                    <a:pt x="278" y="111"/>
                  </a:lnTo>
                  <a:lnTo>
                    <a:pt x="330" y="117"/>
                  </a:lnTo>
                  <a:lnTo>
                    <a:pt x="381" y="118"/>
                  </a:lnTo>
                  <a:lnTo>
                    <a:pt x="432" y="115"/>
                  </a:lnTo>
                  <a:lnTo>
                    <a:pt x="481" y="110"/>
                  </a:lnTo>
                  <a:lnTo>
                    <a:pt x="530" y="101"/>
                  </a:lnTo>
                  <a:lnTo>
                    <a:pt x="574" y="87"/>
                  </a:lnTo>
                  <a:lnTo>
                    <a:pt x="617" y="71"/>
                  </a:lnTo>
                  <a:lnTo>
                    <a:pt x="656" y="51"/>
                  </a:lnTo>
                  <a:lnTo>
                    <a:pt x="692" y="27"/>
                  </a:lnTo>
                  <a:lnTo>
                    <a:pt x="72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5" name="Freeform 487"/>
            <p:cNvSpPr>
              <a:spLocks/>
            </p:cNvSpPr>
            <p:nvPr userDrawn="1"/>
          </p:nvSpPr>
          <p:spPr bwMode="auto">
            <a:xfrm>
              <a:off x="8324859" y="357188"/>
              <a:ext cx="552461" cy="98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" y="39"/>
                </a:cxn>
                <a:cxn ang="0">
                  <a:pos x="30" y="71"/>
                </a:cxn>
                <a:cxn ang="0">
                  <a:pos x="69" y="100"/>
                </a:cxn>
                <a:cxn ang="0">
                  <a:pos x="121" y="122"/>
                </a:cxn>
                <a:cxn ang="0">
                  <a:pos x="182" y="140"/>
                </a:cxn>
                <a:cxn ang="0">
                  <a:pos x="253" y="151"/>
                </a:cxn>
                <a:cxn ang="0">
                  <a:pos x="328" y="158"/>
                </a:cxn>
                <a:cxn ang="0">
                  <a:pos x="405" y="159"/>
                </a:cxn>
                <a:cxn ang="0">
                  <a:pos x="482" y="157"/>
                </a:cxn>
                <a:cxn ang="0">
                  <a:pos x="555" y="148"/>
                </a:cxn>
                <a:cxn ang="0">
                  <a:pos x="624" y="135"/>
                </a:cxn>
                <a:cxn ang="0">
                  <a:pos x="684" y="118"/>
                </a:cxn>
                <a:cxn ang="0">
                  <a:pos x="733" y="95"/>
                </a:cxn>
                <a:cxn ang="0">
                  <a:pos x="771" y="68"/>
                </a:cxn>
                <a:cxn ang="0">
                  <a:pos x="791" y="36"/>
                </a:cxn>
                <a:cxn ang="0">
                  <a:pos x="792" y="0"/>
                </a:cxn>
              </a:cxnLst>
              <a:rect l="0" t="0" r="r" b="b"/>
              <a:pathLst>
                <a:path w="792" h="159">
                  <a:moveTo>
                    <a:pt x="0" y="0"/>
                  </a:moveTo>
                  <a:lnTo>
                    <a:pt x="0" y="0"/>
                  </a:lnTo>
                  <a:lnTo>
                    <a:pt x="6" y="39"/>
                  </a:lnTo>
                  <a:lnTo>
                    <a:pt x="30" y="71"/>
                  </a:lnTo>
                  <a:lnTo>
                    <a:pt x="69" y="100"/>
                  </a:lnTo>
                  <a:lnTo>
                    <a:pt x="121" y="122"/>
                  </a:lnTo>
                  <a:lnTo>
                    <a:pt x="182" y="140"/>
                  </a:lnTo>
                  <a:lnTo>
                    <a:pt x="253" y="151"/>
                  </a:lnTo>
                  <a:lnTo>
                    <a:pt x="328" y="158"/>
                  </a:lnTo>
                  <a:lnTo>
                    <a:pt x="405" y="159"/>
                  </a:lnTo>
                  <a:lnTo>
                    <a:pt x="482" y="157"/>
                  </a:lnTo>
                  <a:lnTo>
                    <a:pt x="555" y="148"/>
                  </a:lnTo>
                  <a:lnTo>
                    <a:pt x="624" y="135"/>
                  </a:lnTo>
                  <a:lnTo>
                    <a:pt x="684" y="118"/>
                  </a:lnTo>
                  <a:lnTo>
                    <a:pt x="733" y="95"/>
                  </a:lnTo>
                  <a:lnTo>
                    <a:pt x="771" y="68"/>
                  </a:lnTo>
                  <a:lnTo>
                    <a:pt x="791" y="36"/>
                  </a:lnTo>
                  <a:lnTo>
                    <a:pt x="79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6" name="Freeform 488"/>
            <p:cNvSpPr>
              <a:spLocks/>
            </p:cNvSpPr>
            <p:nvPr userDrawn="1"/>
          </p:nvSpPr>
          <p:spPr bwMode="auto">
            <a:xfrm>
              <a:off x="8359785" y="282575"/>
              <a:ext cx="482610" cy="603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7" y="22"/>
                </a:cxn>
                <a:cxn ang="0">
                  <a:pos x="29" y="42"/>
                </a:cxn>
                <a:cxn ang="0">
                  <a:pos x="63" y="57"/>
                </a:cxn>
                <a:cxn ang="0">
                  <a:pos x="108" y="71"/>
                </a:cxn>
                <a:cxn ang="0">
                  <a:pos x="161" y="83"/>
                </a:cxn>
                <a:cxn ang="0">
                  <a:pos x="222" y="91"/>
                </a:cxn>
                <a:cxn ang="0">
                  <a:pos x="286" y="97"/>
                </a:cxn>
                <a:cxn ang="0">
                  <a:pos x="352" y="98"/>
                </a:cxn>
                <a:cxn ang="0">
                  <a:pos x="417" y="98"/>
                </a:cxn>
                <a:cxn ang="0">
                  <a:pos x="481" y="94"/>
                </a:cxn>
                <a:cxn ang="0">
                  <a:pos x="539" y="87"/>
                </a:cxn>
                <a:cxn ang="0">
                  <a:pos x="593" y="77"/>
                </a:cxn>
                <a:cxn ang="0">
                  <a:pos x="636" y="63"/>
                </a:cxn>
                <a:cxn ang="0">
                  <a:pos x="667" y="46"/>
                </a:cxn>
                <a:cxn ang="0">
                  <a:pos x="688" y="25"/>
                </a:cxn>
                <a:cxn ang="0">
                  <a:pos x="691" y="0"/>
                </a:cxn>
              </a:cxnLst>
              <a:rect l="0" t="0" r="r" b="b"/>
              <a:pathLst>
                <a:path w="691" h="98">
                  <a:moveTo>
                    <a:pt x="0" y="0"/>
                  </a:moveTo>
                  <a:lnTo>
                    <a:pt x="0" y="0"/>
                  </a:lnTo>
                  <a:lnTo>
                    <a:pt x="7" y="22"/>
                  </a:lnTo>
                  <a:lnTo>
                    <a:pt x="29" y="42"/>
                  </a:lnTo>
                  <a:lnTo>
                    <a:pt x="63" y="57"/>
                  </a:lnTo>
                  <a:lnTo>
                    <a:pt x="108" y="71"/>
                  </a:lnTo>
                  <a:lnTo>
                    <a:pt x="161" y="83"/>
                  </a:lnTo>
                  <a:lnTo>
                    <a:pt x="222" y="91"/>
                  </a:lnTo>
                  <a:lnTo>
                    <a:pt x="286" y="97"/>
                  </a:lnTo>
                  <a:lnTo>
                    <a:pt x="352" y="98"/>
                  </a:lnTo>
                  <a:lnTo>
                    <a:pt x="417" y="98"/>
                  </a:lnTo>
                  <a:lnTo>
                    <a:pt x="481" y="94"/>
                  </a:lnTo>
                  <a:lnTo>
                    <a:pt x="539" y="87"/>
                  </a:lnTo>
                  <a:lnTo>
                    <a:pt x="593" y="77"/>
                  </a:lnTo>
                  <a:lnTo>
                    <a:pt x="636" y="63"/>
                  </a:lnTo>
                  <a:lnTo>
                    <a:pt x="667" y="46"/>
                  </a:lnTo>
                  <a:lnTo>
                    <a:pt x="688" y="25"/>
                  </a:lnTo>
                  <a:lnTo>
                    <a:pt x="69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7" name="Freeform 489"/>
            <p:cNvSpPr>
              <a:spLocks/>
            </p:cNvSpPr>
            <p:nvPr userDrawn="1"/>
          </p:nvSpPr>
          <p:spPr bwMode="auto">
            <a:xfrm>
              <a:off x="8437575" y="211138"/>
              <a:ext cx="328619" cy="3651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6" y="26"/>
                </a:cxn>
                <a:cxn ang="0">
                  <a:pos x="23" y="36"/>
                </a:cxn>
                <a:cxn ang="0">
                  <a:pos x="54" y="44"/>
                </a:cxn>
                <a:cxn ang="0">
                  <a:pos x="91" y="50"/>
                </a:cxn>
                <a:cxn ang="0">
                  <a:pos x="135" y="54"/>
                </a:cxn>
                <a:cxn ang="0">
                  <a:pos x="184" y="58"/>
                </a:cxn>
                <a:cxn ang="0">
                  <a:pos x="235" y="58"/>
                </a:cxn>
                <a:cxn ang="0">
                  <a:pos x="287" y="58"/>
                </a:cxn>
                <a:cxn ang="0">
                  <a:pos x="334" y="56"/>
                </a:cxn>
                <a:cxn ang="0">
                  <a:pos x="379" y="51"/>
                </a:cxn>
                <a:cxn ang="0">
                  <a:pos x="416" y="44"/>
                </a:cxn>
                <a:cxn ang="0">
                  <a:pos x="445" y="36"/>
                </a:cxn>
                <a:cxn ang="0">
                  <a:pos x="463" y="26"/>
                </a:cxn>
                <a:cxn ang="0">
                  <a:pos x="469" y="14"/>
                </a:cxn>
                <a:cxn ang="0">
                  <a:pos x="459" y="0"/>
                </a:cxn>
              </a:cxnLst>
              <a:rect l="0" t="0" r="r" b="b"/>
              <a:pathLst>
                <a:path w="469" h="58">
                  <a:moveTo>
                    <a:pt x="9" y="0"/>
                  </a:moveTo>
                  <a:lnTo>
                    <a:pt x="9" y="0"/>
                  </a:lnTo>
                  <a:lnTo>
                    <a:pt x="0" y="14"/>
                  </a:lnTo>
                  <a:lnTo>
                    <a:pt x="6" y="26"/>
                  </a:lnTo>
                  <a:lnTo>
                    <a:pt x="23" y="36"/>
                  </a:lnTo>
                  <a:lnTo>
                    <a:pt x="54" y="44"/>
                  </a:lnTo>
                  <a:lnTo>
                    <a:pt x="91" y="50"/>
                  </a:lnTo>
                  <a:lnTo>
                    <a:pt x="135" y="54"/>
                  </a:lnTo>
                  <a:lnTo>
                    <a:pt x="184" y="58"/>
                  </a:lnTo>
                  <a:lnTo>
                    <a:pt x="235" y="58"/>
                  </a:lnTo>
                  <a:lnTo>
                    <a:pt x="287" y="58"/>
                  </a:lnTo>
                  <a:lnTo>
                    <a:pt x="334" y="56"/>
                  </a:lnTo>
                  <a:lnTo>
                    <a:pt x="379" y="51"/>
                  </a:lnTo>
                  <a:lnTo>
                    <a:pt x="416" y="44"/>
                  </a:lnTo>
                  <a:lnTo>
                    <a:pt x="445" y="36"/>
                  </a:lnTo>
                  <a:lnTo>
                    <a:pt x="463" y="26"/>
                  </a:lnTo>
                  <a:lnTo>
                    <a:pt x="469" y="14"/>
                  </a:lnTo>
                  <a:lnTo>
                    <a:pt x="45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8" name="Line 490"/>
            <p:cNvSpPr>
              <a:spLocks noChangeShapeType="1"/>
            </p:cNvSpPr>
            <p:nvPr userDrawn="1"/>
          </p:nvSpPr>
          <p:spPr bwMode="auto">
            <a:xfrm flipV="1">
              <a:off x="8604265" y="174625"/>
              <a:ext cx="1588" cy="4413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89" name="Freeform 491"/>
            <p:cNvSpPr>
              <a:spLocks/>
            </p:cNvSpPr>
            <p:nvPr userDrawn="1"/>
          </p:nvSpPr>
          <p:spPr bwMode="auto">
            <a:xfrm>
              <a:off x="8420111" y="173038"/>
              <a:ext cx="365132" cy="442912"/>
            </a:xfrm>
            <a:custGeom>
              <a:avLst/>
              <a:gdLst/>
              <a:ahLst/>
              <a:cxnLst>
                <a:cxn ang="0">
                  <a:pos x="262" y="0"/>
                </a:cxn>
                <a:cxn ang="0">
                  <a:pos x="315" y="7"/>
                </a:cxn>
                <a:cxn ang="0">
                  <a:pos x="364" y="29"/>
                </a:cxn>
                <a:cxn ang="0">
                  <a:pos x="409" y="61"/>
                </a:cxn>
                <a:cxn ang="0">
                  <a:pos x="448" y="105"/>
                </a:cxn>
                <a:cxn ang="0">
                  <a:pos x="479" y="159"/>
                </a:cxn>
                <a:cxn ang="0">
                  <a:pos x="504" y="221"/>
                </a:cxn>
                <a:cxn ang="0">
                  <a:pos x="518" y="287"/>
                </a:cxn>
                <a:cxn ang="0">
                  <a:pos x="524" y="360"/>
                </a:cxn>
                <a:cxn ang="0">
                  <a:pos x="523" y="397"/>
                </a:cxn>
                <a:cxn ang="0">
                  <a:pos x="512" y="467"/>
                </a:cxn>
                <a:cxn ang="0">
                  <a:pos x="492" y="531"/>
                </a:cxn>
                <a:cxn ang="0">
                  <a:pos x="464" y="589"/>
                </a:cxn>
                <a:cxn ang="0">
                  <a:pos x="429" y="637"/>
                </a:cxn>
                <a:cxn ang="0">
                  <a:pos x="387" y="676"/>
                </a:cxn>
                <a:cxn ang="0">
                  <a:pos x="340" y="704"/>
                </a:cxn>
                <a:cxn ang="0">
                  <a:pos x="290" y="718"/>
                </a:cxn>
                <a:cxn ang="0">
                  <a:pos x="262" y="720"/>
                </a:cxn>
                <a:cxn ang="0">
                  <a:pos x="209" y="713"/>
                </a:cxn>
                <a:cxn ang="0">
                  <a:pos x="160" y="691"/>
                </a:cxn>
                <a:cxn ang="0">
                  <a:pos x="115" y="659"/>
                </a:cxn>
                <a:cxn ang="0">
                  <a:pos x="78" y="614"/>
                </a:cxn>
                <a:cxn ang="0">
                  <a:pos x="45" y="560"/>
                </a:cxn>
                <a:cxn ang="0">
                  <a:pos x="21" y="499"/>
                </a:cxn>
                <a:cxn ang="0">
                  <a:pos x="6" y="432"/>
                </a:cxn>
                <a:cxn ang="0">
                  <a:pos x="0" y="360"/>
                </a:cxn>
                <a:cxn ang="0">
                  <a:pos x="2" y="323"/>
                </a:cxn>
                <a:cxn ang="0">
                  <a:pos x="12" y="253"/>
                </a:cxn>
                <a:cxn ang="0">
                  <a:pos x="32" y="189"/>
                </a:cxn>
                <a:cxn ang="0">
                  <a:pos x="61" y="131"/>
                </a:cxn>
                <a:cxn ang="0">
                  <a:pos x="95" y="83"/>
                </a:cxn>
                <a:cxn ang="0">
                  <a:pos x="137" y="44"/>
                </a:cxn>
                <a:cxn ang="0">
                  <a:pos x="185" y="16"/>
                </a:cxn>
                <a:cxn ang="0">
                  <a:pos x="235" y="2"/>
                </a:cxn>
              </a:cxnLst>
              <a:rect l="0" t="0" r="r" b="b"/>
              <a:pathLst>
                <a:path w="524" h="720">
                  <a:moveTo>
                    <a:pt x="262" y="0"/>
                  </a:moveTo>
                  <a:lnTo>
                    <a:pt x="262" y="0"/>
                  </a:lnTo>
                  <a:lnTo>
                    <a:pt x="290" y="2"/>
                  </a:lnTo>
                  <a:lnTo>
                    <a:pt x="315" y="7"/>
                  </a:lnTo>
                  <a:lnTo>
                    <a:pt x="340" y="16"/>
                  </a:lnTo>
                  <a:lnTo>
                    <a:pt x="364" y="29"/>
                  </a:lnTo>
                  <a:lnTo>
                    <a:pt x="387" y="44"/>
                  </a:lnTo>
                  <a:lnTo>
                    <a:pt x="409" y="61"/>
                  </a:lnTo>
                  <a:lnTo>
                    <a:pt x="429" y="83"/>
                  </a:lnTo>
                  <a:lnTo>
                    <a:pt x="448" y="105"/>
                  </a:lnTo>
                  <a:lnTo>
                    <a:pt x="464" y="131"/>
                  </a:lnTo>
                  <a:lnTo>
                    <a:pt x="479" y="159"/>
                  </a:lnTo>
                  <a:lnTo>
                    <a:pt x="492" y="189"/>
                  </a:lnTo>
                  <a:lnTo>
                    <a:pt x="504" y="221"/>
                  </a:lnTo>
                  <a:lnTo>
                    <a:pt x="512" y="253"/>
                  </a:lnTo>
                  <a:lnTo>
                    <a:pt x="518" y="287"/>
                  </a:lnTo>
                  <a:lnTo>
                    <a:pt x="523" y="323"/>
                  </a:lnTo>
                  <a:lnTo>
                    <a:pt x="524" y="360"/>
                  </a:lnTo>
                  <a:lnTo>
                    <a:pt x="524" y="360"/>
                  </a:lnTo>
                  <a:lnTo>
                    <a:pt x="523" y="397"/>
                  </a:lnTo>
                  <a:lnTo>
                    <a:pt x="518" y="432"/>
                  </a:lnTo>
                  <a:lnTo>
                    <a:pt x="512" y="467"/>
                  </a:lnTo>
                  <a:lnTo>
                    <a:pt x="504" y="499"/>
                  </a:lnTo>
                  <a:lnTo>
                    <a:pt x="492" y="531"/>
                  </a:lnTo>
                  <a:lnTo>
                    <a:pt x="479" y="560"/>
                  </a:lnTo>
                  <a:lnTo>
                    <a:pt x="464" y="589"/>
                  </a:lnTo>
                  <a:lnTo>
                    <a:pt x="448" y="614"/>
                  </a:lnTo>
                  <a:lnTo>
                    <a:pt x="429" y="637"/>
                  </a:lnTo>
                  <a:lnTo>
                    <a:pt x="409" y="659"/>
                  </a:lnTo>
                  <a:lnTo>
                    <a:pt x="387" y="676"/>
                  </a:lnTo>
                  <a:lnTo>
                    <a:pt x="364" y="691"/>
                  </a:lnTo>
                  <a:lnTo>
                    <a:pt x="340" y="704"/>
                  </a:lnTo>
                  <a:lnTo>
                    <a:pt x="315" y="713"/>
                  </a:lnTo>
                  <a:lnTo>
                    <a:pt x="290" y="718"/>
                  </a:lnTo>
                  <a:lnTo>
                    <a:pt x="262" y="720"/>
                  </a:lnTo>
                  <a:lnTo>
                    <a:pt x="262" y="720"/>
                  </a:lnTo>
                  <a:lnTo>
                    <a:pt x="235" y="718"/>
                  </a:lnTo>
                  <a:lnTo>
                    <a:pt x="209" y="713"/>
                  </a:lnTo>
                  <a:lnTo>
                    <a:pt x="185" y="704"/>
                  </a:lnTo>
                  <a:lnTo>
                    <a:pt x="160" y="691"/>
                  </a:lnTo>
                  <a:lnTo>
                    <a:pt x="137" y="676"/>
                  </a:lnTo>
                  <a:lnTo>
                    <a:pt x="115" y="659"/>
                  </a:lnTo>
                  <a:lnTo>
                    <a:pt x="95" y="637"/>
                  </a:lnTo>
                  <a:lnTo>
                    <a:pt x="78" y="614"/>
                  </a:lnTo>
                  <a:lnTo>
                    <a:pt x="61" y="589"/>
                  </a:lnTo>
                  <a:lnTo>
                    <a:pt x="45" y="560"/>
                  </a:lnTo>
                  <a:lnTo>
                    <a:pt x="32" y="531"/>
                  </a:lnTo>
                  <a:lnTo>
                    <a:pt x="21" y="499"/>
                  </a:lnTo>
                  <a:lnTo>
                    <a:pt x="12" y="467"/>
                  </a:lnTo>
                  <a:lnTo>
                    <a:pt x="6" y="432"/>
                  </a:lnTo>
                  <a:lnTo>
                    <a:pt x="2" y="397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2" y="323"/>
                  </a:lnTo>
                  <a:lnTo>
                    <a:pt x="6" y="287"/>
                  </a:lnTo>
                  <a:lnTo>
                    <a:pt x="12" y="253"/>
                  </a:lnTo>
                  <a:lnTo>
                    <a:pt x="21" y="221"/>
                  </a:lnTo>
                  <a:lnTo>
                    <a:pt x="32" y="189"/>
                  </a:lnTo>
                  <a:lnTo>
                    <a:pt x="45" y="159"/>
                  </a:lnTo>
                  <a:lnTo>
                    <a:pt x="61" y="131"/>
                  </a:lnTo>
                  <a:lnTo>
                    <a:pt x="78" y="105"/>
                  </a:lnTo>
                  <a:lnTo>
                    <a:pt x="95" y="83"/>
                  </a:lnTo>
                  <a:lnTo>
                    <a:pt x="115" y="61"/>
                  </a:lnTo>
                  <a:lnTo>
                    <a:pt x="137" y="44"/>
                  </a:lnTo>
                  <a:lnTo>
                    <a:pt x="160" y="29"/>
                  </a:lnTo>
                  <a:lnTo>
                    <a:pt x="185" y="16"/>
                  </a:lnTo>
                  <a:lnTo>
                    <a:pt x="209" y="7"/>
                  </a:lnTo>
                  <a:lnTo>
                    <a:pt x="235" y="2"/>
                  </a:lnTo>
                  <a:lnTo>
                    <a:pt x="26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290" name="Freeform 492"/>
            <p:cNvSpPr>
              <a:spLocks/>
            </p:cNvSpPr>
            <p:nvPr userDrawn="1"/>
          </p:nvSpPr>
          <p:spPr bwMode="auto">
            <a:xfrm>
              <a:off x="8343910" y="173038"/>
              <a:ext cx="519123" cy="442912"/>
            </a:xfrm>
            <a:custGeom>
              <a:avLst/>
              <a:gdLst/>
              <a:ahLst/>
              <a:cxnLst>
                <a:cxn ang="0">
                  <a:pos x="371" y="0"/>
                </a:cxn>
                <a:cxn ang="0">
                  <a:pos x="446" y="7"/>
                </a:cxn>
                <a:cxn ang="0">
                  <a:pos x="515" y="29"/>
                </a:cxn>
                <a:cxn ang="0">
                  <a:pos x="578" y="61"/>
                </a:cxn>
                <a:cxn ang="0">
                  <a:pos x="633" y="105"/>
                </a:cxn>
                <a:cxn ang="0">
                  <a:pos x="679" y="159"/>
                </a:cxn>
                <a:cxn ang="0">
                  <a:pos x="714" y="221"/>
                </a:cxn>
                <a:cxn ang="0">
                  <a:pos x="735" y="287"/>
                </a:cxn>
                <a:cxn ang="0">
                  <a:pos x="742" y="360"/>
                </a:cxn>
                <a:cxn ang="0">
                  <a:pos x="741" y="397"/>
                </a:cxn>
                <a:cxn ang="0">
                  <a:pos x="725" y="467"/>
                </a:cxn>
                <a:cxn ang="0">
                  <a:pos x="698" y="531"/>
                </a:cxn>
                <a:cxn ang="0">
                  <a:pos x="657" y="589"/>
                </a:cxn>
                <a:cxn ang="0">
                  <a:pos x="607" y="637"/>
                </a:cxn>
                <a:cxn ang="0">
                  <a:pos x="548" y="676"/>
                </a:cxn>
                <a:cxn ang="0">
                  <a:pos x="482" y="704"/>
                </a:cxn>
                <a:cxn ang="0">
                  <a:pos x="409" y="718"/>
                </a:cxn>
                <a:cxn ang="0">
                  <a:pos x="371" y="720"/>
                </a:cxn>
                <a:cxn ang="0">
                  <a:pos x="296" y="713"/>
                </a:cxn>
                <a:cxn ang="0">
                  <a:pos x="227" y="691"/>
                </a:cxn>
                <a:cxn ang="0">
                  <a:pos x="164" y="659"/>
                </a:cxn>
                <a:cxn ang="0">
                  <a:pos x="109" y="614"/>
                </a:cxn>
                <a:cxn ang="0">
                  <a:pos x="63" y="560"/>
                </a:cxn>
                <a:cxn ang="0">
                  <a:pos x="29" y="499"/>
                </a:cxn>
                <a:cxn ang="0">
                  <a:pos x="7" y="432"/>
                </a:cxn>
                <a:cxn ang="0">
                  <a:pos x="0" y="360"/>
                </a:cxn>
                <a:cxn ang="0">
                  <a:pos x="2" y="323"/>
                </a:cxn>
                <a:cxn ang="0">
                  <a:pos x="17" y="253"/>
                </a:cxn>
                <a:cxn ang="0">
                  <a:pos x="45" y="189"/>
                </a:cxn>
                <a:cxn ang="0">
                  <a:pos x="85" y="131"/>
                </a:cxn>
                <a:cxn ang="0">
                  <a:pos x="135" y="83"/>
                </a:cxn>
                <a:cxn ang="0">
                  <a:pos x="194" y="44"/>
                </a:cxn>
                <a:cxn ang="0">
                  <a:pos x="260" y="16"/>
                </a:cxn>
                <a:cxn ang="0">
                  <a:pos x="334" y="2"/>
                </a:cxn>
              </a:cxnLst>
              <a:rect l="0" t="0" r="r" b="b"/>
              <a:pathLst>
                <a:path w="742" h="720">
                  <a:moveTo>
                    <a:pt x="371" y="0"/>
                  </a:moveTo>
                  <a:lnTo>
                    <a:pt x="371" y="0"/>
                  </a:lnTo>
                  <a:lnTo>
                    <a:pt x="409" y="2"/>
                  </a:lnTo>
                  <a:lnTo>
                    <a:pt x="446" y="7"/>
                  </a:lnTo>
                  <a:lnTo>
                    <a:pt x="482" y="16"/>
                  </a:lnTo>
                  <a:lnTo>
                    <a:pt x="515" y="29"/>
                  </a:lnTo>
                  <a:lnTo>
                    <a:pt x="548" y="44"/>
                  </a:lnTo>
                  <a:lnTo>
                    <a:pt x="578" y="61"/>
                  </a:lnTo>
                  <a:lnTo>
                    <a:pt x="607" y="83"/>
                  </a:lnTo>
                  <a:lnTo>
                    <a:pt x="633" y="105"/>
                  </a:lnTo>
                  <a:lnTo>
                    <a:pt x="657" y="131"/>
                  </a:lnTo>
                  <a:lnTo>
                    <a:pt x="679" y="159"/>
                  </a:lnTo>
                  <a:lnTo>
                    <a:pt x="698" y="189"/>
                  </a:lnTo>
                  <a:lnTo>
                    <a:pt x="714" y="221"/>
                  </a:lnTo>
                  <a:lnTo>
                    <a:pt x="725" y="253"/>
                  </a:lnTo>
                  <a:lnTo>
                    <a:pt x="735" y="287"/>
                  </a:lnTo>
                  <a:lnTo>
                    <a:pt x="741" y="323"/>
                  </a:lnTo>
                  <a:lnTo>
                    <a:pt x="742" y="360"/>
                  </a:lnTo>
                  <a:lnTo>
                    <a:pt x="742" y="360"/>
                  </a:lnTo>
                  <a:lnTo>
                    <a:pt x="741" y="397"/>
                  </a:lnTo>
                  <a:lnTo>
                    <a:pt x="735" y="432"/>
                  </a:lnTo>
                  <a:lnTo>
                    <a:pt x="725" y="467"/>
                  </a:lnTo>
                  <a:lnTo>
                    <a:pt x="714" y="499"/>
                  </a:lnTo>
                  <a:lnTo>
                    <a:pt x="698" y="531"/>
                  </a:lnTo>
                  <a:lnTo>
                    <a:pt x="679" y="560"/>
                  </a:lnTo>
                  <a:lnTo>
                    <a:pt x="657" y="589"/>
                  </a:lnTo>
                  <a:lnTo>
                    <a:pt x="633" y="614"/>
                  </a:lnTo>
                  <a:lnTo>
                    <a:pt x="607" y="637"/>
                  </a:lnTo>
                  <a:lnTo>
                    <a:pt x="578" y="659"/>
                  </a:lnTo>
                  <a:lnTo>
                    <a:pt x="548" y="676"/>
                  </a:lnTo>
                  <a:lnTo>
                    <a:pt x="515" y="691"/>
                  </a:lnTo>
                  <a:lnTo>
                    <a:pt x="482" y="704"/>
                  </a:lnTo>
                  <a:lnTo>
                    <a:pt x="446" y="713"/>
                  </a:lnTo>
                  <a:lnTo>
                    <a:pt x="409" y="718"/>
                  </a:lnTo>
                  <a:lnTo>
                    <a:pt x="371" y="720"/>
                  </a:lnTo>
                  <a:lnTo>
                    <a:pt x="371" y="720"/>
                  </a:lnTo>
                  <a:lnTo>
                    <a:pt x="334" y="718"/>
                  </a:lnTo>
                  <a:lnTo>
                    <a:pt x="296" y="713"/>
                  </a:lnTo>
                  <a:lnTo>
                    <a:pt x="260" y="704"/>
                  </a:lnTo>
                  <a:lnTo>
                    <a:pt x="227" y="691"/>
                  </a:lnTo>
                  <a:lnTo>
                    <a:pt x="194" y="676"/>
                  </a:lnTo>
                  <a:lnTo>
                    <a:pt x="164" y="659"/>
                  </a:lnTo>
                  <a:lnTo>
                    <a:pt x="135" y="637"/>
                  </a:lnTo>
                  <a:lnTo>
                    <a:pt x="109" y="614"/>
                  </a:lnTo>
                  <a:lnTo>
                    <a:pt x="85" y="589"/>
                  </a:lnTo>
                  <a:lnTo>
                    <a:pt x="63" y="560"/>
                  </a:lnTo>
                  <a:lnTo>
                    <a:pt x="45" y="531"/>
                  </a:lnTo>
                  <a:lnTo>
                    <a:pt x="29" y="499"/>
                  </a:lnTo>
                  <a:lnTo>
                    <a:pt x="17" y="467"/>
                  </a:lnTo>
                  <a:lnTo>
                    <a:pt x="7" y="432"/>
                  </a:lnTo>
                  <a:lnTo>
                    <a:pt x="2" y="397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2" y="323"/>
                  </a:lnTo>
                  <a:lnTo>
                    <a:pt x="7" y="287"/>
                  </a:lnTo>
                  <a:lnTo>
                    <a:pt x="17" y="253"/>
                  </a:lnTo>
                  <a:lnTo>
                    <a:pt x="29" y="221"/>
                  </a:lnTo>
                  <a:lnTo>
                    <a:pt x="45" y="189"/>
                  </a:lnTo>
                  <a:lnTo>
                    <a:pt x="63" y="159"/>
                  </a:lnTo>
                  <a:lnTo>
                    <a:pt x="85" y="131"/>
                  </a:lnTo>
                  <a:lnTo>
                    <a:pt x="109" y="105"/>
                  </a:lnTo>
                  <a:lnTo>
                    <a:pt x="135" y="83"/>
                  </a:lnTo>
                  <a:lnTo>
                    <a:pt x="164" y="61"/>
                  </a:lnTo>
                  <a:lnTo>
                    <a:pt x="194" y="44"/>
                  </a:lnTo>
                  <a:lnTo>
                    <a:pt x="227" y="29"/>
                  </a:lnTo>
                  <a:lnTo>
                    <a:pt x="260" y="16"/>
                  </a:lnTo>
                  <a:lnTo>
                    <a:pt x="296" y="7"/>
                  </a:lnTo>
                  <a:lnTo>
                    <a:pt x="334" y="2"/>
                  </a:lnTo>
                  <a:lnTo>
                    <a:pt x="37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BD3FB-CA4A-491E-8180-0FDBE46F3A62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60DAA-1560-493C-B6D3-49B7DADD16E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13C71-4165-4AC6-AF0A-AE5F3CA4A358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03C4A14-3FE8-4C85-9CF9-83AE6B1A239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2ACD9FF-451E-400D-9C51-C8B297A5699D}" type="datetimeFigureOut">
              <a:rPr lang="fr-FR" smtClean="0"/>
              <a:pPr>
                <a:defRPr/>
              </a:pPr>
              <a:t>21/10/2020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DAA6CAD-ADA6-4B56-88D3-9B4EF3D179B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4925" y="2133600"/>
            <a:ext cx="9024938" cy="16081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dirty="0">
                <a:latin typeface="Broadway" pitchFamily="82" charset="0"/>
                <a:cs typeface="+mn-cs"/>
              </a:rPr>
              <a:t>Management différencié des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50" dirty="0">
              <a:latin typeface="Broadway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dirty="0">
                <a:latin typeface="Broadway" pitchFamily="82" charset="0"/>
                <a:cs typeface="+mn-cs"/>
              </a:rPr>
              <a:t>Ressources Humaines</a:t>
            </a:r>
          </a:p>
        </p:txBody>
      </p:sp>
      <p:sp>
        <p:nvSpPr>
          <p:cNvPr id="14339" name="ZoneTexte 7"/>
          <p:cNvSpPr txBox="1">
            <a:spLocks noChangeArrowheads="1"/>
          </p:cNvSpPr>
          <p:nvPr/>
        </p:nvSpPr>
        <p:spPr bwMode="auto">
          <a:xfrm>
            <a:off x="250825" y="4652963"/>
            <a:ext cx="3051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u="sng">
                <a:latin typeface="Franklin Gothic Book" pitchFamily="34" charset="0"/>
              </a:rPr>
              <a:t>Responsable</a:t>
            </a:r>
            <a:r>
              <a:rPr lang="fr-FR">
                <a:latin typeface="Franklin Gothic Book" pitchFamily="34" charset="0"/>
              </a:rPr>
              <a:t> : Pr. S. BALHADJ</a:t>
            </a:r>
          </a:p>
        </p:txBody>
      </p:sp>
      <p:sp>
        <p:nvSpPr>
          <p:cNvPr id="14340" name="ZoneTexte 8"/>
          <p:cNvSpPr txBox="1">
            <a:spLocks noChangeArrowheads="1"/>
          </p:cNvSpPr>
          <p:nvPr/>
        </p:nvSpPr>
        <p:spPr bwMode="auto">
          <a:xfrm>
            <a:off x="2935288" y="6092825"/>
            <a:ext cx="33257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i="1" dirty="0">
                <a:latin typeface="Franklin Gothic Book" pitchFamily="34" charset="0"/>
              </a:rPr>
              <a:t>Année universitaire 2020/2021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27313" y="692150"/>
            <a:ext cx="3563937" cy="5238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i="1" dirty="0">
                <a:latin typeface="Britannic Bold" pitchFamily="34" charset="0"/>
              </a:rPr>
              <a:t>Séminaire introductif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3FFB75-D26C-43F6-B7A1-4597266C2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31" y="1285860"/>
            <a:ext cx="5287025" cy="430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200" b="1">
                <a:latin typeface="Franklin Gothic Book" pitchFamily="34" charset="0"/>
              </a:rPr>
              <a:t>Le modèle de la gestion des contradictions</a:t>
            </a:r>
            <a:endParaRPr lang="fr-FR" sz="2200">
              <a:latin typeface="Franklin Gothic Book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402ED9-0DE6-49D6-974E-E481D18A03E0}"/>
              </a:ext>
            </a:extLst>
          </p:cNvPr>
          <p:cNvSpPr/>
          <p:nvPr/>
        </p:nvSpPr>
        <p:spPr>
          <a:xfrm>
            <a:off x="107950" y="1701131"/>
            <a:ext cx="5327650" cy="2123658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200" b="1" dirty="0">
                <a:solidFill>
                  <a:schemeClr val="bg1"/>
                </a:solidFill>
                <a:latin typeface="+mn-lt"/>
                <a:cs typeface="+mn-cs"/>
              </a:rPr>
              <a:t>Dans ce modèle, efficacité économique et efficacité sociale peuvent parfois se trouver en parfaite divergence en fonction de la manière dont on les définit et dont on les construit.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1689C0-9A1B-448F-B3EE-B208BE9F2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6" y="3900509"/>
            <a:ext cx="54737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latin typeface="Franklin Gothic Book" pitchFamily="34" charset="0"/>
              </a:rPr>
              <a:t>les divergences entre les acteurs sont considérées comme plus essentielles et ne seront jamais réduites définitivement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11BFD7-9D22-4F61-9D29-C344E8C4B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556272"/>
            <a:ext cx="3263900" cy="1016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b="1">
                <a:latin typeface="Franklin Gothic Book" pitchFamily="34" charset="0"/>
              </a:rPr>
              <a:t> Individuel / collectif</a:t>
            </a:r>
          </a:p>
          <a:p>
            <a:pPr>
              <a:buFont typeface="Arial" pitchFamily="34" charset="0"/>
              <a:buChar char="•"/>
            </a:pPr>
            <a:r>
              <a:rPr lang="fr-FR" sz="2000" b="1">
                <a:latin typeface="Franklin Gothic Book" pitchFamily="34" charset="0"/>
              </a:rPr>
              <a:t> Flexibilité / stabilité</a:t>
            </a:r>
          </a:p>
          <a:p>
            <a:pPr>
              <a:buFont typeface="Arial" pitchFamily="34" charset="0"/>
              <a:buChar char="•"/>
            </a:pPr>
            <a:r>
              <a:rPr lang="fr-FR" sz="2000" b="1">
                <a:latin typeface="Franklin Gothic Book" pitchFamily="34" charset="0"/>
              </a:rPr>
              <a:t> Collaboration / Résistance</a:t>
            </a:r>
          </a:p>
        </p:txBody>
      </p:sp>
      <p:sp>
        <p:nvSpPr>
          <p:cNvPr id="11" name="Flèche vers le bas 5">
            <a:extLst>
              <a:ext uri="{FF2B5EF4-FFF2-40B4-BE49-F238E27FC236}">
                <a16:creationId xmlns:a16="http://schemas.microsoft.com/office/drawing/2014/main" id="{9EA71B83-ADCE-4C65-862E-3D9389734A69}"/>
              </a:ext>
            </a:extLst>
          </p:cNvPr>
          <p:cNvSpPr/>
          <p:nvPr/>
        </p:nvSpPr>
        <p:spPr>
          <a:xfrm>
            <a:off x="1597025" y="4908572"/>
            <a:ext cx="2474909" cy="57626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Exemples</a:t>
            </a:r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766D4BCA-B780-478F-B4BC-165F58A1FECE}"/>
              </a:ext>
            </a:extLst>
          </p:cNvPr>
          <p:cNvSpPr/>
          <p:nvPr/>
        </p:nvSpPr>
        <p:spPr>
          <a:xfrm>
            <a:off x="5435600" y="1485900"/>
            <a:ext cx="431800" cy="4967288"/>
          </a:xfrm>
          <a:prstGeom prst="rightBrace">
            <a:avLst>
              <a:gd name="adj1" fmla="val 0"/>
              <a:gd name="adj2" fmla="val 50219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0646A8C-FBD8-4C85-B394-19491F441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2493963"/>
            <a:ext cx="3268662" cy="9223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u="sng">
                <a:latin typeface="Franklin Gothic Book" pitchFamily="34" charset="0"/>
              </a:rPr>
              <a:t>Le paradigme de la complexité </a:t>
            </a:r>
          </a:p>
          <a:p>
            <a:r>
              <a:rPr lang="fr-FR">
                <a:latin typeface="Franklin Gothic Book" pitchFamily="34" charset="0"/>
              </a:rPr>
              <a:t>basé sur l’alternance de l’ordre </a:t>
            </a:r>
          </a:p>
          <a:p>
            <a:r>
              <a:rPr lang="fr-FR">
                <a:latin typeface="Franklin Gothic Book" pitchFamily="34" charset="0"/>
              </a:rPr>
              <a:t>et le désordre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B7FE90-139A-43CE-8195-D87121BFB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644900"/>
            <a:ext cx="23193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Franklin Gothic Book" pitchFamily="34" charset="0"/>
              </a:rPr>
              <a:t>Modèle de référence :</a:t>
            </a:r>
          </a:p>
          <a:p>
            <a:r>
              <a:rPr lang="fr-FR">
                <a:latin typeface="Franklin Gothic Book" pitchFamily="34" charset="0"/>
              </a:rPr>
              <a:t>Schumpeter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A2C5FBB-AFA1-4A97-8C73-2AC743F1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8" y="4429132"/>
            <a:ext cx="3419526" cy="830997"/>
          </a:xfrm>
          <a:prstGeom prst="rect">
            <a:avLst/>
          </a:prstGeom>
          <a:solidFill>
            <a:srgbClr val="A3D1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400" b="1">
                <a:latin typeface="Franklin Gothic Book" pitchFamily="34" charset="0"/>
                <a:cs typeface="Arial" charset="0"/>
              </a:rPr>
              <a:t>Le principe de</a:t>
            </a:r>
          </a:p>
          <a:p>
            <a:pPr algn="ctr">
              <a:defRPr/>
            </a:pPr>
            <a:r>
              <a:rPr lang="fr-FR" sz="2400" b="1">
                <a:latin typeface="Franklin Gothic Book" pitchFamily="34" charset="0"/>
                <a:cs typeface="Arial" charset="0"/>
              </a:rPr>
              <a:t> destruction-construction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3EE22CD-F901-494C-9DCC-879EE4C8A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22" y="6143644"/>
            <a:ext cx="3013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 u="sng" dirty="0">
                <a:latin typeface="Britannic Bold" pitchFamily="34" charset="0"/>
              </a:rPr>
              <a:t>La GRH à la Carte</a:t>
            </a:r>
          </a:p>
        </p:txBody>
      </p:sp>
      <p:sp>
        <p:nvSpPr>
          <p:cNvPr id="23" name="Flèche vers le bas 11">
            <a:extLst>
              <a:ext uri="{FF2B5EF4-FFF2-40B4-BE49-F238E27FC236}">
                <a16:creationId xmlns:a16="http://schemas.microsoft.com/office/drawing/2014/main" id="{7EBD630B-68E2-4B19-83C4-C374FC95C642}"/>
              </a:ext>
            </a:extLst>
          </p:cNvPr>
          <p:cNvSpPr/>
          <p:nvPr/>
        </p:nvSpPr>
        <p:spPr>
          <a:xfrm>
            <a:off x="6948488" y="5302250"/>
            <a:ext cx="909660" cy="79216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036E0D0-CC24-4C89-8559-88842DDA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96" y="285728"/>
            <a:ext cx="7429552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>
                <a:latin typeface="Britannic Bold" pitchFamily="34" charset="0"/>
              </a:rPr>
              <a:t>Les Modèles dominants en GRH</a:t>
            </a:r>
          </a:p>
        </p:txBody>
      </p:sp>
    </p:spTree>
    <p:extLst>
      <p:ext uri="{BB962C8B-B14F-4D97-AF65-F5344CB8AC3E}">
        <p14:creationId xmlns:p14="http://schemas.microsoft.com/office/powerpoint/2010/main" val="2020472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577975" y="428625"/>
            <a:ext cx="5668963" cy="64611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600">
                <a:solidFill>
                  <a:schemeClr val="bg1"/>
                </a:solidFill>
                <a:latin typeface="Britannic Bold" pitchFamily="34" charset="0"/>
              </a:rPr>
              <a:t>Modèle productif dominant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14313" y="1773238"/>
          <a:ext cx="8280921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Britannic Bold" pitchFamily="34" charset="0"/>
                        </a:rPr>
                        <a:t>Taylorien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Britannic Bold" pitchFamily="34" charset="0"/>
                        </a:rPr>
                        <a:t>Flexible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000" dirty="0">
                        <a:solidFill>
                          <a:schemeClr val="tx1"/>
                        </a:solidFill>
                        <a:latin typeface="Britannic Bold" pitchFamily="34" charset="0"/>
                      </a:endParaRPr>
                    </a:p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  <a:latin typeface="Britannic Bold" pitchFamily="34" charset="0"/>
                        </a:rPr>
                        <a:t>Contexte stratégique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Britannic Bold" pitchFamily="34" charset="0"/>
                        </a:rPr>
                        <a:t>Production et consommation de masse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Britannic Bold" pitchFamily="34" charset="0"/>
                        </a:rPr>
                        <a:t>Coûts, qualité, délais</a:t>
                      </a:r>
                      <a:br>
                        <a:rPr lang="fr-FR" sz="2000" dirty="0">
                          <a:latin typeface="Britannic Bold" pitchFamily="34" charset="0"/>
                        </a:rPr>
                      </a:br>
                      <a:r>
                        <a:rPr lang="fr-FR" sz="2000" dirty="0">
                          <a:latin typeface="Britannic Bold" pitchFamily="34" charset="0"/>
                        </a:rPr>
                        <a:t>Variété, innovation</a:t>
                      </a:r>
                    </a:p>
                    <a:p>
                      <a:endParaRPr lang="fr-FR" sz="20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  <a:latin typeface="Britannic Bold" pitchFamily="34" charset="0"/>
                        </a:rPr>
                        <a:t>Contexte organisationnel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Britannic Bold" pitchFamily="34" charset="0"/>
                        </a:rPr>
                        <a:t>Opération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Britannic Bold" pitchFamily="34" charset="0"/>
                        </a:rPr>
                        <a:t>Événement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solidFill>
                            <a:schemeClr val="tx1"/>
                          </a:solidFill>
                          <a:latin typeface="Britannic Bold" pitchFamily="34" charset="0"/>
                        </a:rPr>
                        <a:t>Négociation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Britannic Bold" pitchFamily="34" charset="0"/>
                        </a:rPr>
                        <a:t>Compromis fordien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Britannic Bold" pitchFamily="34" charset="0"/>
                        </a:rPr>
                        <a:t>Crise de la régulation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tx1"/>
                        </a:solidFill>
                        <a:latin typeface="Britannic Bold" pitchFamily="34" charset="0"/>
                      </a:endParaRPr>
                    </a:p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  <a:latin typeface="Britannic Bold" pitchFamily="34" charset="0"/>
                        </a:rPr>
                        <a:t>Gestion de la main d'œuvre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Britannic Bold" pitchFamily="34" charset="0"/>
                      </a:endParaRPr>
                    </a:p>
                    <a:p>
                      <a:pPr algn="ctr"/>
                      <a:r>
                        <a:rPr lang="fr-FR" sz="2000" dirty="0">
                          <a:latin typeface="Britannic Bold" pitchFamily="34" charset="0"/>
                        </a:rPr>
                        <a:t>Gestion du personnel basée sur le poste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Britannic Bold" pitchFamily="34" charset="0"/>
                        </a:rPr>
                        <a:t>Gestion des ressources humaines basée sur les compétences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 rot="5400000">
            <a:off x="2483644" y="4509294"/>
            <a:ext cx="12954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4" name="ZoneTexte 1"/>
          <p:cNvSpPr txBox="1">
            <a:spLocks noChangeArrowheads="1"/>
          </p:cNvSpPr>
          <p:nvPr/>
        </p:nvSpPr>
        <p:spPr bwMode="auto">
          <a:xfrm>
            <a:off x="467544" y="1052736"/>
            <a:ext cx="3168352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dirty="0">
                <a:latin typeface="Britannic Bold" pitchFamily="34" charset="0"/>
              </a:rPr>
              <a:t>Modèle </a:t>
            </a:r>
          </a:p>
          <a:p>
            <a:pPr algn="ctr">
              <a:defRPr/>
            </a:pPr>
            <a:r>
              <a:rPr lang="fr-FR" sz="2400" dirty="0">
                <a:latin typeface="Britannic Bold" pitchFamily="34" charset="0"/>
              </a:rPr>
              <a:t>productif dominant</a:t>
            </a:r>
          </a:p>
        </p:txBody>
      </p:sp>
      <p:sp>
        <p:nvSpPr>
          <p:cNvPr id="24582" name="ZoneTexte 2"/>
          <p:cNvSpPr txBox="1">
            <a:spLocks noChangeArrowheads="1"/>
          </p:cNvSpPr>
          <p:nvPr/>
        </p:nvSpPr>
        <p:spPr bwMode="auto">
          <a:xfrm>
            <a:off x="3132138" y="3500438"/>
            <a:ext cx="2185987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latin typeface="Franklin Gothic Book" pitchFamily="34" charset="0"/>
              </a:rPr>
              <a:t>Mode d’organisation</a:t>
            </a:r>
          </a:p>
        </p:txBody>
      </p:sp>
      <p:sp>
        <p:nvSpPr>
          <p:cNvPr id="28676" name="ZoneTexte 3"/>
          <p:cNvSpPr txBox="1">
            <a:spLocks noChangeArrowheads="1"/>
          </p:cNvSpPr>
          <p:nvPr/>
        </p:nvSpPr>
        <p:spPr bwMode="auto">
          <a:xfrm>
            <a:off x="2484438" y="4221163"/>
            <a:ext cx="3859212" cy="3683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 dirty="0">
                <a:latin typeface="Franklin Gothic Book" pitchFamily="34" charset="0"/>
              </a:rPr>
              <a:t>Modes de gestion de la main d’œuvre</a:t>
            </a:r>
          </a:p>
        </p:txBody>
      </p:sp>
      <p:sp>
        <p:nvSpPr>
          <p:cNvPr id="28678" name="ZoneTexte 5"/>
          <p:cNvSpPr txBox="1">
            <a:spLocks noChangeArrowheads="1"/>
          </p:cNvSpPr>
          <p:nvPr/>
        </p:nvSpPr>
        <p:spPr bwMode="auto">
          <a:xfrm>
            <a:off x="35496" y="5192032"/>
            <a:ext cx="3528392" cy="147732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000" dirty="0">
                <a:latin typeface="Britannic Bold" pitchFamily="34" charset="0"/>
              </a:rPr>
              <a:t>Modèle instrumental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000" dirty="0">
                <a:latin typeface="Britannic Bold" pitchFamily="34" charset="0"/>
              </a:rPr>
              <a:t>Modèle de contingence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000" dirty="0">
                <a:latin typeface="Britannic Bold" pitchFamily="34" charset="0"/>
              </a:rPr>
              <a:t>Modèle configurationnel</a:t>
            </a:r>
          </a:p>
        </p:txBody>
      </p:sp>
      <p:sp>
        <p:nvSpPr>
          <p:cNvPr id="28679" name="ZoneTexte 6"/>
          <p:cNvSpPr txBox="1">
            <a:spLocks noChangeArrowheads="1"/>
          </p:cNvSpPr>
          <p:nvPr/>
        </p:nvSpPr>
        <p:spPr bwMode="auto">
          <a:xfrm>
            <a:off x="4499992" y="1052736"/>
            <a:ext cx="3409908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400" dirty="0">
                <a:latin typeface="Britannic Bold" pitchFamily="34" charset="0"/>
              </a:rPr>
              <a:t>Pensée </a:t>
            </a:r>
          </a:p>
          <a:p>
            <a:pPr algn="ctr">
              <a:defRPr/>
            </a:pPr>
            <a:r>
              <a:rPr lang="fr-FR" sz="2400" dirty="0">
                <a:latin typeface="Britannic Bold" pitchFamily="34" charset="0"/>
              </a:rPr>
              <a:t>managériale dominante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3779838" y="2852738"/>
            <a:ext cx="792162" cy="647700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4591" name="ZoneTexte 4"/>
          <p:cNvSpPr txBox="1">
            <a:spLocks noChangeArrowheads="1"/>
          </p:cNvSpPr>
          <p:nvPr/>
        </p:nvSpPr>
        <p:spPr bwMode="auto">
          <a:xfrm>
            <a:off x="2339975" y="2482850"/>
            <a:ext cx="3875088" cy="3698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latin typeface="Franklin Gothic Book" pitchFamily="34" charset="0"/>
              </a:rPr>
              <a:t>Stratégie de croissance orientée profil</a:t>
            </a:r>
          </a:p>
        </p:txBody>
      </p:sp>
      <p:cxnSp>
        <p:nvCxnSpPr>
          <p:cNvPr id="11" name="Connecteur droit avec flèche 10"/>
          <p:cNvCxnSpPr>
            <a:endCxn id="24591" idx="0"/>
          </p:cNvCxnSpPr>
          <p:nvPr/>
        </p:nvCxnSpPr>
        <p:spPr>
          <a:xfrm rot="5400000">
            <a:off x="4941094" y="1218406"/>
            <a:ext cx="600075" cy="1928813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endCxn id="24591" idx="0"/>
          </p:cNvCxnSpPr>
          <p:nvPr/>
        </p:nvCxnSpPr>
        <p:spPr>
          <a:xfrm rot="16200000" flipH="1">
            <a:off x="2772569" y="978694"/>
            <a:ext cx="600075" cy="240823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>
            <a:off x="1943894" y="3536157"/>
            <a:ext cx="1368425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5" name="ZoneTexte 15"/>
          <p:cNvSpPr txBox="1">
            <a:spLocks noChangeArrowheads="1"/>
          </p:cNvSpPr>
          <p:nvPr/>
        </p:nvSpPr>
        <p:spPr bwMode="auto">
          <a:xfrm>
            <a:off x="250825" y="3355975"/>
            <a:ext cx="2135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i="1"/>
              <a:t>Alignement vertical</a:t>
            </a:r>
          </a:p>
        </p:txBody>
      </p:sp>
      <p:cxnSp>
        <p:nvCxnSpPr>
          <p:cNvPr id="18" name="Connecteur droit avec flèche 17"/>
          <p:cNvCxnSpPr>
            <a:stCxn id="24582" idx="2"/>
          </p:cNvCxnSpPr>
          <p:nvPr/>
        </p:nvCxnSpPr>
        <p:spPr>
          <a:xfrm rot="5400000">
            <a:off x="4042569" y="4039394"/>
            <a:ext cx="350838" cy="127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7" name="ZoneTexte 18"/>
          <p:cNvSpPr txBox="1">
            <a:spLocks noChangeArrowheads="1"/>
          </p:cNvSpPr>
          <p:nvPr/>
        </p:nvSpPr>
        <p:spPr bwMode="auto">
          <a:xfrm>
            <a:off x="4643438" y="3860800"/>
            <a:ext cx="2608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i="1"/>
              <a:t>L’alignement horizontal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92849" y="116632"/>
            <a:ext cx="3575095" cy="5847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fr-FR" sz="3200" dirty="0">
                <a:solidFill>
                  <a:schemeClr val="bg1"/>
                </a:solidFill>
                <a:latin typeface="Britannic Bold" pitchFamily="34" charset="0"/>
              </a:rPr>
              <a:t>Cadre d’analyse</a:t>
            </a:r>
          </a:p>
        </p:txBody>
      </p:sp>
      <p:sp>
        <p:nvSpPr>
          <p:cNvPr id="17" name="Étoile à 5 branches 16"/>
          <p:cNvSpPr/>
          <p:nvPr/>
        </p:nvSpPr>
        <p:spPr>
          <a:xfrm>
            <a:off x="107950" y="188913"/>
            <a:ext cx="287338" cy="360362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851920" y="5192032"/>
            <a:ext cx="5292080" cy="147732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000" dirty="0">
                <a:latin typeface="Britannic Bold" pitchFamily="34" charset="0"/>
              </a:rPr>
              <a:t> Modèle instrumental de la GRH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000" dirty="0">
                <a:latin typeface="Britannic Bold" pitchFamily="34" charset="0"/>
              </a:rPr>
              <a:t> Modèle de l’arbitrage managérial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000" dirty="0">
                <a:latin typeface="Britannic Bold" pitchFamily="34" charset="0"/>
              </a:rPr>
              <a:t> Modèle de la gestion des contradictions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 rot="5400000">
            <a:off x="5724525" y="4868863"/>
            <a:ext cx="576263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31128"/>
              </p:ext>
            </p:extLst>
          </p:nvPr>
        </p:nvGraphicFramePr>
        <p:xfrm>
          <a:off x="323528" y="908050"/>
          <a:ext cx="864096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TYPES DE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</a:t>
                      </a:r>
                    </a:p>
                    <a:p>
                      <a:pPr algn="ctr"/>
                      <a:endParaRPr kumimoji="0" lang="fr-FR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ADMINISTRATION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 PERSONNEL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 DES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RELATIONS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HUMAINES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 DES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RESSOURCES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HUMAINES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Intitulé du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responsable de la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Fonction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fr-FR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Chef du Personnel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Directeur des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relations humaines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Directeur des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ressources humaines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16"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Période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1910 - 1960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1960 - 1970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À partir de 1990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Conception de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l’organisation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Taylorienne,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bureaucratique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Formelle /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informelle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Flexible</a:t>
                      </a:r>
                      <a:endParaRPr lang="fr-FR" b="1" dirty="0"/>
                    </a:p>
                    <a:p>
                      <a:pPr algn="ctr"/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0" lang="fr-FR" sz="1800" b="1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Modalités de gestion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dominantes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Comptables et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juridiques : logique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réglementaire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statuts et de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concours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Sociales :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négociation avec les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syndicats,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culture de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promotion,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fidélisation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Technicienne et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instrumentale :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développement des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compétences,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évaluation des</a:t>
                      </a:r>
                    </a:p>
                    <a:p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performances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Conception de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l’homme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 d’œuvre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substituable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Humaniste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Stratégique :</a:t>
                      </a:r>
                    </a:p>
                    <a:p>
                      <a:pPr algn="ctr"/>
                      <a:r>
                        <a:rPr kumimoji="0" lang="fr-F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actif spécifique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55" name="ZoneTexte 3"/>
          <p:cNvSpPr txBox="1">
            <a:spLocks noChangeArrowheads="1"/>
          </p:cNvSpPr>
          <p:nvPr/>
        </p:nvSpPr>
        <p:spPr bwMode="auto">
          <a:xfrm>
            <a:off x="998538" y="188913"/>
            <a:ext cx="6094412" cy="4619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>
                <a:latin typeface="Britannic Bold" pitchFamily="34" charset="0"/>
              </a:rPr>
              <a:t>Modes de Gestion de Ressources Humaines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71438" y="546100"/>
          <a:ext cx="9001156" cy="61947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2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395"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kern="1200" baseline="0" dirty="0"/>
                        <a:t>Environnement interne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kern="1200" baseline="0" dirty="0"/>
                        <a:t>GRH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kern="1200" baseline="0" dirty="0"/>
                        <a:t>Environnement externe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9579">
                <a:tc rowSpan="4">
                  <a:txBody>
                    <a:bodyPr/>
                    <a:lstStyle/>
                    <a:p>
                      <a:r>
                        <a:rPr kumimoji="0" lang="fr-FR" sz="1800" b="1" u="sng" kern="1200" baseline="0" dirty="0"/>
                        <a:t>STARTÉGIE</a:t>
                      </a:r>
                    </a:p>
                    <a:p>
                      <a:r>
                        <a:rPr kumimoji="0" lang="fr-FR" sz="1800" kern="1200" baseline="0" dirty="0"/>
                        <a:t>• Coût ou différenciation</a:t>
                      </a:r>
                    </a:p>
                    <a:p>
                      <a:r>
                        <a:rPr kumimoji="0" lang="fr-FR" sz="1800" kern="1200" baseline="0" dirty="0"/>
                        <a:t>• Spécialisation ou</a:t>
                      </a:r>
                    </a:p>
                    <a:p>
                      <a:r>
                        <a:rPr kumimoji="0" lang="fr-FR" sz="1800" kern="1200" baseline="0" dirty="0"/>
                        <a:t>Diversification</a:t>
                      </a:r>
                    </a:p>
                    <a:p>
                      <a:endParaRPr kumimoji="0" lang="fr-FR" sz="1200" kern="1200" baseline="0" dirty="0"/>
                    </a:p>
                    <a:p>
                      <a:r>
                        <a:rPr kumimoji="0" lang="fr-FR" sz="1800" b="1" u="sng" kern="1200" baseline="0" dirty="0"/>
                        <a:t>ORGANISATION</a:t>
                      </a:r>
                    </a:p>
                    <a:p>
                      <a:r>
                        <a:rPr kumimoji="0" lang="fr-FR" sz="1800" kern="1200" baseline="0" dirty="0"/>
                        <a:t>• Taille</a:t>
                      </a:r>
                    </a:p>
                    <a:p>
                      <a:r>
                        <a:rPr kumimoji="0" lang="fr-FR" sz="1800" kern="1200" baseline="0" dirty="0"/>
                        <a:t>• Structures</a:t>
                      </a:r>
                    </a:p>
                    <a:p>
                      <a:r>
                        <a:rPr kumimoji="0" lang="fr-FR" sz="1800" kern="1200" baseline="0" dirty="0"/>
                        <a:t>• Mécanismes de</a:t>
                      </a:r>
                    </a:p>
                    <a:p>
                      <a:r>
                        <a:rPr kumimoji="0" lang="fr-FR" sz="1800" kern="1200" baseline="0" dirty="0"/>
                        <a:t>coordination de la décision</a:t>
                      </a:r>
                    </a:p>
                    <a:p>
                      <a:endParaRPr kumimoji="0" lang="fr-FR" sz="1200" kern="1200" baseline="0" dirty="0"/>
                    </a:p>
                    <a:p>
                      <a:r>
                        <a:rPr kumimoji="0" lang="fr-FR" sz="1800" b="1" u="sng" kern="1200" baseline="0" dirty="0"/>
                        <a:t>IDENTITÉ</a:t>
                      </a:r>
                    </a:p>
                    <a:p>
                      <a:r>
                        <a:rPr kumimoji="0" lang="fr-FR" sz="1800" kern="1200" baseline="0" dirty="0"/>
                        <a:t>• Profil des dirigeants</a:t>
                      </a:r>
                    </a:p>
                    <a:p>
                      <a:r>
                        <a:rPr kumimoji="0" lang="fr-FR" sz="1800" kern="1200" baseline="0" dirty="0"/>
                        <a:t>• Représentations partagées</a:t>
                      </a:r>
                    </a:p>
                    <a:p>
                      <a:r>
                        <a:rPr kumimoji="0" lang="fr-FR" sz="1800" kern="1200" baseline="0" dirty="0"/>
                        <a:t>• Histoire</a:t>
                      </a:r>
                    </a:p>
                    <a:p>
                      <a:endParaRPr kumimoji="0" lang="fr-FR" sz="1200" kern="1200" baseline="0" dirty="0"/>
                    </a:p>
                    <a:p>
                      <a:r>
                        <a:rPr kumimoji="0" lang="fr-FR" sz="1800" b="1" u="sng" kern="1200" baseline="0" dirty="0"/>
                        <a:t>RESSOURCES HUMAINES</a:t>
                      </a:r>
                    </a:p>
                    <a:p>
                      <a:r>
                        <a:rPr kumimoji="0" lang="fr-FR" sz="1800" kern="1200" baseline="0" dirty="0"/>
                        <a:t>• Effectifs</a:t>
                      </a:r>
                    </a:p>
                    <a:p>
                      <a:r>
                        <a:rPr kumimoji="0" lang="fr-FR" sz="1800" kern="1200" baseline="0" dirty="0"/>
                        <a:t>• Qualifications</a:t>
                      </a:r>
                    </a:p>
                    <a:p>
                      <a:r>
                        <a:rPr kumimoji="0" lang="fr-FR" sz="1800" kern="1200" baseline="0" dirty="0"/>
                        <a:t>• Statuts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/>
                        <a:t>•</a:t>
                      </a:r>
                      <a:r>
                        <a:rPr kumimoji="0" lang="fr-FR" sz="1800" b="1" u="sng" kern="1200" baseline="0" dirty="0"/>
                        <a:t>La fonction RH</a:t>
                      </a:r>
                    </a:p>
                    <a:p>
                      <a:r>
                        <a:rPr kumimoji="0" lang="fr-FR" sz="1800" kern="1200" baseline="0" dirty="0"/>
                        <a:t>statut du SRH</a:t>
                      </a:r>
                    </a:p>
                    <a:p>
                      <a:r>
                        <a:rPr kumimoji="0" lang="fr-FR" sz="1800" kern="1200" baseline="0" dirty="0"/>
                        <a:t>Profil des compétences RH</a:t>
                      </a:r>
                    </a:p>
                    <a:p>
                      <a:r>
                        <a:rPr kumimoji="0" lang="fr-FR" sz="1800" kern="1200" baseline="0" dirty="0"/>
                        <a:t>Mission de la FRH</a:t>
                      </a:r>
                    </a:p>
                    <a:p>
                      <a:r>
                        <a:rPr kumimoji="0" lang="fr-FR" sz="1800" kern="1200" baseline="0" dirty="0"/>
                        <a:t>Structure de la FRH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0" lang="fr-FR" sz="1800" b="1" u="sng" kern="1200" baseline="0" dirty="0"/>
                        <a:t>ÉCONOMIE</a:t>
                      </a:r>
                    </a:p>
                    <a:p>
                      <a:r>
                        <a:rPr kumimoji="0" lang="fr-FR" sz="1800" kern="1200" baseline="0" dirty="0"/>
                        <a:t>• Marché du travail</a:t>
                      </a:r>
                    </a:p>
                    <a:p>
                      <a:r>
                        <a:rPr kumimoji="0" lang="fr-FR" sz="1800" kern="1200" baseline="0" dirty="0"/>
                        <a:t>• Taux d’inflation</a:t>
                      </a:r>
                    </a:p>
                    <a:p>
                      <a:r>
                        <a:rPr kumimoji="0" lang="fr-FR" sz="1800" kern="1200" baseline="0" dirty="0"/>
                        <a:t>• Concurrence</a:t>
                      </a:r>
                    </a:p>
                    <a:p>
                      <a:r>
                        <a:rPr kumimoji="0" lang="fr-FR" sz="1800" kern="1200" baseline="0" dirty="0"/>
                        <a:t>• Conjoncture</a:t>
                      </a:r>
                    </a:p>
                    <a:p>
                      <a:endParaRPr lang="fr-FR" sz="1200" dirty="0"/>
                    </a:p>
                    <a:p>
                      <a:r>
                        <a:rPr kumimoji="0" lang="fr-FR" sz="1800" b="1" u="sng" kern="1200" baseline="0" dirty="0"/>
                        <a:t>TECHNLOGIE</a:t>
                      </a:r>
                    </a:p>
                    <a:p>
                      <a:r>
                        <a:rPr kumimoji="0" lang="fr-FR" sz="1800" kern="1200" baseline="0" dirty="0"/>
                        <a:t>• Rythmes des innovations</a:t>
                      </a:r>
                    </a:p>
                    <a:p>
                      <a:r>
                        <a:rPr kumimoji="0" lang="fr-FR" sz="1800" kern="1200" baseline="0" dirty="0"/>
                        <a:t>• Intensité de la R&amp;D</a:t>
                      </a:r>
                    </a:p>
                    <a:p>
                      <a:r>
                        <a:rPr kumimoji="0" lang="fr-FR" sz="1800" kern="1200" baseline="0" dirty="0"/>
                        <a:t>• Diffusion du progrès</a:t>
                      </a:r>
                    </a:p>
                    <a:p>
                      <a:r>
                        <a:rPr kumimoji="0" lang="fr-FR" sz="1800" kern="1200" baseline="0" dirty="0"/>
                        <a:t>Technologique</a:t>
                      </a:r>
                    </a:p>
                    <a:p>
                      <a:endParaRPr kumimoji="0" lang="fr-FR" sz="1200" kern="1200" baseline="0" dirty="0"/>
                    </a:p>
                    <a:p>
                      <a:r>
                        <a:rPr kumimoji="0" lang="fr-FR" sz="1800" b="1" u="sng" kern="1200" baseline="0" dirty="0"/>
                        <a:t>SOCIAL</a:t>
                      </a:r>
                    </a:p>
                    <a:p>
                      <a:r>
                        <a:rPr kumimoji="0" lang="fr-FR" sz="1800" kern="1200" baseline="0" dirty="0"/>
                        <a:t>• Systèmes culturels</a:t>
                      </a:r>
                    </a:p>
                    <a:p>
                      <a:r>
                        <a:rPr kumimoji="0" lang="fr-FR" sz="1800" kern="1200" baseline="0" dirty="0"/>
                        <a:t>• Appareil éducatif</a:t>
                      </a:r>
                    </a:p>
                    <a:p>
                      <a:r>
                        <a:rPr kumimoji="0" lang="fr-FR" sz="1800" kern="1200" baseline="0" dirty="0"/>
                        <a:t>• Idéologie de gestion</a:t>
                      </a:r>
                    </a:p>
                    <a:p>
                      <a:endParaRPr kumimoji="0" lang="fr-FR" sz="1200" kern="1200" baseline="0" dirty="0"/>
                    </a:p>
                    <a:p>
                      <a:r>
                        <a:rPr kumimoji="0" lang="fr-FR" sz="1800" b="1" u="sng" kern="1200" baseline="0" dirty="0"/>
                        <a:t>LÉGISLATIF</a:t>
                      </a:r>
                    </a:p>
                    <a:p>
                      <a:r>
                        <a:rPr kumimoji="0" lang="fr-FR" sz="1800" kern="1200" baseline="0" dirty="0"/>
                        <a:t>• Lois, règlements</a:t>
                      </a:r>
                    </a:p>
                    <a:p>
                      <a:r>
                        <a:rPr kumimoji="0" lang="fr-FR" sz="1800" kern="1200" baseline="0" dirty="0"/>
                        <a:t>• Systèmes d’aides du</a:t>
                      </a:r>
                    </a:p>
                    <a:p>
                      <a:r>
                        <a:rPr kumimoji="0" lang="fr-FR" sz="1800" kern="1200" baseline="0" dirty="0"/>
                        <a:t>gouvernement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4922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/>
                        <a:t>•</a:t>
                      </a:r>
                      <a:r>
                        <a:rPr kumimoji="0" lang="fr-FR" sz="1800" b="1" u="sng" kern="1200" baseline="0" dirty="0"/>
                        <a:t>La GRH</a:t>
                      </a:r>
                    </a:p>
                    <a:p>
                      <a:r>
                        <a:rPr kumimoji="0" lang="fr-FR" sz="1800" kern="1200" baseline="0" dirty="0"/>
                        <a:t>Vision DRH</a:t>
                      </a:r>
                    </a:p>
                    <a:p>
                      <a:r>
                        <a:rPr kumimoji="0" lang="fr-FR" sz="1800" kern="1200" baseline="0" dirty="0"/>
                        <a:t>Modes d’action Activités</a:t>
                      </a:r>
                    </a:p>
                    <a:p>
                      <a:r>
                        <a:rPr kumimoji="0" lang="fr-FR" sz="1800" kern="1200" baseline="0" dirty="0"/>
                        <a:t>Partage FRH/hiérarchie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053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/>
                        <a:t>•</a:t>
                      </a:r>
                      <a:r>
                        <a:rPr kumimoji="0" lang="fr-FR" sz="1800" b="1" u="sng" kern="1200" baseline="0" dirty="0"/>
                        <a:t>Le Responsable RH</a:t>
                      </a:r>
                    </a:p>
                    <a:p>
                      <a:r>
                        <a:rPr kumimoji="0" lang="fr-FR" sz="1800" kern="1200" baseline="0" dirty="0"/>
                        <a:t>statut du DRH</a:t>
                      </a:r>
                    </a:p>
                    <a:p>
                      <a:r>
                        <a:rPr kumimoji="0" lang="fr-FR" sz="1800" kern="1200" baseline="0" dirty="0"/>
                        <a:t>pouvoir du DRH</a:t>
                      </a:r>
                    </a:p>
                    <a:p>
                      <a:r>
                        <a:rPr kumimoji="0" lang="fr-FR" sz="1800" kern="1200" baseline="0" dirty="0"/>
                        <a:t>Mission du DRH</a:t>
                      </a:r>
                    </a:p>
                    <a:p>
                      <a:r>
                        <a:rPr kumimoji="0" lang="fr-FR" sz="1800" kern="1200" baseline="0" dirty="0"/>
                        <a:t>Structure de la FRH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05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/>
                        <a:t>•</a:t>
                      </a:r>
                      <a:r>
                        <a:rPr kumimoji="0" lang="fr-FR" sz="1800" b="1" u="sng" kern="1200" baseline="0" dirty="0"/>
                        <a:t>L’instrumentation</a:t>
                      </a:r>
                    </a:p>
                    <a:p>
                      <a:r>
                        <a:rPr kumimoji="0" lang="fr-FR" sz="1800" kern="1200" baseline="0" dirty="0"/>
                        <a:t>techniques</a:t>
                      </a:r>
                    </a:p>
                    <a:p>
                      <a:r>
                        <a:rPr kumimoji="0" lang="fr-FR" sz="1800" kern="1200" baseline="0" dirty="0"/>
                        <a:t>outils</a:t>
                      </a:r>
                    </a:p>
                    <a:p>
                      <a:r>
                        <a:rPr kumimoji="0" lang="fr-FR" sz="1800" kern="1200" baseline="0" dirty="0"/>
                        <a:t>dispositifs</a:t>
                      </a:r>
                    </a:p>
                    <a:p>
                      <a:r>
                        <a:rPr kumimoji="0" lang="fr-FR" sz="1800" kern="1200" baseline="0" dirty="0"/>
                        <a:t>Contrôle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914" name="ZoneTexte 2"/>
          <p:cNvSpPr txBox="1">
            <a:spLocks noChangeArrowheads="1"/>
          </p:cNvSpPr>
          <p:nvPr/>
        </p:nvSpPr>
        <p:spPr bwMode="auto">
          <a:xfrm>
            <a:off x="2339975" y="25400"/>
            <a:ext cx="4176713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chemeClr val="bg1"/>
                </a:solidFill>
                <a:latin typeface="Britannic Bold" pitchFamily="34" charset="0"/>
              </a:rPr>
              <a:t>La contingence RH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274638"/>
            <a:ext cx="7400948" cy="8683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Pratiques diverses en GRH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3291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320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cs typeface="+mn-cs"/>
              </a:rPr>
              <a:t>Sortir de la pensée uniforme :</a:t>
            </a: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cs typeface="+mn-cs"/>
              </a:rPr>
              <a:t> recrutement, licenciement, formation, évaluation, promotion, rémunération, temps de travail, relations sociales…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320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cs typeface="+mn-cs"/>
              </a:rPr>
              <a:t>Prendre en compte la diversité des contextes, des processus et des acteurs :</a:t>
            </a: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cs typeface="+mn-cs"/>
              </a:rPr>
              <a:t> PME, entreprise abritée ou mondialisée, administration, association…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3649" y="214290"/>
            <a:ext cx="7101623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2800" dirty="0">
                <a:latin typeface="Britannic Bold" pitchFamily="34" charset="0"/>
              </a:rPr>
              <a:t>COHERENCES ENTRE CONFIGURATIONS </a:t>
            </a:r>
          </a:p>
          <a:p>
            <a:pPr algn="ctr"/>
            <a:r>
              <a:rPr lang="fr-FR" sz="2800" dirty="0">
                <a:latin typeface="Britannic Bold" pitchFamily="34" charset="0"/>
              </a:rPr>
              <a:t>ORGANISATIONNELLES ET MODELES DE GRH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282" y="1650252"/>
          <a:ext cx="8572560" cy="4636266"/>
        </p:xfrm>
        <a:graphic>
          <a:graphicData uri="http://schemas.openxmlformats.org/drawingml/2006/table">
            <a:tbl>
              <a:tblPr/>
              <a:tblGrid>
                <a:gridCol w="4273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8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CONFIGURATIONS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MODELES DE GRH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Entrepreneuriale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>
                          <a:latin typeface="Britannic Bold" pitchFamily="34" charset="0"/>
                          <a:ea typeface="Times"/>
                          <a:cs typeface="Times New Roman"/>
                        </a:rPr>
                        <a:t>Arbitraire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Mécanique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Objectivant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</a:rPr>
                        <a:t>Méritocratie</a:t>
                      </a:r>
                      <a:endParaRPr lang="fr-FR" sz="3600" b="0" dirty="0">
                        <a:latin typeface="Britannic Bold" pitchFamily="34" charset="0"/>
                        <a:ea typeface="Times"/>
                        <a:cs typeface="Times New Roman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Individualisant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>
                          <a:latin typeface="Britannic Bold" pitchFamily="34" charset="0"/>
                          <a:ea typeface="Times"/>
                          <a:cs typeface="Times New Roman"/>
                        </a:rPr>
                        <a:t>Missionnaire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 err="1">
                          <a:latin typeface="Britannic Bold" pitchFamily="34" charset="0"/>
                          <a:ea typeface="Times"/>
                          <a:cs typeface="Times New Roman"/>
                        </a:rPr>
                        <a:t>Valoriel</a:t>
                      </a:r>
                      <a:endParaRPr lang="fr-FR" sz="3600" b="0" dirty="0">
                        <a:latin typeface="Britannic Bold" pitchFamily="34" charset="0"/>
                        <a:ea typeface="Times"/>
                        <a:cs typeface="Times New Roman"/>
                      </a:endParaRP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>
                          <a:latin typeface="Britannic Bold" pitchFamily="34" charset="0"/>
                          <a:ea typeface="Times"/>
                          <a:cs typeface="Times New Roman"/>
                        </a:rPr>
                        <a:t>Professionnelle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 dirty="0">
                          <a:latin typeface="Britannic Bold" pitchFamily="34" charset="0"/>
                          <a:ea typeface="Times"/>
                          <a:cs typeface="Times New Roman"/>
                        </a:rPr>
                        <a:t>Conventionnaliste</a:t>
                      </a:r>
                    </a:p>
                  </a:txBody>
                  <a:tcPr marL="53947" marR="53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472C9F1-2278-4FB3-993D-1ED4A3A58B4F}"/>
              </a:ext>
            </a:extLst>
          </p:cNvPr>
          <p:cNvSpPr txBox="1"/>
          <p:nvPr/>
        </p:nvSpPr>
        <p:spPr>
          <a:xfrm>
            <a:off x="5076056" y="6367466"/>
            <a:ext cx="45852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b="1" dirty="0" err="1"/>
              <a:t>Pichault</a:t>
            </a:r>
            <a:r>
              <a:rPr lang="fr-MA" b="1" dirty="0"/>
              <a:t> et </a:t>
            </a:r>
            <a:r>
              <a:rPr lang="fr-MA" b="1" dirty="0" err="1"/>
              <a:t>Nizet</a:t>
            </a:r>
            <a:r>
              <a:rPr lang="fr-MA" b="1" dirty="0"/>
              <a:t> (2000)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428736"/>
            <a:ext cx="8512175" cy="44386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v"/>
              <a:defRPr/>
            </a:pPr>
            <a:r>
              <a:rPr lang="fr-FR" sz="3200" b="1" u="sng" dirty="0">
                <a:latin typeface="+mn-lt"/>
                <a:cs typeface="+mn-cs"/>
              </a:rPr>
              <a:t>Arbitraire </a:t>
            </a:r>
            <a:r>
              <a:rPr lang="fr-FR" sz="3200" dirty="0">
                <a:latin typeface="+mn-lt"/>
                <a:cs typeface="+mn-cs"/>
              </a:rPr>
              <a:t>:  pas de critères explicites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v"/>
              <a:defRPr/>
            </a:pPr>
            <a:r>
              <a:rPr lang="fr-FR" sz="3200" b="1" u="sng" dirty="0">
                <a:latin typeface="+mn-lt"/>
                <a:cs typeface="+mn-cs"/>
              </a:rPr>
              <a:t>Objectivant </a:t>
            </a:r>
            <a:r>
              <a:rPr lang="fr-FR" sz="3200" dirty="0">
                <a:latin typeface="+mn-lt"/>
                <a:cs typeface="+mn-cs"/>
              </a:rPr>
              <a:t>:  critères uniformément appliqués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v"/>
              <a:defRPr/>
            </a:pPr>
            <a:r>
              <a:rPr lang="fr-FR" sz="3200" b="1" u="sng" dirty="0">
                <a:latin typeface="+mn-lt"/>
                <a:cs typeface="+mn-cs"/>
              </a:rPr>
              <a:t>Individualisant</a:t>
            </a:r>
            <a:r>
              <a:rPr lang="fr-FR" sz="3200" dirty="0">
                <a:latin typeface="+mn-lt"/>
                <a:cs typeface="+mn-cs"/>
              </a:rPr>
              <a:t> :critères négociés dans le cas d'accords interpersonnels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v"/>
              <a:defRPr/>
            </a:pPr>
            <a:r>
              <a:rPr lang="fr-FR" sz="3200" b="1" u="sng" dirty="0">
                <a:latin typeface="+mn-lt"/>
                <a:cs typeface="+mn-cs"/>
              </a:rPr>
              <a:t>Conventionnaliste </a:t>
            </a:r>
            <a:r>
              <a:rPr lang="fr-FR" sz="3200" dirty="0">
                <a:latin typeface="+mn-lt"/>
                <a:cs typeface="+mn-cs"/>
              </a:rPr>
              <a:t>: critères issus de débats entre pairs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v"/>
              <a:defRPr/>
            </a:pPr>
            <a:r>
              <a:rPr lang="fr-FR" sz="3200" b="1" u="sng" dirty="0" err="1">
                <a:latin typeface="+mn-lt"/>
                <a:cs typeface="+mn-cs"/>
              </a:rPr>
              <a:t>Valoriel</a:t>
            </a:r>
            <a:r>
              <a:rPr lang="fr-FR" sz="3200" b="1" u="sng" dirty="0">
                <a:latin typeface="+mn-lt"/>
                <a:cs typeface="+mn-cs"/>
              </a:rPr>
              <a:t> :</a:t>
            </a:r>
            <a:r>
              <a:rPr lang="fr-FR" sz="3200" dirty="0">
                <a:latin typeface="+mn-lt"/>
                <a:cs typeface="+mn-cs"/>
              </a:rPr>
              <a:t> référence implicite aux valeurs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28662" y="214290"/>
            <a:ext cx="635798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Britannic Bold" pitchFamily="34" charset="0"/>
              </a:rPr>
              <a:t>LES 5 MODELES DE GRH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1D09821-967F-4C17-A516-11D97FF8A7AE}"/>
              </a:ext>
            </a:extLst>
          </p:cNvPr>
          <p:cNvSpPr txBox="1"/>
          <p:nvPr/>
        </p:nvSpPr>
        <p:spPr>
          <a:xfrm>
            <a:off x="5220072" y="6012817"/>
            <a:ext cx="3456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b="1" dirty="0" err="1"/>
              <a:t>Pichault</a:t>
            </a:r>
            <a:r>
              <a:rPr lang="fr-MA" b="1" dirty="0"/>
              <a:t> et </a:t>
            </a:r>
            <a:r>
              <a:rPr lang="fr-MA" b="1" dirty="0" err="1"/>
              <a:t>Nizet</a:t>
            </a:r>
            <a:r>
              <a:rPr lang="fr-MA" b="1" dirty="0"/>
              <a:t> (2000)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42952" y="142852"/>
            <a:ext cx="6829444" cy="8683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</a:t>
            </a:r>
            <a:r>
              <a:rPr kumimoji="0" lang="fr-FR" sz="50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er</a:t>
            </a:r>
            <a:r>
              <a:rPr kumimoji="0" lang="fr-FR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 modèle : arbitraire</a:t>
            </a:r>
          </a:p>
        </p:txBody>
      </p:sp>
      <p:graphicFrame>
        <p:nvGraphicFramePr>
          <p:cNvPr id="3" name="Group 3"/>
          <p:cNvGraphicFramePr>
            <a:graphicFrameLocks/>
          </p:cNvGraphicFramePr>
          <p:nvPr/>
        </p:nvGraphicFramePr>
        <p:xfrm>
          <a:off x="457200" y="1285860"/>
          <a:ext cx="8229600" cy="518160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Effectifs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coopté-viré par le sommet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Culture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maison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 le 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Évaluation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Promotion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bien vu du sommet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Rémunération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à la pièce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aléatoire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centralisée, informelle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peu sollicitée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 sociales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F46DDEA-B8ED-449B-A79C-3560DF5FEB59}"/>
              </a:ext>
            </a:extLst>
          </p:cNvPr>
          <p:cNvSpPr txBox="1"/>
          <p:nvPr/>
        </p:nvSpPr>
        <p:spPr>
          <a:xfrm>
            <a:off x="5892084" y="6468114"/>
            <a:ext cx="27843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dirty="0" err="1"/>
              <a:t>Pichault</a:t>
            </a:r>
            <a:r>
              <a:rPr lang="fr-MA" dirty="0"/>
              <a:t> et </a:t>
            </a:r>
            <a:r>
              <a:rPr lang="fr-MA" dirty="0" err="1"/>
              <a:t>Nizet</a:t>
            </a:r>
            <a:r>
              <a:rPr lang="fr-MA" dirty="0"/>
              <a:t> (2000)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274638"/>
            <a:ext cx="7400948" cy="8683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2</a:t>
            </a:r>
            <a:r>
              <a:rPr kumimoji="0" lang="fr-FR" sz="50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ème</a:t>
            </a:r>
            <a:r>
              <a:rPr kumimoji="0" lang="fr-FR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 modèle : objectivant</a:t>
            </a:r>
          </a:p>
        </p:txBody>
      </p:sp>
      <p:graphicFrame>
        <p:nvGraphicFramePr>
          <p:cNvPr id="3" name="Group 3"/>
          <p:cNvGraphicFramePr>
            <a:graphicFrameLocks/>
          </p:cNvGraphicFramePr>
          <p:nvPr/>
        </p:nvGraphicFramePr>
        <p:xfrm>
          <a:off x="428596" y="1357298"/>
          <a:ext cx="8229600" cy="518160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Effectifs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ajustements quantitatifs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Culture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savoirs, savoir-faire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Évaluation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avec description de fonction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Promotion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ancienneté, concours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Rémunération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 temps, a priori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fixé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centralisée, formelle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information, consultation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 sociales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délégation, représentation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F4A373D-9D17-412D-B56E-B9903F6E478C}"/>
              </a:ext>
            </a:extLst>
          </p:cNvPr>
          <p:cNvSpPr txBox="1"/>
          <p:nvPr/>
        </p:nvSpPr>
        <p:spPr>
          <a:xfrm>
            <a:off x="5868144" y="6488668"/>
            <a:ext cx="258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dirty="0" err="1"/>
              <a:t>Pichault</a:t>
            </a:r>
            <a:r>
              <a:rPr lang="fr-MA" dirty="0"/>
              <a:t> et </a:t>
            </a:r>
            <a:r>
              <a:rPr lang="fr-MA" dirty="0" err="1"/>
              <a:t>Nizet</a:t>
            </a:r>
            <a:r>
              <a:rPr lang="fr-MA" dirty="0"/>
              <a:t> (2000)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1"/>
          <p:cNvSpPr txBox="1">
            <a:spLocks noChangeArrowheads="1"/>
          </p:cNvSpPr>
          <p:nvPr/>
        </p:nvSpPr>
        <p:spPr bwMode="auto">
          <a:xfrm>
            <a:off x="468313" y="333375"/>
            <a:ext cx="5444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u="sng" dirty="0">
                <a:latin typeface="Broadway" pitchFamily="82" charset="0"/>
              </a:rPr>
              <a:t>Pertinence  &amp; Raison d’être</a:t>
            </a:r>
          </a:p>
        </p:txBody>
      </p:sp>
      <p:sp>
        <p:nvSpPr>
          <p:cNvPr id="15363" name="ZoneTexte 2"/>
          <p:cNvSpPr txBox="1">
            <a:spLocks noChangeArrowheads="1"/>
          </p:cNvSpPr>
          <p:nvPr/>
        </p:nvSpPr>
        <p:spPr bwMode="auto">
          <a:xfrm>
            <a:off x="34925" y="1125538"/>
            <a:ext cx="9109075" cy="5630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Souligner les limites de l’approche instrumentale et universelle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Etudier et analyser les autres approches et modèles en GRH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Appréhender le rôle des différents facteurs de contingence RH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Explorer la dimension Sociale dans des organisations spécifiques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Etudier l’alignement vertical et horizontal « GRH-Structure-Stratégie »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Explorer le terrain de la Gestion culturelle des Ressources Humaines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Mettre en valeur les pratiques RH innovantes 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Définir des champs d’investigation autour de nouvelles problématiques RH;</a:t>
            </a:r>
          </a:p>
          <a:p>
            <a:pPr marL="342900" indent="-342900">
              <a:lnSpc>
                <a:spcPct val="200000"/>
              </a:lnSpc>
              <a:buFont typeface="Franklin Gothic Medium" pitchFamily="34" charset="0"/>
              <a:buAutoNum type="arabicPeriod"/>
            </a:pPr>
            <a:r>
              <a:rPr lang="fr-FR" sz="2000">
                <a:latin typeface="Britannic Bold" pitchFamily="34" charset="0"/>
              </a:rPr>
              <a:t>Concevoir des études de cas pédagogiques en matière de GRH 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7329510" cy="7969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3</a:t>
            </a:r>
            <a:r>
              <a:rPr kumimoji="0" lang="fr-FR" sz="44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ème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modèle : individualisant</a:t>
            </a:r>
          </a:p>
        </p:txBody>
      </p:sp>
      <p:graphicFrame>
        <p:nvGraphicFramePr>
          <p:cNvPr id="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9343"/>
              </p:ext>
            </p:extLst>
          </p:nvPr>
        </p:nvGraphicFramePr>
        <p:xfrm>
          <a:off x="428596" y="1268760"/>
          <a:ext cx="8229600" cy="518160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Effectifs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GPEC-outplacement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Culture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savoirs-être, en alternance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Évaluation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DPO, bilans de compétences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Promotion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mérite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Rémunération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variable, a posteriori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aménagé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décentralisée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codécision pour l’opérationnel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 sociales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expression directe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8A642551-3F03-445F-99C0-42809D5B0C92}"/>
              </a:ext>
            </a:extLst>
          </p:cNvPr>
          <p:cNvSpPr txBox="1"/>
          <p:nvPr/>
        </p:nvSpPr>
        <p:spPr>
          <a:xfrm>
            <a:off x="5494084" y="6462908"/>
            <a:ext cx="28943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dirty="0" err="1"/>
              <a:t>Pichault</a:t>
            </a:r>
            <a:r>
              <a:rPr lang="fr-MA" dirty="0"/>
              <a:t> et </a:t>
            </a:r>
            <a:r>
              <a:rPr lang="fr-MA" dirty="0" err="1"/>
              <a:t>Nizet</a:t>
            </a:r>
            <a:r>
              <a:rPr lang="fr-MA" dirty="0"/>
              <a:t> (2000)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282" y="417514"/>
            <a:ext cx="7643866" cy="7254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</a:t>
            </a:r>
            <a:r>
              <a:rPr kumimoji="0" lang="fr-FR" sz="42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ème</a:t>
            </a:r>
            <a:r>
              <a:rPr kumimoji="0" lang="fr-FR" sz="4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modèle : conventionnaliste</a:t>
            </a:r>
          </a:p>
        </p:txBody>
      </p:sp>
      <p:graphicFrame>
        <p:nvGraphicFramePr>
          <p:cNvPr id="3" name="Group 41"/>
          <p:cNvGraphicFramePr>
            <a:graphicFrameLocks/>
          </p:cNvGraphicFramePr>
          <p:nvPr/>
        </p:nvGraphicFramePr>
        <p:xfrm>
          <a:off x="285720" y="1428736"/>
          <a:ext cx="8229600" cy="518160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Effectifs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cooptation-pression des pairs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Culture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corporation, métier, discipline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compétences professionnelles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Évaluation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reconnaissance par les pairs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Promotion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élection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Rémunération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négociée, + revenus externes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choisi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décentralisée, collégiale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codécision, même stratégique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 sociales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éthique professionnelle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0076" y="274638"/>
            <a:ext cx="7043758" cy="8683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5</a:t>
            </a:r>
            <a:r>
              <a:rPr kumimoji="0" lang="fr-FR" sz="48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ème</a:t>
            </a:r>
            <a:r>
              <a:rPr kumimoji="0" lang="fr-FR" sz="4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modèle : </a:t>
            </a:r>
            <a:r>
              <a:rPr kumimoji="0" lang="fr-FR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valoriel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graphicFrame>
        <p:nvGraphicFramePr>
          <p:cNvPr id="3" name="Group 3"/>
          <p:cNvGraphicFramePr>
            <a:graphicFrameLocks/>
          </p:cNvGraphicFramePr>
          <p:nvPr/>
        </p:nvGraphicFramePr>
        <p:xfrm>
          <a:off x="457200" y="1428736"/>
          <a:ext cx="8229600" cy="518160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Effectifs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identification et adhésion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Culture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valeurs, cause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savoirs-être, utilité / mission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Évaluation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tacite, consensus / mission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Promotion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limitée dans le temps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Rémunération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esprit de bénévolat…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 séparé du temps libre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collégiale et persuasive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consultation / doctrine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 sociales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14390" y="274638"/>
            <a:ext cx="7043758" cy="8683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Processus : enjeu</a:t>
            </a:r>
          </a:p>
        </p:txBody>
      </p:sp>
      <p:graphicFrame>
        <p:nvGraphicFramePr>
          <p:cNvPr id="3" name="Group 2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ARBITRAIRE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OBJECTIVANT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Neutralité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INDIVIDUALISANT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Responsabilisation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CONVENTIONNALISTE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Maîtrise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VALORIEL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Légitimité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7400948" cy="7969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Processus : tension (haut/bas)</a:t>
            </a:r>
          </a:p>
        </p:txBody>
      </p:sp>
      <p:graphicFrame>
        <p:nvGraphicFramePr>
          <p:cNvPr id="3" name="Group 25"/>
          <p:cNvGraphicFramePr>
            <a:graphicFrameLocks/>
          </p:cNvGraphicFramePr>
          <p:nvPr/>
        </p:nvGraphicFramePr>
        <p:xfrm>
          <a:off x="214282" y="1600200"/>
          <a:ext cx="8715436" cy="4687888"/>
        </p:xfrm>
        <a:graphic>
          <a:graphicData uri="http://schemas.openxmlformats.org/drawingml/2006/table">
            <a:tbl>
              <a:tblPr/>
              <a:tblGrid>
                <a:gridCol w="392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ARBITRAIRE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Soumission / délégation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OBJECTIVANT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Transparence / réappropriation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INDIVIDUALISANT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Contrôle / autonomie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CONVENTIONNALISTE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Collectivité / individualité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VALORIEL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Unité / diversité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274638"/>
            <a:ext cx="7329510" cy="8683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Contenu : différenciation</a:t>
            </a:r>
          </a:p>
        </p:txBody>
      </p:sp>
      <p:graphicFrame>
        <p:nvGraphicFramePr>
          <p:cNvPr id="3" name="Group 30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ARBITRAIRE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Centralisé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OBJECTIVANT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Formalisé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INDIVIDUALISANT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Flexible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CONVENTIONNALISTE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Collégial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VALORIEL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Persuasif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0076" y="274638"/>
            <a:ext cx="7258072" cy="8683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Contenu : subordination</a:t>
            </a:r>
          </a:p>
        </p:txBody>
      </p:sp>
      <p:graphicFrame>
        <p:nvGraphicFramePr>
          <p:cNvPr id="3" name="Group 2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ARBITRAIRE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Autocratique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OBJECTIVANT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Impersonnel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INDIVIDUALISANT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Personnel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CONVENTIONNALISTE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Démocratique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VALORIEL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Consensuel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274638"/>
            <a:ext cx="7572428" cy="7254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Contexte : environnement /Marché</a:t>
            </a:r>
          </a:p>
        </p:txBody>
      </p:sp>
      <p:graphicFrame>
        <p:nvGraphicFramePr>
          <p:cNvPr id="3" name="Group 28"/>
          <p:cNvGraphicFramePr>
            <a:graphicFrameLocks/>
          </p:cNvGraphicFramePr>
          <p:nvPr/>
        </p:nvGraphicFramePr>
        <p:xfrm>
          <a:off x="428596" y="1285860"/>
          <a:ext cx="8229600" cy="5151120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ARBITRAIRE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Marché hostile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Loi faible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OBJECTIVANT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Marché stable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Loi forte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INDIVIDUALISANT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Prise de risque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Technologies avancées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CONVENTIONNALISTE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Débouchés prévisibles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Protections assurées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VALORIEL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Sens porteur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itannic Bold" pitchFamily="34" charset="0"/>
                        </a:rPr>
                        <a:t>Idéologie forte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571604" y="928670"/>
            <a:ext cx="5907087" cy="58578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3200" dirty="0">
                <a:latin typeface="Britannic Bold" pitchFamily="34" charset="0"/>
              </a:rPr>
              <a:t>La délicate définition de la GRH</a:t>
            </a: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285720" y="2389188"/>
            <a:ext cx="8643998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è"/>
              <a:defRPr/>
            </a:pPr>
            <a:r>
              <a:rPr lang="fr-FR" sz="2400" dirty="0">
                <a:latin typeface="Britannic Bold" pitchFamily="34" charset="0"/>
              </a:rPr>
              <a:t> À des discours descriptifs et/ou normatifs véhiculés par les médias, les praticiens (responsables RH, consultants, ingénieurs et cadres);</a:t>
            </a:r>
          </a:p>
          <a:p>
            <a:pPr>
              <a:defRPr/>
            </a:pPr>
            <a:endParaRPr lang="fr-FR" sz="2400" dirty="0">
              <a:latin typeface="Britannic Bold" pitchFamily="34" charset="0"/>
            </a:endParaRPr>
          </a:p>
          <a:p>
            <a:pPr>
              <a:buFont typeface="Wingdings" pitchFamily="2" charset="2"/>
              <a:buChar char="è"/>
              <a:defRPr/>
            </a:pPr>
            <a:r>
              <a:rPr lang="fr-FR" sz="2400" dirty="0">
                <a:latin typeface="Britannic Bold" pitchFamily="34" charset="0"/>
              </a:rPr>
              <a:t> Des effets de mode et de diffusion temporels ou spatiaux (ex : évaluation, qualifications et compétences);</a:t>
            </a:r>
          </a:p>
          <a:p>
            <a:pPr>
              <a:defRPr/>
            </a:pPr>
            <a:endParaRPr lang="fr-FR" sz="2400" dirty="0">
              <a:latin typeface="Britannic Bold" pitchFamily="34" charset="0"/>
            </a:endParaRPr>
          </a:p>
          <a:p>
            <a:pPr>
              <a:buFont typeface="Wingdings" pitchFamily="2" charset="2"/>
              <a:buChar char="è"/>
              <a:defRPr/>
            </a:pPr>
            <a:r>
              <a:rPr lang="fr-FR" sz="2400" dirty="0">
                <a:latin typeface="Britannic Bold" pitchFamily="34" charset="0"/>
              </a:rPr>
              <a:t> Des conceptions philosophiques du facteur humain;</a:t>
            </a:r>
          </a:p>
          <a:p>
            <a:pPr>
              <a:defRPr/>
            </a:pPr>
            <a:endParaRPr lang="fr-FR" sz="2400" dirty="0">
              <a:latin typeface="Britannic Bold" pitchFamily="34" charset="0"/>
            </a:endParaRPr>
          </a:p>
          <a:p>
            <a:pPr>
              <a:buFont typeface="Wingdings" pitchFamily="2" charset="2"/>
              <a:buChar char="è"/>
              <a:defRPr/>
            </a:pPr>
            <a:r>
              <a:rPr lang="fr-FR" sz="2400" dirty="0">
                <a:latin typeface="Britannic Bold" pitchFamily="34" charset="0"/>
              </a:rPr>
              <a:t> Des débats politiques, idéologiques et sociétaux.</a:t>
            </a:r>
          </a:p>
        </p:txBody>
      </p:sp>
      <p:sp>
        <p:nvSpPr>
          <p:cNvPr id="16390" name="ZoneTexte 3"/>
          <p:cNvSpPr txBox="1">
            <a:spLocks noChangeArrowheads="1"/>
          </p:cNvSpPr>
          <p:nvPr/>
        </p:nvSpPr>
        <p:spPr bwMode="auto">
          <a:xfrm>
            <a:off x="0" y="0"/>
            <a:ext cx="3335338" cy="523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latin typeface="Britannic Bold" pitchFamily="34" charset="0"/>
              </a:rPr>
              <a:t>Retour aux origines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720" y="1895765"/>
            <a:ext cx="6500858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>
                <a:solidFill>
                  <a:schemeClr val="bg1"/>
                </a:solidFill>
                <a:latin typeface="Britannic Bold" pitchFamily="34" charset="0"/>
              </a:rPr>
              <a:t>Un ensemble de représentations qui revoient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/>
          </p:cNvSpPr>
          <p:nvPr/>
        </p:nvSpPr>
        <p:spPr bwMode="auto">
          <a:xfrm>
            <a:off x="251520" y="1401763"/>
            <a:ext cx="8712200" cy="49699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lnSpc>
                <a:spcPts val="3500"/>
              </a:lnSpc>
              <a:buFont typeface="Arial" charset="0"/>
              <a:buChar char="•"/>
              <a:defRPr/>
            </a:pPr>
            <a:r>
              <a:rPr lang="fr-FR" dirty="0"/>
              <a:t> </a:t>
            </a:r>
            <a:r>
              <a:rPr lang="fr-FR" sz="2000" u="sng" dirty="0">
                <a:latin typeface="Britannic Bold" pitchFamily="34" charset="0"/>
              </a:rPr>
              <a:t>Vision universaliste vs contingente</a:t>
            </a:r>
            <a:endParaRPr lang="fr-FR" sz="900" u="sng" dirty="0">
              <a:latin typeface="Britannic Bold" pitchFamily="34" charset="0"/>
            </a:endParaRPr>
          </a:p>
          <a:p>
            <a:pPr>
              <a:lnSpc>
                <a:spcPts val="3500"/>
              </a:lnSpc>
              <a:defRPr/>
            </a:pPr>
            <a:r>
              <a:rPr lang="fr-FR" dirty="0"/>
              <a:t>– Une unique GRH pour tout type d’entreprise</a:t>
            </a:r>
          </a:p>
          <a:p>
            <a:pPr>
              <a:lnSpc>
                <a:spcPts val="3500"/>
              </a:lnSpc>
              <a:defRPr/>
            </a:pPr>
            <a:r>
              <a:rPr lang="fr-FR" dirty="0"/>
              <a:t>– Une GRH adaptée au contexte (ex : technologie, droit, taille, culture, etc.</a:t>
            </a:r>
          </a:p>
          <a:p>
            <a:pPr>
              <a:lnSpc>
                <a:spcPts val="3500"/>
              </a:lnSpc>
              <a:buFont typeface="Arial" charset="0"/>
              <a:buChar char="•"/>
              <a:defRPr/>
            </a:pPr>
            <a:r>
              <a:rPr lang="fr-FR" dirty="0"/>
              <a:t> </a:t>
            </a:r>
            <a:r>
              <a:rPr lang="fr-FR" sz="2000" u="sng" dirty="0">
                <a:latin typeface="Britannic Bold" pitchFamily="34" charset="0"/>
              </a:rPr>
              <a:t>La recherche d’une GRH adaptée</a:t>
            </a:r>
            <a:endParaRPr lang="fr-FR" sz="800" u="sng" dirty="0">
              <a:latin typeface="Britannic Bold" pitchFamily="34" charset="0"/>
            </a:endParaRPr>
          </a:p>
          <a:p>
            <a:pPr>
              <a:lnSpc>
                <a:spcPts val="3500"/>
              </a:lnSpc>
              <a:defRPr/>
            </a:pPr>
            <a:r>
              <a:rPr lang="fr-FR" dirty="0"/>
              <a:t>– La recherche de la cohérence à un instant donné</a:t>
            </a:r>
          </a:p>
          <a:p>
            <a:pPr>
              <a:lnSpc>
                <a:spcPts val="3500"/>
              </a:lnSpc>
              <a:defRPr/>
            </a:pPr>
            <a:r>
              <a:rPr lang="fr-FR" dirty="0"/>
              <a:t>• Cohérence dans le déroulement du processus de décision</a:t>
            </a:r>
          </a:p>
          <a:p>
            <a:pPr>
              <a:lnSpc>
                <a:spcPts val="3500"/>
              </a:lnSpc>
              <a:defRPr/>
            </a:pPr>
            <a:r>
              <a:rPr lang="fr-FR" dirty="0"/>
              <a:t>• Cohérence entre les différentes parties de l’entreprise (niveaux hiérarchiques et fonctions)</a:t>
            </a:r>
          </a:p>
          <a:p>
            <a:pPr>
              <a:lnSpc>
                <a:spcPts val="3500"/>
              </a:lnSpc>
              <a:defRPr/>
            </a:pPr>
            <a:r>
              <a:rPr lang="fr-FR" dirty="0"/>
              <a:t>– Un facteur de légitimation de l’action des DRH sur la qualité de leur management</a:t>
            </a:r>
          </a:p>
          <a:p>
            <a:pPr>
              <a:lnSpc>
                <a:spcPts val="3500"/>
              </a:lnSpc>
              <a:defRPr/>
            </a:pPr>
            <a:r>
              <a:rPr lang="fr-FR" dirty="0"/>
              <a:t>– Un enjeu pour l’entreprise la GRH est aussi un objet d’interpellation « sociétal » et éventuellement une source de conflits possibles</a:t>
            </a:r>
          </a:p>
        </p:txBody>
      </p:sp>
      <p:sp>
        <p:nvSpPr>
          <p:cNvPr id="38917" name="Rectangle 2"/>
          <p:cNvSpPr>
            <a:spLocks noChangeArrowheads="1"/>
          </p:cNvSpPr>
          <p:nvPr/>
        </p:nvSpPr>
        <p:spPr bwMode="auto">
          <a:xfrm>
            <a:off x="971550" y="136525"/>
            <a:ext cx="6480175" cy="5847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solidFill>
                  <a:schemeClr val="bg1"/>
                </a:solidFill>
                <a:latin typeface="Britannic Bold" pitchFamily="34" charset="0"/>
              </a:rPr>
              <a:t>Comment définir une bonne GRH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/>
          </p:cNvSpPr>
          <p:nvPr/>
        </p:nvSpPr>
        <p:spPr bwMode="auto">
          <a:xfrm>
            <a:off x="323850" y="188913"/>
            <a:ext cx="5843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u="sng">
                <a:latin typeface="Britannic Bold" pitchFamily="34" charset="0"/>
              </a:rPr>
              <a:t>Les activités paradoxales de la GRH</a:t>
            </a: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250825" y="1196975"/>
            <a:ext cx="4084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u="sng"/>
              <a:t>la GRH d’un point de vue </a:t>
            </a:r>
            <a:r>
              <a:rPr lang="fr-FR" i="1" u="sng"/>
              <a:t>gestionnaire</a:t>
            </a:r>
            <a:endParaRPr lang="fr-FR" u="sng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265554" y="1989138"/>
            <a:ext cx="3658374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000" b="1" dirty="0"/>
              <a:t>la GRH fait de </a:t>
            </a:r>
          </a:p>
          <a:p>
            <a:pPr algn="ctr">
              <a:defRPr/>
            </a:pPr>
            <a:r>
              <a:rPr lang="fr-FR" sz="2000" b="1" dirty="0"/>
              <a:t>l’homme un </a:t>
            </a:r>
            <a:r>
              <a:rPr lang="fr-FR" sz="2000" b="1" i="1" dirty="0"/>
              <a:t>objet de gestion</a:t>
            </a:r>
            <a:endParaRPr lang="fr-FR" sz="2000" b="1" dirty="0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5867400" y="1196975"/>
            <a:ext cx="207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u="sng"/>
              <a:t>la GRH humaniste</a:t>
            </a: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323850" y="3068638"/>
            <a:ext cx="8496300" cy="3477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000">
                <a:latin typeface="Britannic Bold" panose="020B0903060703020204" pitchFamily="34" charset="0"/>
              </a:rPr>
              <a:t> Réduire les coûts salariaux tout en investissant dans le développement   des compétences ;</a:t>
            </a:r>
          </a:p>
          <a:p>
            <a:endParaRPr lang="fr-FR" sz="2000">
              <a:latin typeface="Britannic Bold" panose="020B0903060703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000">
                <a:latin typeface="Britannic Bold" panose="020B0903060703020204" pitchFamily="34" charset="0"/>
              </a:rPr>
              <a:t> Gérer des collectifs de travail (employés, ouvriers, cadres) mais aussi des individus aux attentes et problèmes spécifiques ;</a:t>
            </a:r>
          </a:p>
          <a:p>
            <a:endParaRPr lang="fr-FR" sz="2000">
              <a:latin typeface="Britannic Bold" panose="020B0903060703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000">
                <a:latin typeface="Britannic Bold" panose="020B0903060703020204" pitchFamily="34" charset="0"/>
              </a:rPr>
              <a:t> Prévoir les besoins en qualifications malgré les incertitudes du marché,</a:t>
            </a:r>
          </a:p>
          <a:p>
            <a:endParaRPr lang="fr-FR" sz="2000">
              <a:latin typeface="Britannic Bold" panose="020B0903060703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000">
                <a:latin typeface="Britannic Bold" panose="020B0903060703020204" pitchFamily="34" charset="0"/>
              </a:rPr>
              <a:t> Planifier les ressources nécessaires mais assurer leur flexibilité, tout en respectant les obligations légales et réglementaires.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1908175" y="1557338"/>
            <a:ext cx="431800" cy="431800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30728" name="ZoneTexte 7"/>
          <p:cNvSpPr txBox="1">
            <a:spLocks noChangeArrowheads="1"/>
          </p:cNvSpPr>
          <p:nvPr/>
        </p:nvSpPr>
        <p:spPr bwMode="auto">
          <a:xfrm>
            <a:off x="5404496" y="1990725"/>
            <a:ext cx="3116559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000" b="1" dirty="0"/>
              <a:t>La GRH fait de </a:t>
            </a:r>
          </a:p>
          <a:p>
            <a:pPr algn="ctr">
              <a:defRPr/>
            </a:pPr>
            <a:r>
              <a:rPr lang="fr-FR" sz="2000" b="1" dirty="0"/>
              <a:t>l’Homme un sujet social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6659563" y="1557338"/>
            <a:ext cx="433387" cy="431800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ChangeArrowheads="1"/>
          </p:cNvSpPr>
          <p:nvPr/>
        </p:nvSpPr>
        <p:spPr bwMode="auto">
          <a:xfrm>
            <a:off x="395536" y="2413000"/>
            <a:ext cx="8424936" cy="31083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fr-FR" sz="2800" dirty="0">
                <a:latin typeface="Britannic Bold" pitchFamily="34" charset="0"/>
              </a:rPr>
              <a:t> </a:t>
            </a:r>
            <a:r>
              <a:rPr lang="fr-FR" sz="2800" u="sng" dirty="0">
                <a:latin typeface="Britannic Bold" pitchFamily="34" charset="0"/>
              </a:rPr>
              <a:t>La vision technicienne </a:t>
            </a:r>
            <a:r>
              <a:rPr lang="fr-FR" sz="2800" dirty="0">
                <a:latin typeface="Britannic Bold" pitchFamily="34" charset="0"/>
              </a:rPr>
              <a:t>: le bon outil technique va résoudre tout</a:t>
            </a:r>
          </a:p>
          <a:p>
            <a:pPr>
              <a:defRPr/>
            </a:pPr>
            <a:endParaRPr lang="fr-FR" sz="2800" dirty="0">
              <a:latin typeface="Britannic Bold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fr-FR" sz="2800" dirty="0">
                <a:latin typeface="Britannic Bold" pitchFamily="34" charset="0"/>
              </a:rPr>
              <a:t> </a:t>
            </a:r>
            <a:r>
              <a:rPr lang="fr-FR" sz="2800" u="sng" dirty="0">
                <a:latin typeface="Britannic Bold" pitchFamily="34" charset="0"/>
              </a:rPr>
              <a:t>La vision incantatoire </a:t>
            </a:r>
            <a:r>
              <a:rPr lang="fr-FR" sz="2800" dirty="0">
                <a:latin typeface="Britannic Bold" pitchFamily="34" charset="0"/>
              </a:rPr>
              <a:t>: le discours de</a:t>
            </a:r>
          </a:p>
          <a:p>
            <a:pPr>
              <a:defRPr/>
            </a:pPr>
            <a:r>
              <a:rPr lang="fr-FR" sz="2800" dirty="0">
                <a:latin typeface="Britannic Bold" pitchFamily="34" charset="0"/>
              </a:rPr>
              <a:t>mobilisation (dirigeants, managers, DRH) résout tous les problèmes et engendre des pratiques réelles.</a:t>
            </a:r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1547813" y="679450"/>
            <a:ext cx="6048375" cy="584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solidFill>
                  <a:schemeClr val="bg1"/>
                </a:solidFill>
                <a:latin typeface="Britannic Bold" pitchFamily="34" charset="0"/>
              </a:rPr>
              <a:t>Deux extrêmes à éviter 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1"/>
          <p:cNvSpPr txBox="1">
            <a:spLocks noChangeArrowheads="1"/>
          </p:cNvSpPr>
          <p:nvPr/>
        </p:nvSpPr>
        <p:spPr bwMode="auto">
          <a:xfrm>
            <a:off x="250825" y="763588"/>
            <a:ext cx="33940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u="sng">
                <a:latin typeface="Broadway" pitchFamily="82" charset="0"/>
              </a:rPr>
              <a:t>Problématique :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14375" y="2212975"/>
            <a:ext cx="7929563" cy="12001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  <a:latin typeface="Britannic Bold" pitchFamily="34" charset="0"/>
              </a:rPr>
              <a:t>PEUT-ON APPREHENDER LA GRH EN DEHORS DU MODÈLE INSTRUMENTAL ?</a:t>
            </a:r>
          </a:p>
        </p:txBody>
      </p:sp>
      <p:sp>
        <p:nvSpPr>
          <p:cNvPr id="18436" name="ZoneTexte 6"/>
          <p:cNvSpPr txBox="1">
            <a:spLocks noChangeArrowheads="1"/>
          </p:cNvSpPr>
          <p:nvPr/>
        </p:nvSpPr>
        <p:spPr bwMode="auto">
          <a:xfrm>
            <a:off x="755650" y="4441837"/>
            <a:ext cx="7710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4000" i="1" u="sng" dirty="0">
                <a:latin typeface="Britannic Bold" pitchFamily="34" charset="0"/>
              </a:rPr>
              <a:t>Peut-on gérer autrement les RH ?</a:t>
            </a:r>
          </a:p>
        </p:txBody>
      </p:sp>
      <p:sp>
        <p:nvSpPr>
          <p:cNvPr id="5" name="Flèche vers le bas 4"/>
          <p:cNvSpPr/>
          <p:nvPr/>
        </p:nvSpPr>
        <p:spPr>
          <a:xfrm>
            <a:off x="3643306" y="3714752"/>
            <a:ext cx="171451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F7778A2-4038-43F6-AD05-7416722DF363}"/>
              </a:ext>
            </a:extLst>
          </p:cNvPr>
          <p:cNvSpPr/>
          <p:nvPr/>
        </p:nvSpPr>
        <p:spPr>
          <a:xfrm>
            <a:off x="285720" y="1785926"/>
            <a:ext cx="431800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latin typeface="+mn-lt"/>
                <a:cs typeface="+mn-cs"/>
              </a:rPr>
              <a:t>Le modèle instrumental de GRH</a:t>
            </a:r>
            <a:endParaRPr lang="fr-FR" sz="2000" dirty="0">
              <a:latin typeface="+mn-lt"/>
              <a:cs typeface="+mn-cs"/>
            </a:endParaRPr>
          </a:p>
        </p:txBody>
      </p:sp>
      <p:sp>
        <p:nvSpPr>
          <p:cNvPr id="5" name="ZoneTexte 10">
            <a:extLst>
              <a:ext uri="{FF2B5EF4-FFF2-40B4-BE49-F238E27FC236}">
                <a16:creationId xmlns:a16="http://schemas.microsoft.com/office/drawing/2014/main" id="{9C9541F8-539B-4D08-8136-6AE54909F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291033"/>
            <a:ext cx="3249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>
                <a:latin typeface="Franklin Gothic Book" pitchFamily="34" charset="0"/>
              </a:rPr>
              <a:t>Fournir des outils RH standards</a:t>
            </a:r>
          </a:p>
        </p:txBody>
      </p:sp>
      <p:sp>
        <p:nvSpPr>
          <p:cNvPr id="7" name="ZoneTexte 12">
            <a:extLst>
              <a:ext uri="{FF2B5EF4-FFF2-40B4-BE49-F238E27FC236}">
                <a16:creationId xmlns:a16="http://schemas.microsoft.com/office/drawing/2014/main" id="{AA33DA48-6AA8-499F-B82E-AB8444DA0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8604"/>
            <a:ext cx="7929586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>
                <a:latin typeface="Britannic Bold" pitchFamily="34" charset="0"/>
              </a:rPr>
              <a:t>Les Modèles dominants en GRH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627D2B-7C2E-4BED-AD1B-2B5DD60A4F91}"/>
              </a:ext>
            </a:extLst>
          </p:cNvPr>
          <p:cNvSpPr/>
          <p:nvPr/>
        </p:nvSpPr>
        <p:spPr>
          <a:xfrm>
            <a:off x="35496" y="2204814"/>
            <a:ext cx="4965132" cy="2123658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200" b="1" dirty="0">
                <a:solidFill>
                  <a:schemeClr val="bg1"/>
                </a:solidFill>
                <a:latin typeface="+mn-lt"/>
                <a:cs typeface="+mn-cs"/>
              </a:rPr>
              <a:t>fondé sur une hypothèse de convergence naturelle entre les dimensions économiques, et les dimensions sociales, et, par conséquent, de la société dans son ensemble.</a:t>
            </a:r>
          </a:p>
        </p:txBody>
      </p:sp>
      <p:sp>
        <p:nvSpPr>
          <p:cNvPr id="11" name="ZoneTexte 14">
            <a:extLst>
              <a:ext uri="{FF2B5EF4-FFF2-40B4-BE49-F238E27FC236}">
                <a16:creationId xmlns:a16="http://schemas.microsoft.com/office/drawing/2014/main" id="{3BCF5064-F625-4F0E-BC60-83D03620B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362595"/>
            <a:ext cx="24320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fr-FR">
                <a:latin typeface="Franklin Gothic Book" pitchFamily="34" charset="0"/>
              </a:rPr>
              <a:t>La pesée des postes</a:t>
            </a:r>
          </a:p>
          <a:p>
            <a:pPr>
              <a:buFontTx/>
              <a:buChar char="-"/>
            </a:pPr>
            <a:r>
              <a:rPr lang="fr-FR">
                <a:latin typeface="Franklin Gothic Book" pitchFamily="34" charset="0"/>
              </a:rPr>
              <a:t>La classification</a:t>
            </a:r>
          </a:p>
          <a:p>
            <a:pPr>
              <a:buFontTx/>
              <a:buChar char="-"/>
            </a:pPr>
            <a:r>
              <a:rPr lang="fr-FR">
                <a:latin typeface="Franklin Gothic Book" pitchFamily="34" charset="0"/>
              </a:rPr>
              <a:t>Le référentiel d’emploi</a:t>
            </a:r>
          </a:p>
        </p:txBody>
      </p:sp>
      <p:sp>
        <p:nvSpPr>
          <p:cNvPr id="13" name="Flèche vers le bas 6">
            <a:extLst>
              <a:ext uri="{FF2B5EF4-FFF2-40B4-BE49-F238E27FC236}">
                <a16:creationId xmlns:a16="http://schemas.microsoft.com/office/drawing/2014/main" id="{F86DA8E2-F1EB-4E09-8871-3DD0B8A41C7C}"/>
              </a:ext>
            </a:extLst>
          </p:cNvPr>
          <p:cNvSpPr/>
          <p:nvPr/>
        </p:nvSpPr>
        <p:spPr>
          <a:xfrm>
            <a:off x="1114425" y="4724420"/>
            <a:ext cx="2314567" cy="574675"/>
          </a:xfrm>
          <a:prstGeom prst="downArrow">
            <a:avLst>
              <a:gd name="adj1" fmla="val 50000"/>
              <a:gd name="adj2" fmla="val 3299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Exemples</a:t>
            </a: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C1474B62-792B-41CA-B757-99EE892C2D22}"/>
              </a:ext>
            </a:extLst>
          </p:cNvPr>
          <p:cNvSpPr/>
          <p:nvPr/>
        </p:nvSpPr>
        <p:spPr>
          <a:xfrm>
            <a:off x="4787900" y="1773238"/>
            <a:ext cx="719138" cy="360045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" name="ZoneTexte 18">
            <a:extLst>
              <a:ext uri="{FF2B5EF4-FFF2-40B4-BE49-F238E27FC236}">
                <a16:creationId xmlns:a16="http://schemas.microsoft.com/office/drawing/2014/main" id="{9B23CDA6-3378-43D0-9314-9A3C3397C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565400"/>
            <a:ext cx="39163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u="sng">
                <a:latin typeface="Franklin Gothic Book" pitchFamily="34" charset="0"/>
              </a:rPr>
              <a:t>Le paradigme fonctionnaliste  </a:t>
            </a:r>
            <a:r>
              <a:rPr lang="fr-FR">
                <a:latin typeface="Franklin Gothic Book" pitchFamily="34" charset="0"/>
              </a:rPr>
              <a:t>basé </a:t>
            </a:r>
          </a:p>
          <a:p>
            <a:r>
              <a:rPr lang="fr-FR">
                <a:latin typeface="Franklin Gothic Book" pitchFamily="34" charset="0"/>
              </a:rPr>
              <a:t>sur l’ordre, l’harmonie Et le consensus</a:t>
            </a:r>
          </a:p>
        </p:txBody>
      </p:sp>
      <p:sp>
        <p:nvSpPr>
          <p:cNvPr id="19" name="ZoneTexte 19">
            <a:extLst>
              <a:ext uri="{FF2B5EF4-FFF2-40B4-BE49-F238E27FC236}">
                <a16:creationId xmlns:a16="http://schemas.microsoft.com/office/drawing/2014/main" id="{E2D24CCC-BE56-47B5-9298-43D53448B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996" y="3357339"/>
            <a:ext cx="2038350" cy="1200150"/>
          </a:xfrm>
          <a:prstGeom prst="rect">
            <a:avLst/>
          </a:prstGeom>
          <a:solidFill>
            <a:srgbClr val="A3D1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fr-FR" b="1">
                <a:latin typeface="Franklin Gothic Book" pitchFamily="34" charset="0"/>
                <a:cs typeface="Arial" charset="0"/>
              </a:rPr>
              <a:t> Fordisme</a:t>
            </a:r>
          </a:p>
          <a:p>
            <a:pPr>
              <a:buFont typeface="Arial" charset="0"/>
              <a:buChar char="•"/>
              <a:defRPr/>
            </a:pPr>
            <a:r>
              <a:rPr lang="fr-FR" b="1">
                <a:latin typeface="Franklin Gothic Book" pitchFamily="34" charset="0"/>
                <a:cs typeface="Arial" charset="0"/>
              </a:rPr>
              <a:t> Relation humaine</a:t>
            </a:r>
          </a:p>
          <a:p>
            <a:pPr>
              <a:buFont typeface="Arial" charset="0"/>
              <a:buChar char="•"/>
              <a:defRPr/>
            </a:pPr>
            <a:r>
              <a:rPr lang="fr-FR" b="1">
                <a:latin typeface="Franklin Gothic Book" pitchFamily="34" charset="0"/>
                <a:cs typeface="Arial" charset="0"/>
              </a:rPr>
              <a:t> Socio technique</a:t>
            </a:r>
          </a:p>
          <a:p>
            <a:pPr>
              <a:buFont typeface="Arial" charset="0"/>
              <a:buChar char="•"/>
              <a:defRPr/>
            </a:pPr>
            <a:r>
              <a:rPr lang="fr-FR" b="1">
                <a:latin typeface="Franklin Gothic Book" pitchFamily="34" charset="0"/>
                <a:cs typeface="Arial" charset="0"/>
              </a:rPr>
              <a:t> La systémique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6ACCAD9-02A1-4EE3-A9C9-B5E93919B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4978" y="4954364"/>
            <a:ext cx="3800977" cy="156966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chemeClr val="bg1"/>
                </a:solidFill>
                <a:latin typeface="Franklin Gothic Book" pitchFamily="34" charset="0"/>
                <a:cs typeface="Arial" charset="0"/>
              </a:rPr>
              <a:t>La GRH est  une fonction </a:t>
            </a:r>
          </a:p>
          <a:p>
            <a:pPr algn="ctr">
              <a:defRPr/>
            </a:pPr>
            <a:r>
              <a:rPr lang="fr-FR" sz="2400" b="1" dirty="0">
                <a:solidFill>
                  <a:schemeClr val="bg1"/>
                </a:solidFill>
                <a:latin typeface="Franklin Gothic Book" pitchFamily="34" charset="0"/>
                <a:cs typeface="Arial" charset="0"/>
              </a:rPr>
              <a:t>technique</a:t>
            </a:r>
          </a:p>
          <a:p>
            <a:pPr algn="ctr">
              <a:defRPr/>
            </a:pPr>
            <a:r>
              <a:rPr lang="fr-FR" sz="2400" b="1" dirty="0">
                <a:solidFill>
                  <a:schemeClr val="bg1"/>
                </a:solidFill>
                <a:latin typeface="Franklin Gothic Book" pitchFamily="34" charset="0"/>
                <a:cs typeface="Arial" charset="0"/>
              </a:rPr>
              <a:t> au service des objectifs de </a:t>
            </a:r>
          </a:p>
          <a:p>
            <a:pPr algn="ctr">
              <a:defRPr/>
            </a:pPr>
            <a:r>
              <a:rPr lang="fr-FR" sz="2400" b="1" dirty="0">
                <a:solidFill>
                  <a:schemeClr val="bg1"/>
                </a:solidFill>
                <a:latin typeface="Franklin Gothic Book" pitchFamily="34" charset="0"/>
                <a:cs typeface="Arial" charset="0"/>
              </a:rPr>
              <a:t>rentabilité financière.</a:t>
            </a:r>
          </a:p>
        </p:txBody>
      </p:sp>
      <p:sp>
        <p:nvSpPr>
          <p:cNvPr id="23" name="Flèche vers le bas 11">
            <a:extLst>
              <a:ext uri="{FF2B5EF4-FFF2-40B4-BE49-F238E27FC236}">
                <a16:creationId xmlns:a16="http://schemas.microsoft.com/office/drawing/2014/main" id="{2628D11F-94B3-409E-8125-686331CDF8CA}"/>
              </a:ext>
            </a:extLst>
          </p:cNvPr>
          <p:cNvSpPr/>
          <p:nvPr/>
        </p:nvSpPr>
        <p:spPr>
          <a:xfrm>
            <a:off x="6731000" y="4581525"/>
            <a:ext cx="504825" cy="36036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348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ED1E57A-FAFE-42DD-9B91-9C533DCA8D2B}"/>
              </a:ext>
            </a:extLst>
          </p:cNvPr>
          <p:cNvSpPr txBox="1"/>
          <p:nvPr/>
        </p:nvSpPr>
        <p:spPr>
          <a:xfrm>
            <a:off x="142844" y="1357298"/>
            <a:ext cx="478634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latin typeface="+mn-lt"/>
                <a:cs typeface="+mn-cs"/>
              </a:rPr>
              <a:t>Le modèle de l'arbitrage managérial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6532D5-2D1A-439E-87DE-F32FC300FAF1}"/>
              </a:ext>
            </a:extLst>
          </p:cNvPr>
          <p:cNvSpPr/>
          <p:nvPr/>
        </p:nvSpPr>
        <p:spPr>
          <a:xfrm>
            <a:off x="142844" y="1775760"/>
            <a:ext cx="4789519" cy="193899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bg1"/>
                </a:solidFill>
                <a:latin typeface="+mn-lt"/>
                <a:cs typeface="+mn-cs"/>
              </a:rPr>
              <a:t>où l'on suppose que les enjeux de différents acteurs sont divergents et qu'il convient de réduire cette divergence, que toutes les décisions managériales comportent des dimensions de GRH.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E9681-0D2D-4B4C-B19F-D37CFA552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46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Les solutions prêt-à-porter n'existent</a:t>
            </a:r>
          </a:p>
          <a:p>
            <a:pPr>
              <a:defRPr/>
            </a:pPr>
            <a:r>
              <a:rPr lang="fr-FR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pas, seules existent des solutions sur mesure</a:t>
            </a:r>
          </a:p>
        </p:txBody>
      </p:sp>
      <p:sp>
        <p:nvSpPr>
          <p:cNvPr id="9" name="Flèche vers le bas 4">
            <a:extLst>
              <a:ext uri="{FF2B5EF4-FFF2-40B4-BE49-F238E27FC236}">
                <a16:creationId xmlns:a16="http://schemas.microsoft.com/office/drawing/2014/main" id="{90F5BB16-AC51-484B-ABAB-A69DF371CCE0}"/>
              </a:ext>
            </a:extLst>
          </p:cNvPr>
          <p:cNvSpPr/>
          <p:nvPr/>
        </p:nvSpPr>
        <p:spPr>
          <a:xfrm>
            <a:off x="1116013" y="4784746"/>
            <a:ext cx="2303462" cy="647700"/>
          </a:xfrm>
          <a:prstGeom prst="downArrow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Exemples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A014973-36AA-415E-B200-566E0F8AC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576909"/>
            <a:ext cx="3032125" cy="9239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latin typeface="Franklin Gothic Book" pitchFamily="34" charset="0"/>
              </a:rPr>
              <a:t>- Pouvoir des salariés acteurs</a:t>
            </a:r>
          </a:p>
          <a:p>
            <a:r>
              <a:rPr lang="fr-FR" b="1">
                <a:latin typeface="Franklin Gothic Book" pitchFamily="34" charset="0"/>
              </a:rPr>
              <a:t>- Négociation syndicale</a:t>
            </a:r>
          </a:p>
          <a:p>
            <a:r>
              <a:rPr lang="fr-FR" b="1">
                <a:latin typeface="Franklin Gothic Book" pitchFamily="34" charset="0"/>
              </a:rPr>
              <a:t>- Convention collective</a:t>
            </a:r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778934D9-8A4D-4A2C-8956-A2C86EBCDE97}"/>
              </a:ext>
            </a:extLst>
          </p:cNvPr>
          <p:cNvSpPr/>
          <p:nvPr/>
        </p:nvSpPr>
        <p:spPr>
          <a:xfrm>
            <a:off x="4932363" y="1549400"/>
            <a:ext cx="431800" cy="482441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0827B66-D949-4C87-BCC9-CF9E28E98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484438"/>
            <a:ext cx="3995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u="sng">
                <a:latin typeface="Franklin Gothic Book" pitchFamily="34" charset="0"/>
              </a:rPr>
              <a:t>Le paradigme fonctionnaliste </a:t>
            </a:r>
            <a:r>
              <a:rPr lang="fr-FR">
                <a:latin typeface="Franklin Gothic Book" pitchFamily="34" charset="0"/>
              </a:rPr>
              <a:t>basé </a:t>
            </a:r>
          </a:p>
          <a:p>
            <a:r>
              <a:rPr lang="fr-FR">
                <a:latin typeface="Franklin Gothic Book" pitchFamily="34" charset="0"/>
              </a:rPr>
              <a:t>Sur la régulations employeur/employé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59E2C45-3960-4564-9050-D8F456265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97325"/>
            <a:ext cx="2378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Franklin Gothic Book" pitchFamily="34" charset="0"/>
              </a:rPr>
              <a:t>Modèle de référence :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A533082-3062-4F8A-BE30-C4679D318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443" y="4581128"/>
            <a:ext cx="3551037" cy="646331"/>
          </a:xfrm>
          <a:prstGeom prst="rect">
            <a:avLst/>
          </a:prstGeom>
          <a:solidFill>
            <a:srgbClr val="A3D1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>
                <a:latin typeface="Franklin Gothic Book" pitchFamily="34" charset="0"/>
                <a:cs typeface="Arial" charset="0"/>
              </a:rPr>
              <a:t>Les travaux de </a:t>
            </a:r>
            <a:r>
              <a:rPr lang="fr-FR" b="1" dirty="0">
                <a:latin typeface="Franklin Gothic Book" pitchFamily="34" charset="0"/>
                <a:cs typeface="Arial" charset="0"/>
              </a:rPr>
              <a:t>Crozier </a:t>
            </a:r>
            <a:r>
              <a:rPr lang="fr-FR" dirty="0">
                <a:latin typeface="Franklin Gothic Book" pitchFamily="34" charset="0"/>
                <a:cs typeface="Arial" charset="0"/>
              </a:rPr>
              <a:t>et </a:t>
            </a:r>
            <a:r>
              <a:rPr lang="fr-FR" b="1" dirty="0" err="1">
                <a:latin typeface="Franklin Gothic Book" pitchFamily="34" charset="0"/>
                <a:cs typeface="Arial" charset="0"/>
              </a:rPr>
              <a:t>Friedberg</a:t>
            </a:r>
            <a:endParaRPr lang="fr-FR" b="1" dirty="0">
              <a:latin typeface="Franklin Gothic Book" pitchFamily="34" charset="0"/>
              <a:cs typeface="Arial" charset="0"/>
            </a:endParaRPr>
          </a:p>
          <a:p>
            <a:pPr>
              <a:defRPr/>
            </a:pPr>
            <a:r>
              <a:rPr lang="fr-FR" dirty="0">
                <a:latin typeface="Franklin Gothic Book" pitchFamily="34" charset="0"/>
                <a:cs typeface="Arial" charset="0"/>
              </a:rPr>
              <a:t>Ex : l’Acteur le système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1C884CA-9885-4E4D-9052-B9B5428ED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2" y="5357826"/>
            <a:ext cx="3159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u="sng" dirty="0">
                <a:latin typeface="Franklin Gothic Book" pitchFamily="34" charset="0"/>
              </a:rPr>
              <a:t>L’entreprise un construit social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F5E455F-D66C-4855-B95B-48E9F469C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0" y="6143644"/>
            <a:ext cx="353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sng">
                <a:latin typeface="Franklin Gothic Book" pitchFamily="34" charset="0"/>
              </a:rPr>
              <a:t>La GRH fonction partagée</a:t>
            </a:r>
          </a:p>
        </p:txBody>
      </p:sp>
      <p:sp>
        <p:nvSpPr>
          <p:cNvPr id="25" name="Flèche vers le bas 12">
            <a:extLst>
              <a:ext uri="{FF2B5EF4-FFF2-40B4-BE49-F238E27FC236}">
                <a16:creationId xmlns:a16="http://schemas.microsoft.com/office/drawing/2014/main" id="{DCD65559-DDBB-469D-A792-269374B945DA}"/>
              </a:ext>
            </a:extLst>
          </p:cNvPr>
          <p:cNvSpPr/>
          <p:nvPr/>
        </p:nvSpPr>
        <p:spPr>
          <a:xfrm>
            <a:off x="6572264" y="5715016"/>
            <a:ext cx="838222" cy="50006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7" name="ZoneTexte 12">
            <a:extLst>
              <a:ext uri="{FF2B5EF4-FFF2-40B4-BE49-F238E27FC236}">
                <a16:creationId xmlns:a16="http://schemas.microsoft.com/office/drawing/2014/main" id="{EB76F515-1B4C-4FB3-B523-8E6F4BC48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96" y="285728"/>
            <a:ext cx="7429552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>
                <a:latin typeface="Britannic Bold" pitchFamily="34" charset="0"/>
              </a:rPr>
              <a:t>Les Modèles dominants en GRH</a:t>
            </a:r>
          </a:p>
        </p:txBody>
      </p:sp>
    </p:spTree>
    <p:extLst>
      <p:ext uri="{BB962C8B-B14F-4D97-AF65-F5344CB8AC3E}">
        <p14:creationId xmlns:p14="http://schemas.microsoft.com/office/powerpoint/2010/main" val="1666748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1866</TotalTime>
  <Words>1573</Words>
  <Application>Microsoft Office PowerPoint</Application>
  <PresentationFormat>Affichage à l'écran (4:3)</PresentationFormat>
  <Paragraphs>458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7" baseType="lpstr">
      <vt:lpstr>Arial</vt:lpstr>
      <vt:lpstr>Britannic Bold</vt:lpstr>
      <vt:lpstr>Broadway</vt:lpstr>
      <vt:lpstr>Calibri</vt:lpstr>
      <vt:lpstr>Constantia</vt:lpstr>
      <vt:lpstr>Franklin Gothic Book</vt:lpstr>
      <vt:lpstr>Franklin Gothic Medium</vt:lpstr>
      <vt:lpstr>Wingdings</vt:lpstr>
      <vt:lpstr>Wingdings 2</vt:lpstr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olivetti</dc:creator>
  <cp:lastModifiedBy>achraf balhadj</cp:lastModifiedBy>
  <cp:revision>143</cp:revision>
  <dcterms:created xsi:type="dcterms:W3CDTF">2010-09-21T12:48:15Z</dcterms:created>
  <dcterms:modified xsi:type="dcterms:W3CDTF">2020-10-21T21:21:33Z</dcterms:modified>
</cp:coreProperties>
</file>