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5" r:id="rId4"/>
    <p:sldId id="276" r:id="rId5"/>
    <p:sldId id="277" r:id="rId6"/>
    <p:sldId id="275" r:id="rId7"/>
    <p:sldId id="278" r:id="rId8"/>
    <p:sldId id="279" r:id="rId9"/>
    <p:sldId id="280" r:id="rId10"/>
    <p:sldId id="281" r:id="rId11"/>
    <p:sldId id="282" r:id="rId12"/>
    <p:sldId id="270" r:id="rId13"/>
    <p:sldId id="271" r:id="rId14"/>
    <p:sldId id="273" r:id="rId15"/>
    <p:sldId id="274" r:id="rId16"/>
    <p:sldId id="259" r:id="rId17"/>
    <p:sldId id="260" r:id="rId18"/>
    <p:sldId id="261" r:id="rId19"/>
    <p:sldId id="268"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CC99"/>
    <a:srgbClr val="00CC66"/>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image" Target="../media/image8.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image" Target="../media/image8.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FE2B86-159D-4B38-92E3-19D40368636F}" type="doc">
      <dgm:prSet loTypeId="urn:microsoft.com/office/officeart/2008/layout/AscendingPictureAccentProcess" loCatId="process" qsTypeId="urn:microsoft.com/office/officeart/2005/8/quickstyle/simple2" qsCatId="simple" csTypeId="urn:microsoft.com/office/officeart/2005/8/colors/accent1_2" csCatId="accent1" phldr="0"/>
      <dgm:spPr/>
      <dgm:t>
        <a:bodyPr/>
        <a:lstStyle/>
        <a:p>
          <a:endParaRPr lang="fr-FR"/>
        </a:p>
      </dgm:t>
    </dgm:pt>
    <dgm:pt modelId="{06483EB8-A648-455F-A4BC-E5CF60BB45E3}">
      <dgm:prSet phldrT="[Texte]" phldr="1"/>
      <dgm:spPr/>
      <dgm:t>
        <a:bodyPr/>
        <a:lstStyle/>
        <a:p>
          <a:endParaRPr lang="fr-FR"/>
        </a:p>
      </dgm:t>
    </dgm:pt>
    <dgm:pt modelId="{F7307CD5-BFE1-4FEC-831B-461F5AA8ABDA}" type="parTrans" cxnId="{FB56284B-E61F-4759-99EE-586854347D15}">
      <dgm:prSet/>
      <dgm:spPr/>
      <dgm:t>
        <a:bodyPr/>
        <a:lstStyle/>
        <a:p>
          <a:endParaRPr lang="fr-FR"/>
        </a:p>
      </dgm:t>
    </dgm:pt>
    <dgm:pt modelId="{DAF1ACCD-BE5D-40DB-9A63-8E53D235F8CF}" type="sibTrans" cxnId="{FB56284B-E61F-4759-99EE-586854347D15}">
      <dgm:prSet/>
      <dgm:spPr/>
      <dgm:t>
        <a:bodyPr/>
        <a:lstStyle/>
        <a:p>
          <a:endParaRPr lang="fr-FR"/>
        </a:p>
      </dgm:t>
    </dgm:pt>
    <dgm:pt modelId="{7DE5F780-9DE0-4527-95F9-EAD883B2BBC2}">
      <dgm:prSet phldrT="[Texte]" phldr="1"/>
      <dgm:spPr/>
      <dgm:t>
        <a:bodyPr/>
        <a:lstStyle/>
        <a:p>
          <a:endParaRPr lang="fr-FR"/>
        </a:p>
      </dgm:t>
    </dgm:pt>
    <dgm:pt modelId="{29B96C37-115C-4AFB-B9BA-DD3A965C4B77}" type="parTrans" cxnId="{FED3A5E8-EEC7-4922-B0FF-CD0DC995F55E}">
      <dgm:prSet/>
      <dgm:spPr/>
      <dgm:t>
        <a:bodyPr/>
        <a:lstStyle/>
        <a:p>
          <a:endParaRPr lang="fr-FR"/>
        </a:p>
      </dgm:t>
    </dgm:pt>
    <dgm:pt modelId="{6E407A5B-9718-465B-AAD1-E26C4CC2251F}" type="sibTrans" cxnId="{FED3A5E8-EEC7-4922-B0FF-CD0DC995F55E}">
      <dgm:prSet/>
      <dgm:spPr/>
      <dgm:t>
        <a:bodyPr/>
        <a:lstStyle/>
        <a:p>
          <a:endParaRPr lang="fr-FR"/>
        </a:p>
      </dgm:t>
    </dgm:pt>
    <dgm:pt modelId="{43AFA66D-83B1-4D79-8A94-84FC7AE1CA4F}" type="pres">
      <dgm:prSet presAssocID="{8FFE2B86-159D-4B38-92E3-19D40368636F}" presName="Name0" presStyleCnt="0">
        <dgm:presLayoutVars>
          <dgm:chMax val="7"/>
          <dgm:chPref val="7"/>
          <dgm:dir/>
        </dgm:presLayoutVars>
      </dgm:prSet>
      <dgm:spPr/>
      <dgm:t>
        <a:bodyPr/>
        <a:lstStyle/>
        <a:p>
          <a:endParaRPr lang="fr-FR"/>
        </a:p>
      </dgm:t>
    </dgm:pt>
    <dgm:pt modelId="{42D21392-2BB1-4D0A-A52A-175696EDD468}" type="pres">
      <dgm:prSet presAssocID="{8FFE2B86-159D-4B38-92E3-19D40368636F}" presName="dot1" presStyleLbl="alignNode1" presStyleIdx="0" presStyleCnt="10"/>
      <dgm:spPr/>
    </dgm:pt>
    <dgm:pt modelId="{62DD7DC5-4E9A-43D6-B282-E8BB83E3D356}" type="pres">
      <dgm:prSet presAssocID="{8FFE2B86-159D-4B38-92E3-19D40368636F}" presName="dot2" presStyleLbl="alignNode1" presStyleIdx="1" presStyleCnt="10"/>
      <dgm:spPr/>
    </dgm:pt>
    <dgm:pt modelId="{CB0FA4C5-5118-439F-A666-83393DECEF20}" type="pres">
      <dgm:prSet presAssocID="{8FFE2B86-159D-4B38-92E3-19D40368636F}" presName="dot3" presStyleLbl="alignNode1" presStyleIdx="2" presStyleCnt="10"/>
      <dgm:spPr/>
    </dgm:pt>
    <dgm:pt modelId="{8609BC8D-4581-46F6-837B-5867272F6F1F}" type="pres">
      <dgm:prSet presAssocID="{8FFE2B86-159D-4B38-92E3-19D40368636F}" presName="dotArrow1" presStyleLbl="alignNode1" presStyleIdx="3" presStyleCnt="10"/>
      <dgm:spPr/>
    </dgm:pt>
    <dgm:pt modelId="{C2C1567C-24FC-492F-A9EA-CA3A8F4890E9}" type="pres">
      <dgm:prSet presAssocID="{8FFE2B86-159D-4B38-92E3-19D40368636F}" presName="dotArrow2" presStyleLbl="alignNode1" presStyleIdx="4" presStyleCnt="10"/>
      <dgm:spPr/>
    </dgm:pt>
    <dgm:pt modelId="{098B03D8-AE81-41BB-9745-7B3C0D7F769C}" type="pres">
      <dgm:prSet presAssocID="{8FFE2B86-159D-4B38-92E3-19D40368636F}" presName="dotArrow3" presStyleLbl="alignNode1" presStyleIdx="5" presStyleCnt="10"/>
      <dgm:spPr/>
    </dgm:pt>
    <dgm:pt modelId="{F400CCE4-FB14-40C4-B665-07A0D7189E58}" type="pres">
      <dgm:prSet presAssocID="{8FFE2B86-159D-4B38-92E3-19D40368636F}" presName="dotArrow4" presStyleLbl="alignNode1" presStyleIdx="6" presStyleCnt="10"/>
      <dgm:spPr/>
    </dgm:pt>
    <dgm:pt modelId="{0CC9DD83-64BE-4458-B623-5536198F543C}" type="pres">
      <dgm:prSet presAssocID="{8FFE2B86-159D-4B38-92E3-19D40368636F}" presName="dotArrow5" presStyleLbl="alignNode1" presStyleIdx="7" presStyleCnt="10"/>
      <dgm:spPr/>
    </dgm:pt>
    <dgm:pt modelId="{1E9DAD82-24FC-46DF-A5F0-F8BC177690D4}" type="pres">
      <dgm:prSet presAssocID="{8FFE2B86-159D-4B38-92E3-19D40368636F}" presName="dotArrow6" presStyleLbl="alignNode1" presStyleIdx="8" presStyleCnt="10"/>
      <dgm:spPr/>
    </dgm:pt>
    <dgm:pt modelId="{9180B0B4-064C-4FE2-B07A-B8B175FD243E}" type="pres">
      <dgm:prSet presAssocID="{8FFE2B86-159D-4B38-92E3-19D40368636F}" presName="dotArrow7" presStyleLbl="alignNode1" presStyleIdx="9" presStyleCnt="10"/>
      <dgm:spPr/>
    </dgm:pt>
    <dgm:pt modelId="{BC1A33B3-AB57-49BA-982D-C1202B3C2CA9}" type="pres">
      <dgm:prSet presAssocID="{06483EB8-A648-455F-A4BC-E5CF60BB45E3}" presName="parTx1" presStyleLbl="node1" presStyleIdx="0" presStyleCnt="2"/>
      <dgm:spPr/>
      <dgm:t>
        <a:bodyPr/>
        <a:lstStyle/>
        <a:p>
          <a:endParaRPr lang="fr-FR"/>
        </a:p>
      </dgm:t>
    </dgm:pt>
    <dgm:pt modelId="{CA15ADCB-26D2-463B-88A0-73CD306AAF1D}" type="pres">
      <dgm:prSet presAssocID="{DAF1ACCD-BE5D-40DB-9A63-8E53D235F8CF}" presName="picture1" presStyleCnt="0"/>
      <dgm:spPr/>
    </dgm:pt>
    <dgm:pt modelId="{E9205F09-4A8D-49F5-A99F-57DAF0245BDD}" type="pres">
      <dgm:prSet presAssocID="{DAF1ACCD-BE5D-40DB-9A63-8E53D235F8CF}" presName="imageRepeatNode" presStyleLbl="fgImgPlace1" presStyleIdx="0" presStyleCnt="2"/>
      <dgm:spPr/>
      <dgm:t>
        <a:bodyPr/>
        <a:lstStyle/>
        <a:p>
          <a:endParaRPr lang="fr-FR"/>
        </a:p>
      </dgm:t>
    </dgm:pt>
    <dgm:pt modelId="{B5CF2119-A01E-4C11-80C1-6E0D7CC1C005}" type="pres">
      <dgm:prSet presAssocID="{7DE5F780-9DE0-4527-95F9-EAD883B2BBC2}" presName="parTx2" presStyleLbl="node1" presStyleIdx="1" presStyleCnt="2"/>
      <dgm:spPr/>
      <dgm:t>
        <a:bodyPr/>
        <a:lstStyle/>
        <a:p>
          <a:endParaRPr lang="fr-FR"/>
        </a:p>
      </dgm:t>
    </dgm:pt>
    <dgm:pt modelId="{C6E03319-889E-4C0C-AB0A-090C2C87FBC7}" type="pres">
      <dgm:prSet presAssocID="{6E407A5B-9718-465B-AAD1-E26C4CC2251F}" presName="picture2" presStyleCnt="0"/>
      <dgm:spPr/>
    </dgm:pt>
    <dgm:pt modelId="{9073DB41-E07C-4D1B-B154-08E1AF32EF2A}" type="pres">
      <dgm:prSet presAssocID="{6E407A5B-9718-465B-AAD1-E26C4CC2251F}" presName="imageRepeatNode" presStyleLbl="fgImgPlace1" presStyleIdx="1" presStyleCnt="2"/>
      <dgm:spPr/>
      <dgm:t>
        <a:bodyPr/>
        <a:lstStyle/>
        <a:p>
          <a:endParaRPr lang="fr-FR"/>
        </a:p>
      </dgm:t>
    </dgm:pt>
  </dgm:ptLst>
  <dgm:cxnLst>
    <dgm:cxn modelId="{C7E8A485-B4CE-43DD-934E-958D375250E7}" type="presOf" srcId="{7DE5F780-9DE0-4527-95F9-EAD883B2BBC2}" destId="{B5CF2119-A01E-4C11-80C1-6E0D7CC1C005}" srcOrd="0" destOrd="0" presId="urn:microsoft.com/office/officeart/2008/layout/AscendingPictureAccentProcess"/>
    <dgm:cxn modelId="{FED3A5E8-EEC7-4922-B0FF-CD0DC995F55E}" srcId="{8FFE2B86-159D-4B38-92E3-19D40368636F}" destId="{7DE5F780-9DE0-4527-95F9-EAD883B2BBC2}" srcOrd="1" destOrd="0" parTransId="{29B96C37-115C-4AFB-B9BA-DD3A965C4B77}" sibTransId="{6E407A5B-9718-465B-AAD1-E26C4CC2251F}"/>
    <dgm:cxn modelId="{FB56284B-E61F-4759-99EE-586854347D15}" srcId="{8FFE2B86-159D-4B38-92E3-19D40368636F}" destId="{06483EB8-A648-455F-A4BC-E5CF60BB45E3}" srcOrd="0" destOrd="0" parTransId="{F7307CD5-BFE1-4FEC-831B-461F5AA8ABDA}" sibTransId="{DAF1ACCD-BE5D-40DB-9A63-8E53D235F8CF}"/>
    <dgm:cxn modelId="{4D713B2C-BF1D-4C31-8DC7-CD2A1B8A8783}" type="presOf" srcId="{06483EB8-A648-455F-A4BC-E5CF60BB45E3}" destId="{BC1A33B3-AB57-49BA-982D-C1202B3C2CA9}" srcOrd="0" destOrd="0" presId="urn:microsoft.com/office/officeart/2008/layout/AscendingPictureAccentProcess"/>
    <dgm:cxn modelId="{FC6F473A-6947-4A56-BDFE-38812B7EF556}" type="presOf" srcId="{DAF1ACCD-BE5D-40DB-9A63-8E53D235F8CF}" destId="{E9205F09-4A8D-49F5-A99F-57DAF0245BDD}" srcOrd="0" destOrd="0" presId="urn:microsoft.com/office/officeart/2008/layout/AscendingPictureAccentProcess"/>
    <dgm:cxn modelId="{F3D5773E-4450-46DC-B2B8-4CD86FFDEDAF}" type="presOf" srcId="{6E407A5B-9718-465B-AAD1-E26C4CC2251F}" destId="{9073DB41-E07C-4D1B-B154-08E1AF32EF2A}" srcOrd="0" destOrd="0" presId="urn:microsoft.com/office/officeart/2008/layout/AscendingPictureAccentProcess"/>
    <dgm:cxn modelId="{71FF481B-92F4-4F2E-AB99-D588DBB10202}" type="presOf" srcId="{8FFE2B86-159D-4B38-92E3-19D40368636F}" destId="{43AFA66D-83B1-4D79-8A94-84FC7AE1CA4F}" srcOrd="0" destOrd="0" presId="urn:microsoft.com/office/officeart/2008/layout/AscendingPictureAccentProcess"/>
    <dgm:cxn modelId="{4E5DB09E-157F-4E68-B5B6-D1F876FB3C4C}" type="presParOf" srcId="{43AFA66D-83B1-4D79-8A94-84FC7AE1CA4F}" destId="{42D21392-2BB1-4D0A-A52A-175696EDD468}" srcOrd="0" destOrd="0" presId="urn:microsoft.com/office/officeart/2008/layout/AscendingPictureAccentProcess"/>
    <dgm:cxn modelId="{D2F66BC7-CC8A-48BB-B262-0B8617F32C1C}" type="presParOf" srcId="{43AFA66D-83B1-4D79-8A94-84FC7AE1CA4F}" destId="{62DD7DC5-4E9A-43D6-B282-E8BB83E3D356}" srcOrd="1" destOrd="0" presId="urn:microsoft.com/office/officeart/2008/layout/AscendingPictureAccentProcess"/>
    <dgm:cxn modelId="{D1008528-BAA5-4983-889D-70ABF4C4A04B}" type="presParOf" srcId="{43AFA66D-83B1-4D79-8A94-84FC7AE1CA4F}" destId="{CB0FA4C5-5118-439F-A666-83393DECEF20}" srcOrd="2" destOrd="0" presId="urn:microsoft.com/office/officeart/2008/layout/AscendingPictureAccentProcess"/>
    <dgm:cxn modelId="{343C35A6-92E0-471C-BC07-9E3D3ED679A1}" type="presParOf" srcId="{43AFA66D-83B1-4D79-8A94-84FC7AE1CA4F}" destId="{8609BC8D-4581-46F6-837B-5867272F6F1F}" srcOrd="3" destOrd="0" presId="urn:microsoft.com/office/officeart/2008/layout/AscendingPictureAccentProcess"/>
    <dgm:cxn modelId="{80C44587-E493-49E7-8EA8-AB6A23DE764A}" type="presParOf" srcId="{43AFA66D-83B1-4D79-8A94-84FC7AE1CA4F}" destId="{C2C1567C-24FC-492F-A9EA-CA3A8F4890E9}" srcOrd="4" destOrd="0" presId="urn:microsoft.com/office/officeart/2008/layout/AscendingPictureAccentProcess"/>
    <dgm:cxn modelId="{7F33B459-64F5-4FBE-B660-4E63BDD0038E}" type="presParOf" srcId="{43AFA66D-83B1-4D79-8A94-84FC7AE1CA4F}" destId="{098B03D8-AE81-41BB-9745-7B3C0D7F769C}" srcOrd="5" destOrd="0" presId="urn:microsoft.com/office/officeart/2008/layout/AscendingPictureAccentProcess"/>
    <dgm:cxn modelId="{F9402784-7F12-4B57-8690-EB9881EB446B}" type="presParOf" srcId="{43AFA66D-83B1-4D79-8A94-84FC7AE1CA4F}" destId="{F400CCE4-FB14-40C4-B665-07A0D7189E58}" srcOrd="6" destOrd="0" presId="urn:microsoft.com/office/officeart/2008/layout/AscendingPictureAccentProcess"/>
    <dgm:cxn modelId="{488151C7-88FC-4B8C-8DC8-27DE2D62E746}" type="presParOf" srcId="{43AFA66D-83B1-4D79-8A94-84FC7AE1CA4F}" destId="{0CC9DD83-64BE-4458-B623-5536198F543C}" srcOrd="7" destOrd="0" presId="urn:microsoft.com/office/officeart/2008/layout/AscendingPictureAccentProcess"/>
    <dgm:cxn modelId="{A07D6F74-0407-4061-9556-25160C3144D5}" type="presParOf" srcId="{43AFA66D-83B1-4D79-8A94-84FC7AE1CA4F}" destId="{1E9DAD82-24FC-46DF-A5F0-F8BC177690D4}" srcOrd="8" destOrd="0" presId="urn:microsoft.com/office/officeart/2008/layout/AscendingPictureAccentProcess"/>
    <dgm:cxn modelId="{F2D94C4C-5CE8-436A-9235-8521429EE5F7}" type="presParOf" srcId="{43AFA66D-83B1-4D79-8A94-84FC7AE1CA4F}" destId="{9180B0B4-064C-4FE2-B07A-B8B175FD243E}" srcOrd="9" destOrd="0" presId="urn:microsoft.com/office/officeart/2008/layout/AscendingPictureAccentProcess"/>
    <dgm:cxn modelId="{2BE22C78-E6E8-4C81-839B-F63F95C6D542}" type="presParOf" srcId="{43AFA66D-83B1-4D79-8A94-84FC7AE1CA4F}" destId="{BC1A33B3-AB57-49BA-982D-C1202B3C2CA9}" srcOrd="10" destOrd="0" presId="urn:microsoft.com/office/officeart/2008/layout/AscendingPictureAccentProcess"/>
    <dgm:cxn modelId="{1D1239DD-5891-47DB-9A04-2ABA6DE4724F}" type="presParOf" srcId="{43AFA66D-83B1-4D79-8A94-84FC7AE1CA4F}" destId="{CA15ADCB-26D2-463B-88A0-73CD306AAF1D}" srcOrd="11" destOrd="0" presId="urn:microsoft.com/office/officeart/2008/layout/AscendingPictureAccentProcess"/>
    <dgm:cxn modelId="{2FAD64F4-5CBE-4A9A-B691-668008DDBB78}" type="presParOf" srcId="{CA15ADCB-26D2-463B-88A0-73CD306AAF1D}" destId="{E9205F09-4A8D-49F5-A99F-57DAF0245BDD}" srcOrd="0" destOrd="0" presId="urn:microsoft.com/office/officeart/2008/layout/AscendingPictureAccentProcess"/>
    <dgm:cxn modelId="{FFEEB2A5-43D7-4A12-8356-96568D8B7390}" type="presParOf" srcId="{43AFA66D-83B1-4D79-8A94-84FC7AE1CA4F}" destId="{B5CF2119-A01E-4C11-80C1-6E0D7CC1C005}" srcOrd="12" destOrd="0" presId="urn:microsoft.com/office/officeart/2008/layout/AscendingPictureAccentProcess"/>
    <dgm:cxn modelId="{31B92976-DF6D-4C28-87AA-7149F2CE2CAF}" type="presParOf" srcId="{43AFA66D-83B1-4D79-8A94-84FC7AE1CA4F}" destId="{C6E03319-889E-4C0C-AB0A-090C2C87FBC7}" srcOrd="13" destOrd="0" presId="urn:microsoft.com/office/officeart/2008/layout/AscendingPictureAccentProcess"/>
    <dgm:cxn modelId="{8E72D9D6-06D7-49ED-BF78-B146C0A92D42}" type="presParOf" srcId="{C6E03319-889E-4C0C-AB0A-090C2C87FBC7}" destId="{9073DB41-E07C-4D1B-B154-08E1AF32EF2A}"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9930CC-193D-4D6E-81C4-B09A26F1D18F}" type="doc">
      <dgm:prSet loTypeId="urn:microsoft.com/office/officeart/2008/layout/AscendingPictureAccentProcess" loCatId="process" qsTypeId="urn:microsoft.com/office/officeart/2005/8/quickstyle/simple3" qsCatId="simple" csTypeId="urn:microsoft.com/office/officeart/2005/8/colors/colorful4" csCatId="colorful" phldr="1"/>
      <dgm:spPr/>
      <dgm:t>
        <a:bodyPr/>
        <a:lstStyle/>
        <a:p>
          <a:endParaRPr lang="fr-FR"/>
        </a:p>
      </dgm:t>
    </dgm:pt>
    <dgm:pt modelId="{B1667FEC-00F0-44E0-BDCE-7F6101486AB3}">
      <dgm:prSet phldrT="[Texte]" custT="1"/>
      <dgm:spPr/>
      <dgm:t>
        <a:bodyPr/>
        <a:lstStyle/>
        <a:p>
          <a:r>
            <a:rPr lang="fr-FR" sz="1400" dirty="0"/>
            <a:t>2002: propagation de plusieurs référentiels.</a:t>
          </a:r>
        </a:p>
      </dgm:t>
    </dgm:pt>
    <dgm:pt modelId="{89A8DBD9-E5CA-46B4-A626-5233D40F3828}" type="parTrans" cxnId="{EB385CC0-CCA0-4E0F-9F10-F2375A7DE753}">
      <dgm:prSet/>
      <dgm:spPr/>
      <dgm:t>
        <a:bodyPr/>
        <a:lstStyle/>
        <a:p>
          <a:endParaRPr lang="fr-FR"/>
        </a:p>
      </dgm:t>
    </dgm:pt>
    <dgm:pt modelId="{5CDA66A3-2F11-4BF5-B23E-9321001EBA40}" type="sibTrans" cxnId="{EB385CC0-CCA0-4E0F-9F10-F2375A7DE753}">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t>
        <a:bodyPr/>
        <a:lstStyle/>
        <a:p>
          <a:endParaRPr lang="fr-FR"/>
        </a:p>
      </dgm:t>
    </dgm:pt>
    <dgm:pt modelId="{615F9DB2-DBB3-4CB4-A58A-97DDB8E6DD75}">
      <dgm:prSet phldrT="[Texte]" custT="1"/>
      <dgm:spPr/>
      <dgm:t>
        <a:bodyPr/>
        <a:lstStyle/>
        <a:p>
          <a:r>
            <a:rPr lang="fr-FR" sz="1400" dirty="0"/>
            <a:t>Une demande atroce pour introduire une norme adéquate pour tout type d’organisation.</a:t>
          </a:r>
        </a:p>
      </dgm:t>
    </dgm:pt>
    <dgm:pt modelId="{2EACD7D6-5984-480B-A6E0-9435C9BC5309}" type="parTrans" cxnId="{B4B2072E-ABF0-41C7-8882-87A969E3C0DF}">
      <dgm:prSet/>
      <dgm:spPr/>
      <dgm:t>
        <a:bodyPr/>
        <a:lstStyle/>
        <a:p>
          <a:endParaRPr lang="fr-FR"/>
        </a:p>
      </dgm:t>
    </dgm:pt>
    <dgm:pt modelId="{C37AB7D4-CE63-4D40-AD54-15E0C4C2F8A0}" type="sibTrans" cxnId="{B4B2072E-ABF0-41C7-8882-87A969E3C0DF}">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fr-FR"/>
        </a:p>
      </dgm:t>
    </dgm:pt>
    <dgm:pt modelId="{8C42DACC-D333-43B8-AC06-58714D4B9609}">
      <dgm:prSet custT="1"/>
      <dgm:spPr/>
      <dgm:t>
        <a:bodyPr/>
        <a:lstStyle/>
        <a:p>
          <a:r>
            <a:rPr lang="fr-FR" sz="1300" dirty="0"/>
            <a:t>Publication officiel de la norme ISO 26000 le 3 novembre 2010</a:t>
          </a:r>
        </a:p>
        <a:p>
          <a:r>
            <a:rPr lang="fr-FR" sz="1300" b="1" dirty="0"/>
            <a:t>NB: </a:t>
          </a:r>
          <a:r>
            <a:rPr lang="fr-FR" sz="1300" dirty="0"/>
            <a:t>il s’agit d’une norme non certifiable.</a:t>
          </a:r>
        </a:p>
      </dgm:t>
    </dgm:pt>
    <dgm:pt modelId="{9506AB16-3F89-43A2-85A3-EC489B715ED3}" type="parTrans" cxnId="{CBA8A9ED-71EB-4C11-B129-9597D46A6BE7}">
      <dgm:prSet/>
      <dgm:spPr/>
      <dgm:t>
        <a:bodyPr/>
        <a:lstStyle/>
        <a:p>
          <a:endParaRPr lang="fr-FR"/>
        </a:p>
      </dgm:t>
    </dgm:pt>
    <dgm:pt modelId="{86F48747-3541-4E52-AE5E-6881693DDB7D}" type="sibTrans" cxnId="{CBA8A9ED-71EB-4C11-B129-9597D46A6BE7}">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000" r="-3000"/>
          </a:stretch>
        </a:blipFill>
      </dgm:spPr>
      <dgm:t>
        <a:bodyPr/>
        <a:lstStyle/>
        <a:p>
          <a:endParaRPr lang="fr-FR"/>
        </a:p>
      </dgm:t>
    </dgm:pt>
    <dgm:pt modelId="{81F479BD-EBD2-4018-9EDF-7752B4DF0894}" type="pres">
      <dgm:prSet presAssocID="{009930CC-193D-4D6E-81C4-B09A26F1D18F}" presName="Name0" presStyleCnt="0">
        <dgm:presLayoutVars>
          <dgm:chMax val="7"/>
          <dgm:chPref val="7"/>
          <dgm:dir/>
        </dgm:presLayoutVars>
      </dgm:prSet>
      <dgm:spPr/>
      <dgm:t>
        <a:bodyPr/>
        <a:lstStyle/>
        <a:p>
          <a:endParaRPr lang="fr-FR"/>
        </a:p>
      </dgm:t>
    </dgm:pt>
    <dgm:pt modelId="{047CFBCE-D024-4663-B315-F1F256886E97}" type="pres">
      <dgm:prSet presAssocID="{009930CC-193D-4D6E-81C4-B09A26F1D18F}" presName="dot1" presStyleLbl="alignNode1" presStyleIdx="0" presStyleCnt="12"/>
      <dgm:spPr/>
    </dgm:pt>
    <dgm:pt modelId="{8A70E305-74BC-4A38-AAA4-E81549118EB3}" type="pres">
      <dgm:prSet presAssocID="{009930CC-193D-4D6E-81C4-B09A26F1D18F}" presName="dot2" presStyleLbl="alignNode1" presStyleIdx="1" presStyleCnt="12"/>
      <dgm:spPr/>
    </dgm:pt>
    <dgm:pt modelId="{051F1BB5-7E99-4647-9740-AE729DEAAE71}" type="pres">
      <dgm:prSet presAssocID="{009930CC-193D-4D6E-81C4-B09A26F1D18F}" presName="dot3" presStyleLbl="alignNode1" presStyleIdx="2" presStyleCnt="12"/>
      <dgm:spPr/>
    </dgm:pt>
    <dgm:pt modelId="{629FAEE1-F2EB-4D71-8028-117BED9A8FEB}" type="pres">
      <dgm:prSet presAssocID="{009930CC-193D-4D6E-81C4-B09A26F1D18F}" presName="dot4" presStyleLbl="alignNode1" presStyleIdx="3" presStyleCnt="12"/>
      <dgm:spPr/>
    </dgm:pt>
    <dgm:pt modelId="{4131689A-2452-485F-BC4F-D6DE648A1823}" type="pres">
      <dgm:prSet presAssocID="{009930CC-193D-4D6E-81C4-B09A26F1D18F}" presName="dot5" presStyleLbl="alignNode1" presStyleIdx="4" presStyleCnt="12"/>
      <dgm:spPr/>
    </dgm:pt>
    <dgm:pt modelId="{E1D1960D-C185-4120-943C-86C1E94EEFF0}" type="pres">
      <dgm:prSet presAssocID="{009930CC-193D-4D6E-81C4-B09A26F1D18F}" presName="dotArrow1" presStyleLbl="alignNode1" presStyleIdx="5" presStyleCnt="12"/>
      <dgm:spPr/>
    </dgm:pt>
    <dgm:pt modelId="{2ADB567B-6FCC-46B3-8B93-BF72BE97B57D}" type="pres">
      <dgm:prSet presAssocID="{009930CC-193D-4D6E-81C4-B09A26F1D18F}" presName="dotArrow2" presStyleLbl="alignNode1" presStyleIdx="6" presStyleCnt="12"/>
      <dgm:spPr/>
    </dgm:pt>
    <dgm:pt modelId="{226CD605-E596-4DFD-BC4E-F15D5F562DB5}" type="pres">
      <dgm:prSet presAssocID="{009930CC-193D-4D6E-81C4-B09A26F1D18F}" presName="dotArrow3" presStyleLbl="alignNode1" presStyleIdx="7" presStyleCnt="12"/>
      <dgm:spPr/>
    </dgm:pt>
    <dgm:pt modelId="{CD4D54DA-DB39-432A-9928-8F2DE5FD5111}" type="pres">
      <dgm:prSet presAssocID="{009930CC-193D-4D6E-81C4-B09A26F1D18F}" presName="dotArrow4" presStyleLbl="alignNode1" presStyleIdx="8" presStyleCnt="12"/>
      <dgm:spPr/>
    </dgm:pt>
    <dgm:pt modelId="{E48399E7-546A-40B9-936C-D62F8F9128F9}" type="pres">
      <dgm:prSet presAssocID="{009930CC-193D-4D6E-81C4-B09A26F1D18F}" presName="dotArrow5" presStyleLbl="alignNode1" presStyleIdx="9" presStyleCnt="12"/>
      <dgm:spPr/>
    </dgm:pt>
    <dgm:pt modelId="{0150791B-FAA5-4C14-9F5D-B01171932C96}" type="pres">
      <dgm:prSet presAssocID="{009930CC-193D-4D6E-81C4-B09A26F1D18F}" presName="dotArrow6" presStyleLbl="alignNode1" presStyleIdx="10" presStyleCnt="12"/>
      <dgm:spPr/>
    </dgm:pt>
    <dgm:pt modelId="{A8D4A0EF-345B-4755-9B5C-098863E5B792}" type="pres">
      <dgm:prSet presAssocID="{009930CC-193D-4D6E-81C4-B09A26F1D18F}" presName="dotArrow7" presStyleLbl="alignNode1" presStyleIdx="11" presStyleCnt="12"/>
      <dgm:spPr/>
    </dgm:pt>
    <dgm:pt modelId="{03F2DA36-8F37-4458-BD49-A018717EFD85}" type="pres">
      <dgm:prSet presAssocID="{B1667FEC-00F0-44E0-BDCE-7F6101486AB3}" presName="parTx1" presStyleLbl="node1" presStyleIdx="0" presStyleCnt="3"/>
      <dgm:spPr/>
      <dgm:t>
        <a:bodyPr/>
        <a:lstStyle/>
        <a:p>
          <a:endParaRPr lang="fr-FR"/>
        </a:p>
      </dgm:t>
    </dgm:pt>
    <dgm:pt modelId="{9FDD54E0-BFE5-4FFC-8972-F121728AB939}" type="pres">
      <dgm:prSet presAssocID="{5CDA66A3-2F11-4BF5-B23E-9321001EBA40}" presName="picture1" presStyleCnt="0"/>
      <dgm:spPr/>
    </dgm:pt>
    <dgm:pt modelId="{A4AB26C9-80E3-4BD6-9AE3-0CDC8DB13B74}" type="pres">
      <dgm:prSet presAssocID="{5CDA66A3-2F11-4BF5-B23E-9321001EBA40}" presName="imageRepeatNode" presStyleLbl="fgImgPlace1" presStyleIdx="0" presStyleCnt="3"/>
      <dgm:spPr/>
      <dgm:t>
        <a:bodyPr/>
        <a:lstStyle/>
        <a:p>
          <a:endParaRPr lang="fr-FR"/>
        </a:p>
      </dgm:t>
    </dgm:pt>
    <dgm:pt modelId="{A494008E-6301-47D4-9132-A1DC3CC24ECC}" type="pres">
      <dgm:prSet presAssocID="{615F9DB2-DBB3-4CB4-A58A-97DDB8E6DD75}" presName="parTx2" presStyleLbl="node1" presStyleIdx="1" presStyleCnt="3"/>
      <dgm:spPr/>
      <dgm:t>
        <a:bodyPr/>
        <a:lstStyle/>
        <a:p>
          <a:endParaRPr lang="fr-FR"/>
        </a:p>
      </dgm:t>
    </dgm:pt>
    <dgm:pt modelId="{F30A3329-8DA0-4972-857B-1FE552570C3A}" type="pres">
      <dgm:prSet presAssocID="{C37AB7D4-CE63-4D40-AD54-15E0C4C2F8A0}" presName="picture2" presStyleCnt="0"/>
      <dgm:spPr/>
    </dgm:pt>
    <dgm:pt modelId="{8920193B-3642-4D12-AFDD-D5EB5F505A0D}" type="pres">
      <dgm:prSet presAssocID="{C37AB7D4-CE63-4D40-AD54-15E0C4C2F8A0}" presName="imageRepeatNode" presStyleLbl="fgImgPlace1" presStyleIdx="1" presStyleCnt="3"/>
      <dgm:spPr/>
      <dgm:t>
        <a:bodyPr/>
        <a:lstStyle/>
        <a:p>
          <a:endParaRPr lang="fr-FR"/>
        </a:p>
      </dgm:t>
    </dgm:pt>
    <dgm:pt modelId="{A3FCE193-2FCE-48B9-9208-EE9152821F5B}" type="pres">
      <dgm:prSet presAssocID="{8C42DACC-D333-43B8-AC06-58714D4B9609}" presName="parTx3" presStyleLbl="node1" presStyleIdx="2" presStyleCnt="3"/>
      <dgm:spPr/>
      <dgm:t>
        <a:bodyPr/>
        <a:lstStyle/>
        <a:p>
          <a:endParaRPr lang="fr-FR"/>
        </a:p>
      </dgm:t>
    </dgm:pt>
    <dgm:pt modelId="{309EFE36-7BD9-4E81-B326-0192611F0954}" type="pres">
      <dgm:prSet presAssocID="{86F48747-3541-4E52-AE5E-6881693DDB7D}" presName="picture3" presStyleCnt="0"/>
      <dgm:spPr/>
    </dgm:pt>
    <dgm:pt modelId="{551102EB-8814-46D1-89A0-E0B6CF527362}" type="pres">
      <dgm:prSet presAssocID="{86F48747-3541-4E52-AE5E-6881693DDB7D}" presName="imageRepeatNode" presStyleLbl="fgImgPlace1" presStyleIdx="2" presStyleCnt="3"/>
      <dgm:spPr/>
      <dgm:t>
        <a:bodyPr/>
        <a:lstStyle/>
        <a:p>
          <a:endParaRPr lang="fr-FR"/>
        </a:p>
      </dgm:t>
    </dgm:pt>
  </dgm:ptLst>
  <dgm:cxnLst>
    <dgm:cxn modelId="{7D9C3AF2-F5D7-490F-A135-247B97769569}" type="presOf" srcId="{8C42DACC-D333-43B8-AC06-58714D4B9609}" destId="{A3FCE193-2FCE-48B9-9208-EE9152821F5B}" srcOrd="0" destOrd="0" presId="urn:microsoft.com/office/officeart/2008/layout/AscendingPictureAccentProcess"/>
    <dgm:cxn modelId="{8AE96836-165A-47D1-823D-25F081B06B6B}" type="presOf" srcId="{009930CC-193D-4D6E-81C4-B09A26F1D18F}" destId="{81F479BD-EBD2-4018-9EDF-7752B4DF0894}" srcOrd="0" destOrd="0" presId="urn:microsoft.com/office/officeart/2008/layout/AscendingPictureAccentProcess"/>
    <dgm:cxn modelId="{53769424-E725-4366-8CF1-2CC9AA99488A}" type="presOf" srcId="{C37AB7D4-CE63-4D40-AD54-15E0C4C2F8A0}" destId="{8920193B-3642-4D12-AFDD-D5EB5F505A0D}" srcOrd="0" destOrd="0" presId="urn:microsoft.com/office/officeart/2008/layout/AscendingPictureAccentProcess"/>
    <dgm:cxn modelId="{CBA8A9ED-71EB-4C11-B129-9597D46A6BE7}" srcId="{009930CC-193D-4D6E-81C4-B09A26F1D18F}" destId="{8C42DACC-D333-43B8-AC06-58714D4B9609}" srcOrd="2" destOrd="0" parTransId="{9506AB16-3F89-43A2-85A3-EC489B715ED3}" sibTransId="{86F48747-3541-4E52-AE5E-6881693DDB7D}"/>
    <dgm:cxn modelId="{34EFD7D8-686A-4643-BE38-FE9850E3CABC}" type="presOf" srcId="{5CDA66A3-2F11-4BF5-B23E-9321001EBA40}" destId="{A4AB26C9-80E3-4BD6-9AE3-0CDC8DB13B74}" srcOrd="0" destOrd="0" presId="urn:microsoft.com/office/officeart/2008/layout/AscendingPictureAccentProcess"/>
    <dgm:cxn modelId="{4CC56A66-0E4C-4A4A-832E-CDC8439AF704}" type="presOf" srcId="{615F9DB2-DBB3-4CB4-A58A-97DDB8E6DD75}" destId="{A494008E-6301-47D4-9132-A1DC3CC24ECC}" srcOrd="0" destOrd="0" presId="urn:microsoft.com/office/officeart/2008/layout/AscendingPictureAccentProcess"/>
    <dgm:cxn modelId="{EB385CC0-CCA0-4E0F-9F10-F2375A7DE753}" srcId="{009930CC-193D-4D6E-81C4-B09A26F1D18F}" destId="{B1667FEC-00F0-44E0-BDCE-7F6101486AB3}" srcOrd="0" destOrd="0" parTransId="{89A8DBD9-E5CA-46B4-A626-5233D40F3828}" sibTransId="{5CDA66A3-2F11-4BF5-B23E-9321001EBA40}"/>
    <dgm:cxn modelId="{53FF0D57-91F2-4CB5-BBB4-BD99B98DA5E4}" type="presOf" srcId="{B1667FEC-00F0-44E0-BDCE-7F6101486AB3}" destId="{03F2DA36-8F37-4458-BD49-A018717EFD85}" srcOrd="0" destOrd="0" presId="urn:microsoft.com/office/officeart/2008/layout/AscendingPictureAccentProcess"/>
    <dgm:cxn modelId="{9C1AD1AE-D1CE-4758-833D-036261FCD81E}" type="presOf" srcId="{86F48747-3541-4E52-AE5E-6881693DDB7D}" destId="{551102EB-8814-46D1-89A0-E0B6CF527362}" srcOrd="0" destOrd="0" presId="urn:microsoft.com/office/officeart/2008/layout/AscendingPictureAccentProcess"/>
    <dgm:cxn modelId="{B4B2072E-ABF0-41C7-8882-87A969E3C0DF}" srcId="{009930CC-193D-4D6E-81C4-B09A26F1D18F}" destId="{615F9DB2-DBB3-4CB4-A58A-97DDB8E6DD75}" srcOrd="1" destOrd="0" parTransId="{2EACD7D6-5984-480B-A6E0-9435C9BC5309}" sibTransId="{C37AB7D4-CE63-4D40-AD54-15E0C4C2F8A0}"/>
    <dgm:cxn modelId="{0DEA81D4-209D-478A-9FBA-8E5CC9EBB8E6}" type="presParOf" srcId="{81F479BD-EBD2-4018-9EDF-7752B4DF0894}" destId="{047CFBCE-D024-4663-B315-F1F256886E97}" srcOrd="0" destOrd="0" presId="urn:microsoft.com/office/officeart/2008/layout/AscendingPictureAccentProcess"/>
    <dgm:cxn modelId="{D7209BDA-ACE0-46B0-84DB-8643C8B8F084}" type="presParOf" srcId="{81F479BD-EBD2-4018-9EDF-7752B4DF0894}" destId="{8A70E305-74BC-4A38-AAA4-E81549118EB3}" srcOrd="1" destOrd="0" presId="urn:microsoft.com/office/officeart/2008/layout/AscendingPictureAccentProcess"/>
    <dgm:cxn modelId="{08FB9FFC-A0EB-482C-923C-498730DA2EF5}" type="presParOf" srcId="{81F479BD-EBD2-4018-9EDF-7752B4DF0894}" destId="{051F1BB5-7E99-4647-9740-AE729DEAAE71}" srcOrd="2" destOrd="0" presId="urn:microsoft.com/office/officeart/2008/layout/AscendingPictureAccentProcess"/>
    <dgm:cxn modelId="{1C10777C-691C-4F0A-8F37-63487F3026DE}" type="presParOf" srcId="{81F479BD-EBD2-4018-9EDF-7752B4DF0894}" destId="{629FAEE1-F2EB-4D71-8028-117BED9A8FEB}" srcOrd="3" destOrd="0" presId="urn:microsoft.com/office/officeart/2008/layout/AscendingPictureAccentProcess"/>
    <dgm:cxn modelId="{CFB28A24-ABF6-4163-833A-97186D6DABBA}" type="presParOf" srcId="{81F479BD-EBD2-4018-9EDF-7752B4DF0894}" destId="{4131689A-2452-485F-BC4F-D6DE648A1823}" srcOrd="4" destOrd="0" presId="urn:microsoft.com/office/officeart/2008/layout/AscendingPictureAccentProcess"/>
    <dgm:cxn modelId="{09C41E43-605C-4EE3-B174-B2382FF88B61}" type="presParOf" srcId="{81F479BD-EBD2-4018-9EDF-7752B4DF0894}" destId="{E1D1960D-C185-4120-943C-86C1E94EEFF0}" srcOrd="5" destOrd="0" presId="urn:microsoft.com/office/officeart/2008/layout/AscendingPictureAccentProcess"/>
    <dgm:cxn modelId="{F5355F91-E248-4DC3-8488-83A7033139E0}" type="presParOf" srcId="{81F479BD-EBD2-4018-9EDF-7752B4DF0894}" destId="{2ADB567B-6FCC-46B3-8B93-BF72BE97B57D}" srcOrd="6" destOrd="0" presId="urn:microsoft.com/office/officeart/2008/layout/AscendingPictureAccentProcess"/>
    <dgm:cxn modelId="{F09C2D0C-6EDB-477E-948F-0FAF7566C68B}" type="presParOf" srcId="{81F479BD-EBD2-4018-9EDF-7752B4DF0894}" destId="{226CD605-E596-4DFD-BC4E-F15D5F562DB5}" srcOrd="7" destOrd="0" presId="urn:microsoft.com/office/officeart/2008/layout/AscendingPictureAccentProcess"/>
    <dgm:cxn modelId="{91ACFD94-D0AA-4044-8E98-A8AB610D84F5}" type="presParOf" srcId="{81F479BD-EBD2-4018-9EDF-7752B4DF0894}" destId="{CD4D54DA-DB39-432A-9928-8F2DE5FD5111}" srcOrd="8" destOrd="0" presId="urn:microsoft.com/office/officeart/2008/layout/AscendingPictureAccentProcess"/>
    <dgm:cxn modelId="{2503275D-4EB2-4302-918E-85DEDBF16CA6}" type="presParOf" srcId="{81F479BD-EBD2-4018-9EDF-7752B4DF0894}" destId="{E48399E7-546A-40B9-936C-D62F8F9128F9}" srcOrd="9" destOrd="0" presId="urn:microsoft.com/office/officeart/2008/layout/AscendingPictureAccentProcess"/>
    <dgm:cxn modelId="{6CABA393-75EF-4B7A-9B1C-F3173D2C4457}" type="presParOf" srcId="{81F479BD-EBD2-4018-9EDF-7752B4DF0894}" destId="{0150791B-FAA5-4C14-9F5D-B01171932C96}" srcOrd="10" destOrd="0" presId="urn:microsoft.com/office/officeart/2008/layout/AscendingPictureAccentProcess"/>
    <dgm:cxn modelId="{EC2C1513-D5BD-4E84-879D-E977C7287526}" type="presParOf" srcId="{81F479BD-EBD2-4018-9EDF-7752B4DF0894}" destId="{A8D4A0EF-345B-4755-9B5C-098863E5B792}" srcOrd="11" destOrd="0" presId="urn:microsoft.com/office/officeart/2008/layout/AscendingPictureAccentProcess"/>
    <dgm:cxn modelId="{74FF8199-447C-4428-A23F-A1D0CAFB6265}" type="presParOf" srcId="{81F479BD-EBD2-4018-9EDF-7752B4DF0894}" destId="{03F2DA36-8F37-4458-BD49-A018717EFD85}" srcOrd="12" destOrd="0" presId="urn:microsoft.com/office/officeart/2008/layout/AscendingPictureAccentProcess"/>
    <dgm:cxn modelId="{0C8C46D8-0170-4522-B6D6-CD32FD5B4D33}" type="presParOf" srcId="{81F479BD-EBD2-4018-9EDF-7752B4DF0894}" destId="{9FDD54E0-BFE5-4FFC-8972-F121728AB939}" srcOrd="13" destOrd="0" presId="urn:microsoft.com/office/officeart/2008/layout/AscendingPictureAccentProcess"/>
    <dgm:cxn modelId="{CDF6323E-E017-4C32-9AAF-AAD3AA7DE554}" type="presParOf" srcId="{9FDD54E0-BFE5-4FFC-8972-F121728AB939}" destId="{A4AB26C9-80E3-4BD6-9AE3-0CDC8DB13B74}" srcOrd="0" destOrd="0" presId="urn:microsoft.com/office/officeart/2008/layout/AscendingPictureAccentProcess"/>
    <dgm:cxn modelId="{0D1847BA-A4B6-4D34-86E6-610558ABF103}" type="presParOf" srcId="{81F479BD-EBD2-4018-9EDF-7752B4DF0894}" destId="{A494008E-6301-47D4-9132-A1DC3CC24ECC}" srcOrd="14" destOrd="0" presId="urn:microsoft.com/office/officeart/2008/layout/AscendingPictureAccentProcess"/>
    <dgm:cxn modelId="{20111D0D-9D1C-47E7-9E3F-290F05449FA5}" type="presParOf" srcId="{81F479BD-EBD2-4018-9EDF-7752B4DF0894}" destId="{F30A3329-8DA0-4972-857B-1FE552570C3A}" srcOrd="15" destOrd="0" presId="urn:microsoft.com/office/officeart/2008/layout/AscendingPictureAccentProcess"/>
    <dgm:cxn modelId="{87FA5A33-DF61-4783-B6EA-EDAF9F447167}" type="presParOf" srcId="{F30A3329-8DA0-4972-857B-1FE552570C3A}" destId="{8920193B-3642-4D12-AFDD-D5EB5F505A0D}" srcOrd="0" destOrd="0" presId="urn:microsoft.com/office/officeart/2008/layout/AscendingPictureAccentProcess"/>
    <dgm:cxn modelId="{40286D84-29E9-4404-AFA3-0ED817CF097A}" type="presParOf" srcId="{81F479BD-EBD2-4018-9EDF-7752B4DF0894}" destId="{A3FCE193-2FCE-48B9-9208-EE9152821F5B}" srcOrd="16" destOrd="0" presId="urn:microsoft.com/office/officeart/2008/layout/AscendingPictureAccentProcess"/>
    <dgm:cxn modelId="{293A8076-3BBC-4D3B-A56E-116E91EDB595}" type="presParOf" srcId="{81F479BD-EBD2-4018-9EDF-7752B4DF0894}" destId="{309EFE36-7BD9-4E81-B326-0192611F0954}" srcOrd="17" destOrd="0" presId="urn:microsoft.com/office/officeart/2008/layout/AscendingPictureAccentProcess"/>
    <dgm:cxn modelId="{862957BD-BFBE-40F6-A30C-09428062BB87}" type="presParOf" srcId="{309EFE36-7BD9-4E81-B326-0192611F0954}" destId="{551102EB-8814-46D1-89A0-E0B6CF527362}" srcOrd="0" destOrd="0" presId="urn:microsoft.com/office/officeart/2008/layout/AscendingPictureAccentProcess"/>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21392-2BB1-4D0A-A52A-175696EDD468}">
      <dsp:nvSpPr>
        <dsp:cNvPr id="0" name=""/>
        <dsp:cNvSpPr/>
      </dsp:nvSpPr>
      <dsp:spPr>
        <a:xfrm>
          <a:off x="2705475" y="2708225"/>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62DD7DC5-4E9A-43D6-B282-E8BB83E3D356}">
      <dsp:nvSpPr>
        <dsp:cNvPr id="0" name=""/>
        <dsp:cNvSpPr/>
      </dsp:nvSpPr>
      <dsp:spPr>
        <a:xfrm>
          <a:off x="2558225" y="2944201"/>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CB0FA4C5-5118-439F-A666-83393DECEF20}">
      <dsp:nvSpPr>
        <dsp:cNvPr id="0" name=""/>
        <dsp:cNvSpPr/>
      </dsp:nvSpPr>
      <dsp:spPr>
        <a:xfrm>
          <a:off x="2382735" y="3148506"/>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8609BC8D-4581-46F6-837B-5867272F6F1F}">
      <dsp:nvSpPr>
        <dsp:cNvPr id="0" name=""/>
        <dsp:cNvSpPr/>
      </dsp:nvSpPr>
      <dsp:spPr>
        <a:xfrm>
          <a:off x="2592516" y="333299"/>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C2C1567C-24FC-492F-A9EA-CA3A8F4890E9}">
      <dsp:nvSpPr>
        <dsp:cNvPr id="0" name=""/>
        <dsp:cNvSpPr/>
      </dsp:nvSpPr>
      <dsp:spPr>
        <a:xfrm>
          <a:off x="2817090" y="199475"/>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098B03D8-AE81-41BB-9745-7B3C0D7F769C}">
      <dsp:nvSpPr>
        <dsp:cNvPr id="0" name=""/>
        <dsp:cNvSpPr/>
      </dsp:nvSpPr>
      <dsp:spPr>
        <a:xfrm>
          <a:off x="3040991" y="65651"/>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F400CCE4-FB14-40C4-B665-07A0D7189E58}">
      <dsp:nvSpPr>
        <dsp:cNvPr id="0" name=""/>
        <dsp:cNvSpPr/>
      </dsp:nvSpPr>
      <dsp:spPr>
        <a:xfrm>
          <a:off x="3264892" y="199475"/>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0CC9DD83-64BE-4458-B623-5536198F543C}">
      <dsp:nvSpPr>
        <dsp:cNvPr id="0" name=""/>
        <dsp:cNvSpPr/>
      </dsp:nvSpPr>
      <dsp:spPr>
        <a:xfrm>
          <a:off x="3489465" y="333299"/>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1E9DAD82-24FC-46DF-A5F0-F8BC177690D4}">
      <dsp:nvSpPr>
        <dsp:cNvPr id="0" name=""/>
        <dsp:cNvSpPr/>
      </dsp:nvSpPr>
      <dsp:spPr>
        <a:xfrm>
          <a:off x="3040991" y="348019"/>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9180B0B4-064C-4FE2-B07A-B8B175FD243E}">
      <dsp:nvSpPr>
        <dsp:cNvPr id="0" name=""/>
        <dsp:cNvSpPr/>
      </dsp:nvSpPr>
      <dsp:spPr>
        <a:xfrm>
          <a:off x="3040991" y="630388"/>
          <a:ext cx="168093" cy="16809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2">
          <a:scrgbClr r="0" g="0" b="0"/>
        </a:lnRef>
        <a:fillRef idx="1">
          <a:scrgbClr r="0" g="0" b="0"/>
        </a:fillRef>
        <a:effectRef idx="1">
          <a:scrgbClr r="0" g="0" b="0"/>
        </a:effectRef>
        <a:fontRef idx="minor">
          <a:schemeClr val="lt1"/>
        </a:fontRef>
      </dsp:style>
    </dsp:sp>
    <dsp:sp modelId="{BC1A33B3-AB57-49BA-982D-C1202B3C2CA9}">
      <dsp:nvSpPr>
        <dsp:cNvPr id="0" name=""/>
        <dsp:cNvSpPr/>
      </dsp:nvSpPr>
      <dsp:spPr>
        <a:xfrm>
          <a:off x="1673379" y="3762495"/>
          <a:ext cx="3625448" cy="9724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7387" tIns="160020" rIns="160020" bIns="160020" numCol="1" spcCol="1270" anchor="ctr" anchorCtr="0">
          <a:noAutofit/>
        </a:bodyPr>
        <a:lstStyle/>
        <a:p>
          <a:pPr lvl="0" algn="l" defTabSz="1866900">
            <a:lnSpc>
              <a:spcPct val="90000"/>
            </a:lnSpc>
            <a:spcBef>
              <a:spcPct val="0"/>
            </a:spcBef>
            <a:spcAft>
              <a:spcPct val="35000"/>
            </a:spcAft>
          </a:pPr>
          <a:endParaRPr lang="fr-FR" sz="4200" kern="1200"/>
        </a:p>
      </dsp:txBody>
      <dsp:txXfrm>
        <a:off x="1720850" y="3809966"/>
        <a:ext cx="3530506" cy="877511"/>
      </dsp:txXfrm>
    </dsp:sp>
    <dsp:sp modelId="{E9205F09-4A8D-49F5-A99F-57DAF0245BDD}">
      <dsp:nvSpPr>
        <dsp:cNvPr id="0" name=""/>
        <dsp:cNvSpPr/>
      </dsp:nvSpPr>
      <dsp:spPr>
        <a:xfrm>
          <a:off x="668178" y="2809669"/>
          <a:ext cx="1680938" cy="168082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dsp:style>
    </dsp:sp>
    <dsp:sp modelId="{B5CF2119-A01E-4C11-80C1-6E0D7CC1C005}">
      <dsp:nvSpPr>
        <dsp:cNvPr id="0" name=""/>
        <dsp:cNvSpPr/>
      </dsp:nvSpPr>
      <dsp:spPr>
        <a:xfrm>
          <a:off x="3205723" y="1860412"/>
          <a:ext cx="3625448" cy="9724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7387" tIns="160020" rIns="160020" bIns="160020" numCol="1" spcCol="1270" anchor="ctr" anchorCtr="0">
          <a:noAutofit/>
        </a:bodyPr>
        <a:lstStyle/>
        <a:p>
          <a:pPr lvl="0" algn="l" defTabSz="1866900">
            <a:lnSpc>
              <a:spcPct val="90000"/>
            </a:lnSpc>
            <a:spcBef>
              <a:spcPct val="0"/>
            </a:spcBef>
            <a:spcAft>
              <a:spcPct val="35000"/>
            </a:spcAft>
          </a:pPr>
          <a:endParaRPr lang="fr-FR" sz="4200" kern="1200"/>
        </a:p>
      </dsp:txBody>
      <dsp:txXfrm>
        <a:off x="3253194" y="1907883"/>
        <a:ext cx="3530506" cy="877511"/>
      </dsp:txXfrm>
    </dsp:sp>
    <dsp:sp modelId="{9073DB41-E07C-4D1B-B154-08E1AF32EF2A}">
      <dsp:nvSpPr>
        <dsp:cNvPr id="0" name=""/>
        <dsp:cNvSpPr/>
      </dsp:nvSpPr>
      <dsp:spPr>
        <a:xfrm>
          <a:off x="2200522" y="907587"/>
          <a:ext cx="1680938" cy="168082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CFBCE-D024-4663-B315-F1F256886E97}">
      <dsp:nvSpPr>
        <dsp:cNvPr id="0" name=""/>
        <dsp:cNvSpPr/>
      </dsp:nvSpPr>
      <dsp:spPr>
        <a:xfrm>
          <a:off x="3233515" y="3673437"/>
          <a:ext cx="134312" cy="134312"/>
        </a:xfrm>
        <a:prstGeom prst="ellipse">
          <a:avLst/>
        </a:prstGeom>
        <a:gradFill rotWithShape="0">
          <a:gsLst>
            <a:gs pos="0">
              <a:schemeClr val="accent4">
                <a:hueOff val="0"/>
                <a:satOff val="0"/>
                <a:lumOff val="0"/>
                <a:alphaOff val="0"/>
                <a:tint val="35000"/>
                <a:satMod val="253000"/>
              </a:schemeClr>
            </a:gs>
            <a:gs pos="50000">
              <a:schemeClr val="accent4">
                <a:hueOff val="0"/>
                <a:satOff val="0"/>
                <a:lumOff val="0"/>
                <a:alphaOff val="0"/>
                <a:tint val="42000"/>
                <a:satMod val="255000"/>
              </a:schemeClr>
            </a:gs>
            <a:gs pos="97000">
              <a:schemeClr val="accent4">
                <a:hueOff val="0"/>
                <a:satOff val="0"/>
                <a:lumOff val="0"/>
                <a:alphaOff val="0"/>
                <a:tint val="53000"/>
                <a:satMod val="260000"/>
              </a:schemeClr>
            </a:gs>
            <a:gs pos="100000">
              <a:schemeClr val="accent4">
                <a:hueOff val="0"/>
                <a:satOff val="0"/>
                <a:lumOff val="0"/>
                <a:alphaOff val="0"/>
                <a:tint val="56000"/>
                <a:satMod val="275000"/>
              </a:schemeClr>
            </a:gs>
          </a:gsLst>
          <a:path path="circle">
            <a:fillToRect l="50000" t="50000" r="50000" b="50000"/>
          </a:path>
        </a:gradFill>
        <a:ln w="9525" cap="flat" cmpd="sng" algn="ctr">
          <a:solidFill>
            <a:schemeClr val="accent4">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8A70E305-74BC-4A38-AAA4-E81549118EB3}">
      <dsp:nvSpPr>
        <dsp:cNvPr id="0" name=""/>
        <dsp:cNvSpPr/>
      </dsp:nvSpPr>
      <dsp:spPr>
        <a:xfrm>
          <a:off x="2980335" y="3795316"/>
          <a:ext cx="134312" cy="134312"/>
        </a:xfrm>
        <a:prstGeom prst="ellipse">
          <a:avLst/>
        </a:prstGeom>
        <a:gradFill rotWithShape="0">
          <a:gsLst>
            <a:gs pos="0">
              <a:schemeClr val="accent4">
                <a:hueOff val="-291849"/>
                <a:satOff val="3608"/>
                <a:lumOff val="-1176"/>
                <a:alphaOff val="0"/>
                <a:tint val="35000"/>
                <a:satMod val="253000"/>
              </a:schemeClr>
            </a:gs>
            <a:gs pos="50000">
              <a:schemeClr val="accent4">
                <a:hueOff val="-291849"/>
                <a:satOff val="3608"/>
                <a:lumOff val="-1176"/>
                <a:alphaOff val="0"/>
                <a:tint val="42000"/>
                <a:satMod val="255000"/>
              </a:schemeClr>
            </a:gs>
            <a:gs pos="97000">
              <a:schemeClr val="accent4">
                <a:hueOff val="-291849"/>
                <a:satOff val="3608"/>
                <a:lumOff val="-1176"/>
                <a:alphaOff val="0"/>
                <a:tint val="53000"/>
                <a:satMod val="260000"/>
              </a:schemeClr>
            </a:gs>
            <a:gs pos="100000">
              <a:schemeClr val="accent4">
                <a:hueOff val="-291849"/>
                <a:satOff val="3608"/>
                <a:lumOff val="-1176"/>
                <a:alphaOff val="0"/>
                <a:tint val="56000"/>
                <a:satMod val="275000"/>
              </a:schemeClr>
            </a:gs>
          </a:gsLst>
          <a:path path="circle">
            <a:fillToRect l="50000" t="50000" r="50000" b="50000"/>
          </a:path>
        </a:gradFill>
        <a:ln w="9525" cap="flat" cmpd="sng" algn="ctr">
          <a:solidFill>
            <a:schemeClr val="accent4">
              <a:hueOff val="-291849"/>
              <a:satOff val="3608"/>
              <a:lumOff val="-1176"/>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051F1BB5-7E99-4647-9740-AE729DEAAE71}">
      <dsp:nvSpPr>
        <dsp:cNvPr id="0" name=""/>
        <dsp:cNvSpPr/>
      </dsp:nvSpPr>
      <dsp:spPr>
        <a:xfrm>
          <a:off x="2715067" y="3891585"/>
          <a:ext cx="134312" cy="134312"/>
        </a:xfrm>
        <a:prstGeom prst="ellipse">
          <a:avLst/>
        </a:prstGeom>
        <a:gradFill rotWithShape="0">
          <a:gsLst>
            <a:gs pos="0">
              <a:schemeClr val="accent4">
                <a:hueOff val="-583697"/>
                <a:satOff val="7216"/>
                <a:lumOff val="-2353"/>
                <a:alphaOff val="0"/>
                <a:tint val="35000"/>
                <a:satMod val="253000"/>
              </a:schemeClr>
            </a:gs>
            <a:gs pos="50000">
              <a:schemeClr val="accent4">
                <a:hueOff val="-583697"/>
                <a:satOff val="7216"/>
                <a:lumOff val="-2353"/>
                <a:alphaOff val="0"/>
                <a:tint val="42000"/>
                <a:satMod val="255000"/>
              </a:schemeClr>
            </a:gs>
            <a:gs pos="97000">
              <a:schemeClr val="accent4">
                <a:hueOff val="-583697"/>
                <a:satOff val="7216"/>
                <a:lumOff val="-2353"/>
                <a:alphaOff val="0"/>
                <a:tint val="53000"/>
                <a:satMod val="260000"/>
              </a:schemeClr>
            </a:gs>
            <a:gs pos="100000">
              <a:schemeClr val="accent4">
                <a:hueOff val="-583697"/>
                <a:satOff val="7216"/>
                <a:lumOff val="-2353"/>
                <a:alphaOff val="0"/>
                <a:tint val="56000"/>
                <a:satMod val="275000"/>
              </a:schemeClr>
            </a:gs>
          </a:gsLst>
          <a:path path="circle">
            <a:fillToRect l="50000" t="50000" r="50000" b="50000"/>
          </a:path>
        </a:gradFill>
        <a:ln w="9525" cap="flat" cmpd="sng" algn="ctr">
          <a:solidFill>
            <a:schemeClr val="accent4">
              <a:hueOff val="-583697"/>
              <a:satOff val="7216"/>
              <a:lumOff val="-2353"/>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629FAEE1-F2EB-4D71-8028-117BED9A8FEB}">
      <dsp:nvSpPr>
        <dsp:cNvPr id="0" name=""/>
        <dsp:cNvSpPr/>
      </dsp:nvSpPr>
      <dsp:spPr>
        <a:xfrm>
          <a:off x="4449047" y="2262587"/>
          <a:ext cx="134312" cy="134312"/>
        </a:xfrm>
        <a:prstGeom prst="ellipse">
          <a:avLst/>
        </a:prstGeom>
        <a:gradFill rotWithShape="0">
          <a:gsLst>
            <a:gs pos="0">
              <a:schemeClr val="accent4">
                <a:hueOff val="-875546"/>
                <a:satOff val="10825"/>
                <a:lumOff val="-3529"/>
                <a:alphaOff val="0"/>
                <a:tint val="35000"/>
                <a:satMod val="253000"/>
              </a:schemeClr>
            </a:gs>
            <a:gs pos="50000">
              <a:schemeClr val="accent4">
                <a:hueOff val="-875546"/>
                <a:satOff val="10825"/>
                <a:lumOff val="-3529"/>
                <a:alphaOff val="0"/>
                <a:tint val="42000"/>
                <a:satMod val="255000"/>
              </a:schemeClr>
            </a:gs>
            <a:gs pos="97000">
              <a:schemeClr val="accent4">
                <a:hueOff val="-875546"/>
                <a:satOff val="10825"/>
                <a:lumOff val="-3529"/>
                <a:alphaOff val="0"/>
                <a:tint val="53000"/>
                <a:satMod val="260000"/>
              </a:schemeClr>
            </a:gs>
            <a:gs pos="100000">
              <a:schemeClr val="accent4">
                <a:hueOff val="-875546"/>
                <a:satOff val="10825"/>
                <a:lumOff val="-3529"/>
                <a:alphaOff val="0"/>
                <a:tint val="56000"/>
                <a:satMod val="275000"/>
              </a:schemeClr>
            </a:gs>
          </a:gsLst>
          <a:path path="circle">
            <a:fillToRect l="50000" t="50000" r="50000" b="50000"/>
          </a:path>
        </a:gradFill>
        <a:ln w="9525" cap="flat" cmpd="sng" algn="ctr">
          <a:solidFill>
            <a:schemeClr val="accent4">
              <a:hueOff val="-875546"/>
              <a:satOff val="10825"/>
              <a:lumOff val="-3529"/>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4131689A-2452-485F-BC4F-D6DE648A1823}">
      <dsp:nvSpPr>
        <dsp:cNvPr id="0" name=""/>
        <dsp:cNvSpPr/>
      </dsp:nvSpPr>
      <dsp:spPr>
        <a:xfrm>
          <a:off x="4346969" y="2510612"/>
          <a:ext cx="134312" cy="134312"/>
        </a:xfrm>
        <a:prstGeom prst="ellipse">
          <a:avLst/>
        </a:prstGeom>
        <a:gradFill rotWithShape="0">
          <a:gsLst>
            <a:gs pos="0">
              <a:schemeClr val="accent4">
                <a:hueOff val="-1167395"/>
                <a:satOff val="14433"/>
                <a:lumOff val="-4705"/>
                <a:alphaOff val="0"/>
                <a:tint val="35000"/>
                <a:satMod val="253000"/>
              </a:schemeClr>
            </a:gs>
            <a:gs pos="50000">
              <a:schemeClr val="accent4">
                <a:hueOff val="-1167395"/>
                <a:satOff val="14433"/>
                <a:lumOff val="-4705"/>
                <a:alphaOff val="0"/>
                <a:tint val="42000"/>
                <a:satMod val="255000"/>
              </a:schemeClr>
            </a:gs>
            <a:gs pos="97000">
              <a:schemeClr val="accent4">
                <a:hueOff val="-1167395"/>
                <a:satOff val="14433"/>
                <a:lumOff val="-4705"/>
                <a:alphaOff val="0"/>
                <a:tint val="53000"/>
                <a:satMod val="260000"/>
              </a:schemeClr>
            </a:gs>
            <a:gs pos="100000">
              <a:schemeClr val="accent4">
                <a:hueOff val="-1167395"/>
                <a:satOff val="14433"/>
                <a:lumOff val="-4705"/>
                <a:alphaOff val="0"/>
                <a:tint val="56000"/>
                <a:satMod val="275000"/>
              </a:schemeClr>
            </a:gs>
          </a:gsLst>
          <a:path path="circle">
            <a:fillToRect l="50000" t="50000" r="50000" b="50000"/>
          </a:path>
        </a:gradFill>
        <a:ln w="9525" cap="flat" cmpd="sng" algn="ctr">
          <a:solidFill>
            <a:schemeClr val="accent4">
              <a:hueOff val="-1167395"/>
              <a:satOff val="14433"/>
              <a:lumOff val="-4705"/>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E1D1960D-C185-4120-943C-86C1E94EEFF0}">
      <dsp:nvSpPr>
        <dsp:cNvPr id="0" name=""/>
        <dsp:cNvSpPr/>
      </dsp:nvSpPr>
      <dsp:spPr>
        <a:xfrm>
          <a:off x="4274440" y="395523"/>
          <a:ext cx="134312" cy="134312"/>
        </a:xfrm>
        <a:prstGeom prst="ellipse">
          <a:avLst/>
        </a:prstGeom>
        <a:gradFill rotWithShape="0">
          <a:gsLst>
            <a:gs pos="0">
              <a:schemeClr val="accent4">
                <a:hueOff val="-1459244"/>
                <a:satOff val="18041"/>
                <a:lumOff val="-5881"/>
                <a:alphaOff val="0"/>
                <a:tint val="35000"/>
                <a:satMod val="253000"/>
              </a:schemeClr>
            </a:gs>
            <a:gs pos="50000">
              <a:schemeClr val="accent4">
                <a:hueOff val="-1459244"/>
                <a:satOff val="18041"/>
                <a:lumOff val="-5881"/>
                <a:alphaOff val="0"/>
                <a:tint val="42000"/>
                <a:satMod val="255000"/>
              </a:schemeClr>
            </a:gs>
            <a:gs pos="97000">
              <a:schemeClr val="accent4">
                <a:hueOff val="-1459244"/>
                <a:satOff val="18041"/>
                <a:lumOff val="-5881"/>
                <a:alphaOff val="0"/>
                <a:tint val="53000"/>
                <a:satMod val="260000"/>
              </a:schemeClr>
            </a:gs>
            <a:gs pos="100000">
              <a:schemeClr val="accent4">
                <a:hueOff val="-1459244"/>
                <a:satOff val="18041"/>
                <a:lumOff val="-5881"/>
                <a:alphaOff val="0"/>
                <a:tint val="56000"/>
                <a:satMod val="275000"/>
              </a:schemeClr>
            </a:gs>
          </a:gsLst>
          <a:path path="circle">
            <a:fillToRect l="50000" t="50000" r="50000" b="50000"/>
          </a:path>
        </a:gradFill>
        <a:ln w="9525" cap="flat" cmpd="sng" algn="ctr">
          <a:solidFill>
            <a:schemeClr val="accent4">
              <a:hueOff val="-1459244"/>
              <a:satOff val="18041"/>
              <a:lumOff val="-5881"/>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2ADB567B-6FCC-46B3-8B93-BF72BE97B57D}">
      <dsp:nvSpPr>
        <dsp:cNvPr id="0" name=""/>
        <dsp:cNvSpPr/>
      </dsp:nvSpPr>
      <dsp:spPr>
        <a:xfrm>
          <a:off x="4461135" y="276964"/>
          <a:ext cx="134312" cy="134312"/>
        </a:xfrm>
        <a:prstGeom prst="ellipse">
          <a:avLst/>
        </a:prstGeom>
        <a:gradFill rotWithShape="0">
          <a:gsLst>
            <a:gs pos="0">
              <a:schemeClr val="accent4">
                <a:hueOff val="-1751092"/>
                <a:satOff val="21649"/>
                <a:lumOff val="-7058"/>
                <a:alphaOff val="0"/>
                <a:tint val="35000"/>
                <a:satMod val="253000"/>
              </a:schemeClr>
            </a:gs>
            <a:gs pos="50000">
              <a:schemeClr val="accent4">
                <a:hueOff val="-1751092"/>
                <a:satOff val="21649"/>
                <a:lumOff val="-7058"/>
                <a:alphaOff val="0"/>
                <a:tint val="42000"/>
                <a:satMod val="255000"/>
              </a:schemeClr>
            </a:gs>
            <a:gs pos="97000">
              <a:schemeClr val="accent4">
                <a:hueOff val="-1751092"/>
                <a:satOff val="21649"/>
                <a:lumOff val="-7058"/>
                <a:alphaOff val="0"/>
                <a:tint val="53000"/>
                <a:satMod val="260000"/>
              </a:schemeClr>
            </a:gs>
            <a:gs pos="100000">
              <a:schemeClr val="accent4">
                <a:hueOff val="-1751092"/>
                <a:satOff val="21649"/>
                <a:lumOff val="-7058"/>
                <a:alphaOff val="0"/>
                <a:tint val="56000"/>
                <a:satMod val="275000"/>
              </a:schemeClr>
            </a:gs>
          </a:gsLst>
          <a:path path="circle">
            <a:fillToRect l="50000" t="50000" r="50000" b="50000"/>
          </a:path>
        </a:gradFill>
        <a:ln w="9525" cap="flat" cmpd="sng" algn="ctr">
          <a:solidFill>
            <a:schemeClr val="accent4">
              <a:hueOff val="-1751092"/>
              <a:satOff val="21649"/>
              <a:lumOff val="-7058"/>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226CD605-E596-4DFD-BC4E-F15D5F562DB5}">
      <dsp:nvSpPr>
        <dsp:cNvPr id="0" name=""/>
        <dsp:cNvSpPr/>
      </dsp:nvSpPr>
      <dsp:spPr>
        <a:xfrm>
          <a:off x="4647830" y="158405"/>
          <a:ext cx="134312" cy="134312"/>
        </a:xfrm>
        <a:prstGeom prst="ellipse">
          <a:avLst/>
        </a:prstGeom>
        <a:gradFill rotWithShape="0">
          <a:gsLst>
            <a:gs pos="0">
              <a:schemeClr val="accent4">
                <a:hueOff val="-2042941"/>
                <a:satOff val="25257"/>
                <a:lumOff val="-8234"/>
                <a:alphaOff val="0"/>
                <a:tint val="35000"/>
                <a:satMod val="253000"/>
              </a:schemeClr>
            </a:gs>
            <a:gs pos="50000">
              <a:schemeClr val="accent4">
                <a:hueOff val="-2042941"/>
                <a:satOff val="25257"/>
                <a:lumOff val="-8234"/>
                <a:alphaOff val="0"/>
                <a:tint val="42000"/>
                <a:satMod val="255000"/>
              </a:schemeClr>
            </a:gs>
            <a:gs pos="97000">
              <a:schemeClr val="accent4">
                <a:hueOff val="-2042941"/>
                <a:satOff val="25257"/>
                <a:lumOff val="-8234"/>
                <a:alphaOff val="0"/>
                <a:tint val="53000"/>
                <a:satMod val="260000"/>
              </a:schemeClr>
            </a:gs>
            <a:gs pos="100000">
              <a:schemeClr val="accent4">
                <a:hueOff val="-2042941"/>
                <a:satOff val="25257"/>
                <a:lumOff val="-8234"/>
                <a:alphaOff val="0"/>
                <a:tint val="56000"/>
                <a:satMod val="275000"/>
              </a:schemeClr>
            </a:gs>
          </a:gsLst>
          <a:path path="circle">
            <a:fillToRect l="50000" t="50000" r="50000" b="50000"/>
          </a:path>
        </a:gradFill>
        <a:ln w="9525" cap="flat" cmpd="sng" algn="ctr">
          <a:solidFill>
            <a:schemeClr val="accent4">
              <a:hueOff val="-2042941"/>
              <a:satOff val="25257"/>
              <a:lumOff val="-8234"/>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CD4D54DA-DB39-432A-9928-8F2DE5FD5111}">
      <dsp:nvSpPr>
        <dsp:cNvPr id="0" name=""/>
        <dsp:cNvSpPr/>
      </dsp:nvSpPr>
      <dsp:spPr>
        <a:xfrm>
          <a:off x="4834525" y="276964"/>
          <a:ext cx="134312" cy="134312"/>
        </a:xfrm>
        <a:prstGeom prst="ellipse">
          <a:avLst/>
        </a:prstGeom>
        <a:gradFill rotWithShape="0">
          <a:gsLst>
            <a:gs pos="0">
              <a:schemeClr val="accent4">
                <a:hueOff val="-2334790"/>
                <a:satOff val="28865"/>
                <a:lumOff val="-9410"/>
                <a:alphaOff val="0"/>
                <a:tint val="35000"/>
                <a:satMod val="253000"/>
              </a:schemeClr>
            </a:gs>
            <a:gs pos="50000">
              <a:schemeClr val="accent4">
                <a:hueOff val="-2334790"/>
                <a:satOff val="28865"/>
                <a:lumOff val="-9410"/>
                <a:alphaOff val="0"/>
                <a:tint val="42000"/>
                <a:satMod val="255000"/>
              </a:schemeClr>
            </a:gs>
            <a:gs pos="97000">
              <a:schemeClr val="accent4">
                <a:hueOff val="-2334790"/>
                <a:satOff val="28865"/>
                <a:lumOff val="-9410"/>
                <a:alphaOff val="0"/>
                <a:tint val="53000"/>
                <a:satMod val="260000"/>
              </a:schemeClr>
            </a:gs>
            <a:gs pos="100000">
              <a:schemeClr val="accent4">
                <a:hueOff val="-2334790"/>
                <a:satOff val="28865"/>
                <a:lumOff val="-9410"/>
                <a:alphaOff val="0"/>
                <a:tint val="56000"/>
                <a:satMod val="275000"/>
              </a:schemeClr>
            </a:gs>
          </a:gsLst>
          <a:path path="circle">
            <a:fillToRect l="50000" t="50000" r="50000" b="50000"/>
          </a:path>
        </a:gradFill>
        <a:ln w="9525" cap="flat" cmpd="sng" algn="ctr">
          <a:solidFill>
            <a:schemeClr val="accent4">
              <a:hueOff val="-2334790"/>
              <a:satOff val="28865"/>
              <a:lumOff val="-941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E48399E7-546A-40B9-936C-D62F8F9128F9}">
      <dsp:nvSpPr>
        <dsp:cNvPr id="0" name=""/>
        <dsp:cNvSpPr/>
      </dsp:nvSpPr>
      <dsp:spPr>
        <a:xfrm>
          <a:off x="5021220" y="395523"/>
          <a:ext cx="134312" cy="134312"/>
        </a:xfrm>
        <a:prstGeom prst="ellipse">
          <a:avLst/>
        </a:prstGeom>
        <a:gradFill rotWithShape="0">
          <a:gsLst>
            <a:gs pos="0">
              <a:schemeClr val="accent4">
                <a:hueOff val="-2626639"/>
                <a:satOff val="32474"/>
                <a:lumOff val="-10586"/>
                <a:alphaOff val="0"/>
                <a:tint val="35000"/>
                <a:satMod val="253000"/>
              </a:schemeClr>
            </a:gs>
            <a:gs pos="50000">
              <a:schemeClr val="accent4">
                <a:hueOff val="-2626639"/>
                <a:satOff val="32474"/>
                <a:lumOff val="-10586"/>
                <a:alphaOff val="0"/>
                <a:tint val="42000"/>
                <a:satMod val="255000"/>
              </a:schemeClr>
            </a:gs>
            <a:gs pos="97000">
              <a:schemeClr val="accent4">
                <a:hueOff val="-2626639"/>
                <a:satOff val="32474"/>
                <a:lumOff val="-10586"/>
                <a:alphaOff val="0"/>
                <a:tint val="53000"/>
                <a:satMod val="260000"/>
              </a:schemeClr>
            </a:gs>
            <a:gs pos="100000">
              <a:schemeClr val="accent4">
                <a:hueOff val="-2626639"/>
                <a:satOff val="32474"/>
                <a:lumOff val="-10586"/>
                <a:alphaOff val="0"/>
                <a:tint val="56000"/>
                <a:satMod val="275000"/>
              </a:schemeClr>
            </a:gs>
          </a:gsLst>
          <a:path path="circle">
            <a:fillToRect l="50000" t="50000" r="50000" b="50000"/>
          </a:path>
        </a:gradFill>
        <a:ln w="9525" cap="flat" cmpd="sng" algn="ctr">
          <a:solidFill>
            <a:schemeClr val="accent4">
              <a:hueOff val="-2626639"/>
              <a:satOff val="32474"/>
              <a:lumOff val="-10586"/>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0150791B-FAA5-4C14-9F5D-B01171932C96}">
      <dsp:nvSpPr>
        <dsp:cNvPr id="0" name=""/>
        <dsp:cNvSpPr/>
      </dsp:nvSpPr>
      <dsp:spPr>
        <a:xfrm>
          <a:off x="4647830" y="408327"/>
          <a:ext cx="134312" cy="134312"/>
        </a:xfrm>
        <a:prstGeom prst="ellipse">
          <a:avLst/>
        </a:prstGeom>
        <a:gradFill rotWithShape="0">
          <a:gsLst>
            <a:gs pos="0">
              <a:schemeClr val="accent4">
                <a:hueOff val="-2918487"/>
                <a:satOff val="36082"/>
                <a:lumOff val="-11763"/>
                <a:alphaOff val="0"/>
                <a:tint val="35000"/>
                <a:satMod val="253000"/>
              </a:schemeClr>
            </a:gs>
            <a:gs pos="50000">
              <a:schemeClr val="accent4">
                <a:hueOff val="-2918487"/>
                <a:satOff val="36082"/>
                <a:lumOff val="-11763"/>
                <a:alphaOff val="0"/>
                <a:tint val="42000"/>
                <a:satMod val="255000"/>
              </a:schemeClr>
            </a:gs>
            <a:gs pos="97000">
              <a:schemeClr val="accent4">
                <a:hueOff val="-2918487"/>
                <a:satOff val="36082"/>
                <a:lumOff val="-11763"/>
                <a:alphaOff val="0"/>
                <a:tint val="53000"/>
                <a:satMod val="260000"/>
              </a:schemeClr>
            </a:gs>
            <a:gs pos="100000">
              <a:schemeClr val="accent4">
                <a:hueOff val="-2918487"/>
                <a:satOff val="36082"/>
                <a:lumOff val="-11763"/>
                <a:alphaOff val="0"/>
                <a:tint val="56000"/>
                <a:satMod val="275000"/>
              </a:schemeClr>
            </a:gs>
          </a:gsLst>
          <a:path path="circle">
            <a:fillToRect l="50000" t="50000" r="50000" b="50000"/>
          </a:path>
        </a:gradFill>
        <a:ln w="9525" cap="flat" cmpd="sng" algn="ctr">
          <a:solidFill>
            <a:schemeClr val="accent4">
              <a:hueOff val="-2918487"/>
              <a:satOff val="36082"/>
              <a:lumOff val="-11763"/>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A8D4A0EF-345B-4755-9B5C-098863E5B792}">
      <dsp:nvSpPr>
        <dsp:cNvPr id="0" name=""/>
        <dsp:cNvSpPr/>
      </dsp:nvSpPr>
      <dsp:spPr>
        <a:xfrm>
          <a:off x="4647830" y="658723"/>
          <a:ext cx="134312" cy="134312"/>
        </a:xfrm>
        <a:prstGeom prst="ellipse">
          <a:avLst/>
        </a:prstGeom>
        <a:gradFill rotWithShape="0">
          <a:gsLst>
            <a:gs pos="0">
              <a:schemeClr val="accent4">
                <a:hueOff val="-3210336"/>
                <a:satOff val="39690"/>
                <a:lumOff val="-12939"/>
                <a:alphaOff val="0"/>
                <a:tint val="35000"/>
                <a:satMod val="253000"/>
              </a:schemeClr>
            </a:gs>
            <a:gs pos="50000">
              <a:schemeClr val="accent4">
                <a:hueOff val="-3210336"/>
                <a:satOff val="39690"/>
                <a:lumOff val="-12939"/>
                <a:alphaOff val="0"/>
                <a:tint val="42000"/>
                <a:satMod val="255000"/>
              </a:schemeClr>
            </a:gs>
            <a:gs pos="97000">
              <a:schemeClr val="accent4">
                <a:hueOff val="-3210336"/>
                <a:satOff val="39690"/>
                <a:lumOff val="-12939"/>
                <a:alphaOff val="0"/>
                <a:tint val="53000"/>
                <a:satMod val="260000"/>
              </a:schemeClr>
            </a:gs>
            <a:gs pos="100000">
              <a:schemeClr val="accent4">
                <a:hueOff val="-3210336"/>
                <a:satOff val="39690"/>
                <a:lumOff val="-12939"/>
                <a:alphaOff val="0"/>
                <a:tint val="56000"/>
                <a:satMod val="275000"/>
              </a:schemeClr>
            </a:gs>
          </a:gsLst>
          <a:path path="circle">
            <a:fillToRect l="50000" t="50000" r="50000" b="50000"/>
          </a:path>
        </a:gradFill>
        <a:ln w="9525" cap="flat" cmpd="sng" algn="ctr">
          <a:solidFill>
            <a:schemeClr val="accent4">
              <a:hueOff val="-3210336"/>
              <a:satOff val="39690"/>
              <a:lumOff val="-12939"/>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sp>
    <dsp:sp modelId="{03F2DA36-8F37-4458-BD49-A018717EFD85}">
      <dsp:nvSpPr>
        <dsp:cNvPr id="0" name=""/>
        <dsp:cNvSpPr/>
      </dsp:nvSpPr>
      <dsp:spPr>
        <a:xfrm>
          <a:off x="2060292" y="4177364"/>
          <a:ext cx="2897129" cy="776797"/>
        </a:xfrm>
        <a:prstGeom prst="roundRect">
          <a:avLst/>
        </a:prstGeom>
        <a:gradFill rotWithShape="0">
          <a:gsLst>
            <a:gs pos="0">
              <a:schemeClr val="accent4">
                <a:hueOff val="0"/>
                <a:satOff val="0"/>
                <a:lumOff val="0"/>
                <a:alphaOff val="0"/>
                <a:tint val="35000"/>
                <a:satMod val="253000"/>
              </a:schemeClr>
            </a:gs>
            <a:gs pos="50000">
              <a:schemeClr val="accent4">
                <a:hueOff val="0"/>
                <a:satOff val="0"/>
                <a:lumOff val="0"/>
                <a:alphaOff val="0"/>
                <a:tint val="42000"/>
                <a:satMod val="255000"/>
              </a:schemeClr>
            </a:gs>
            <a:gs pos="97000">
              <a:schemeClr val="accent4">
                <a:hueOff val="0"/>
                <a:satOff val="0"/>
                <a:lumOff val="0"/>
                <a:alphaOff val="0"/>
                <a:tint val="53000"/>
                <a:satMod val="260000"/>
              </a:schemeClr>
            </a:gs>
            <a:gs pos="100000">
              <a:schemeClr val="accent4">
                <a:hueOff val="0"/>
                <a:satOff val="0"/>
                <a:lumOff val="0"/>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13226" tIns="53340" rIns="53340" bIns="53340" numCol="1" spcCol="1270" anchor="ctr" anchorCtr="0">
          <a:noAutofit/>
        </a:bodyPr>
        <a:lstStyle/>
        <a:p>
          <a:pPr lvl="0" algn="l" defTabSz="622300">
            <a:lnSpc>
              <a:spcPct val="90000"/>
            </a:lnSpc>
            <a:spcBef>
              <a:spcPct val="0"/>
            </a:spcBef>
            <a:spcAft>
              <a:spcPct val="35000"/>
            </a:spcAft>
          </a:pPr>
          <a:r>
            <a:rPr lang="fr-FR" sz="1400" kern="1200" dirty="0"/>
            <a:t>2002: propagation de plusieurs référentiels.</a:t>
          </a:r>
        </a:p>
      </dsp:txBody>
      <dsp:txXfrm>
        <a:off x="2098212" y="4215284"/>
        <a:ext cx="2821289" cy="700957"/>
      </dsp:txXfrm>
    </dsp:sp>
    <dsp:sp modelId="{A4AB26C9-80E3-4BD6-9AE3-0CDC8DB13B74}">
      <dsp:nvSpPr>
        <dsp:cNvPr id="0" name=""/>
        <dsp:cNvSpPr/>
      </dsp:nvSpPr>
      <dsp:spPr>
        <a:xfrm>
          <a:off x="1257100" y="3415742"/>
          <a:ext cx="1343129" cy="134303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w="9525"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1">
          <a:scrgbClr r="0" g="0" b="0"/>
        </a:fillRef>
        <a:effectRef idx="1">
          <a:scrgbClr r="0" g="0" b="0"/>
        </a:effectRef>
        <a:fontRef idx="minor"/>
      </dsp:style>
    </dsp:sp>
    <dsp:sp modelId="{A494008E-6301-47D4-9132-A1DC3CC24ECC}">
      <dsp:nvSpPr>
        <dsp:cNvPr id="0" name=""/>
        <dsp:cNvSpPr/>
      </dsp:nvSpPr>
      <dsp:spPr>
        <a:xfrm>
          <a:off x="3923884" y="3168666"/>
          <a:ext cx="2897129" cy="776797"/>
        </a:xfrm>
        <a:prstGeom prst="roundRect">
          <a:avLst/>
        </a:prstGeom>
        <a:gradFill rotWithShape="0">
          <a:gsLst>
            <a:gs pos="0">
              <a:schemeClr val="accent4">
                <a:hueOff val="-1605168"/>
                <a:satOff val="19845"/>
                <a:lumOff val="-6470"/>
                <a:alphaOff val="0"/>
                <a:tint val="35000"/>
                <a:satMod val="253000"/>
              </a:schemeClr>
            </a:gs>
            <a:gs pos="50000">
              <a:schemeClr val="accent4">
                <a:hueOff val="-1605168"/>
                <a:satOff val="19845"/>
                <a:lumOff val="-6470"/>
                <a:alphaOff val="0"/>
                <a:tint val="42000"/>
                <a:satMod val="255000"/>
              </a:schemeClr>
            </a:gs>
            <a:gs pos="97000">
              <a:schemeClr val="accent4">
                <a:hueOff val="-1605168"/>
                <a:satOff val="19845"/>
                <a:lumOff val="-6470"/>
                <a:alphaOff val="0"/>
                <a:tint val="53000"/>
                <a:satMod val="260000"/>
              </a:schemeClr>
            </a:gs>
            <a:gs pos="100000">
              <a:schemeClr val="accent4">
                <a:hueOff val="-1605168"/>
                <a:satOff val="19845"/>
                <a:lumOff val="-6470"/>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13226" tIns="53340" rIns="53340" bIns="53340" numCol="1" spcCol="1270" anchor="ctr" anchorCtr="0">
          <a:noAutofit/>
        </a:bodyPr>
        <a:lstStyle/>
        <a:p>
          <a:pPr lvl="0" algn="l" defTabSz="622300">
            <a:lnSpc>
              <a:spcPct val="90000"/>
            </a:lnSpc>
            <a:spcBef>
              <a:spcPct val="0"/>
            </a:spcBef>
            <a:spcAft>
              <a:spcPct val="35000"/>
            </a:spcAft>
          </a:pPr>
          <a:r>
            <a:rPr lang="fr-FR" sz="1400" kern="1200" dirty="0"/>
            <a:t>Une demande atroce pour introduire une norme adéquate pour tout type d’organisation.</a:t>
          </a:r>
        </a:p>
      </dsp:txBody>
      <dsp:txXfrm>
        <a:off x="3961804" y="3206586"/>
        <a:ext cx="2821289" cy="700957"/>
      </dsp:txXfrm>
    </dsp:sp>
    <dsp:sp modelId="{8920193B-3642-4D12-AFDD-D5EB5F505A0D}">
      <dsp:nvSpPr>
        <dsp:cNvPr id="0" name=""/>
        <dsp:cNvSpPr/>
      </dsp:nvSpPr>
      <dsp:spPr>
        <a:xfrm>
          <a:off x="3120692" y="2407044"/>
          <a:ext cx="1343129" cy="134303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9525"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1">
          <a:scrgbClr r="0" g="0" b="0"/>
        </a:fillRef>
        <a:effectRef idx="1">
          <a:scrgbClr r="0" g="0" b="0"/>
        </a:effectRef>
        <a:fontRef idx="minor"/>
      </dsp:style>
    </dsp:sp>
    <dsp:sp modelId="{A3FCE193-2FCE-48B9-9208-EE9152821F5B}">
      <dsp:nvSpPr>
        <dsp:cNvPr id="0" name=""/>
        <dsp:cNvSpPr/>
      </dsp:nvSpPr>
      <dsp:spPr>
        <a:xfrm>
          <a:off x="4779457" y="1638783"/>
          <a:ext cx="2897129" cy="776797"/>
        </a:xfrm>
        <a:prstGeom prst="roundRect">
          <a:avLst/>
        </a:prstGeom>
        <a:gradFill rotWithShape="0">
          <a:gsLst>
            <a:gs pos="0">
              <a:schemeClr val="accent4">
                <a:hueOff val="-3210336"/>
                <a:satOff val="39690"/>
                <a:lumOff val="-12939"/>
                <a:alphaOff val="0"/>
                <a:tint val="35000"/>
                <a:satMod val="253000"/>
              </a:schemeClr>
            </a:gs>
            <a:gs pos="50000">
              <a:schemeClr val="accent4">
                <a:hueOff val="-3210336"/>
                <a:satOff val="39690"/>
                <a:lumOff val="-12939"/>
                <a:alphaOff val="0"/>
                <a:tint val="42000"/>
                <a:satMod val="255000"/>
              </a:schemeClr>
            </a:gs>
            <a:gs pos="97000">
              <a:schemeClr val="accent4">
                <a:hueOff val="-3210336"/>
                <a:satOff val="39690"/>
                <a:lumOff val="-12939"/>
                <a:alphaOff val="0"/>
                <a:tint val="53000"/>
                <a:satMod val="260000"/>
              </a:schemeClr>
            </a:gs>
            <a:gs pos="100000">
              <a:schemeClr val="accent4">
                <a:hueOff val="-3210336"/>
                <a:satOff val="39690"/>
                <a:lumOff val="-12939"/>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13226" tIns="49530" rIns="49530" bIns="49530" numCol="1" spcCol="1270" anchor="ctr" anchorCtr="0">
          <a:noAutofit/>
        </a:bodyPr>
        <a:lstStyle/>
        <a:p>
          <a:pPr lvl="0" algn="l" defTabSz="577850">
            <a:lnSpc>
              <a:spcPct val="90000"/>
            </a:lnSpc>
            <a:spcBef>
              <a:spcPct val="0"/>
            </a:spcBef>
            <a:spcAft>
              <a:spcPct val="35000"/>
            </a:spcAft>
          </a:pPr>
          <a:r>
            <a:rPr lang="fr-FR" sz="1300" kern="1200" dirty="0"/>
            <a:t>Publication officiel de la norme ISO 26000 le 3 novembre 2010</a:t>
          </a:r>
        </a:p>
        <a:p>
          <a:pPr lvl="0" algn="l" defTabSz="577850">
            <a:lnSpc>
              <a:spcPct val="90000"/>
            </a:lnSpc>
            <a:spcBef>
              <a:spcPct val="0"/>
            </a:spcBef>
            <a:spcAft>
              <a:spcPct val="35000"/>
            </a:spcAft>
          </a:pPr>
          <a:r>
            <a:rPr lang="fr-FR" sz="1300" b="1" kern="1200" dirty="0"/>
            <a:t>NB: </a:t>
          </a:r>
          <a:r>
            <a:rPr lang="fr-FR" sz="1300" kern="1200" dirty="0"/>
            <a:t>il s’agit d’une norme non certifiable.</a:t>
          </a:r>
        </a:p>
      </dsp:txBody>
      <dsp:txXfrm>
        <a:off x="4817377" y="1676703"/>
        <a:ext cx="2821289" cy="700957"/>
      </dsp:txXfrm>
    </dsp:sp>
    <dsp:sp modelId="{551102EB-8814-46D1-89A0-E0B6CF527362}">
      <dsp:nvSpPr>
        <dsp:cNvPr id="0" name=""/>
        <dsp:cNvSpPr/>
      </dsp:nvSpPr>
      <dsp:spPr>
        <a:xfrm>
          <a:off x="3976266" y="877161"/>
          <a:ext cx="1343129" cy="134303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000" r="-3000"/>
          </a:stretch>
        </a:blipFill>
        <a:ln w="9525"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a:t>Modifiez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a:t>Modifiez le style des sous-titres du masque</a:t>
            </a:r>
            <a:endParaRPr kumimoji="0" lang="en-US"/>
          </a:p>
        </p:txBody>
      </p:sp>
      <p:sp>
        <p:nvSpPr>
          <p:cNvPr id="7" name="Espace réservé de la date 6"/>
          <p:cNvSpPr>
            <a:spLocks noGrp="1"/>
          </p:cNvSpPr>
          <p:nvPr>
            <p:ph type="dt" sz="half" idx="10"/>
          </p:nvPr>
        </p:nvSpPr>
        <p:spPr/>
        <p:txBody>
          <a:bodyPr/>
          <a:lstStyle/>
          <a:p>
            <a:fld id="{299E41D8-0A23-4F49-BC4B-6B082025524F}" type="datetimeFigureOut">
              <a:rPr lang="fr-FR" smtClean="0"/>
              <a:t>15/01/2021</a:t>
            </a:fld>
            <a:endParaRPr lang="fr-FR"/>
          </a:p>
        </p:txBody>
      </p:sp>
      <p:sp>
        <p:nvSpPr>
          <p:cNvPr id="20" name="Espace réservé du pied de page 19"/>
          <p:cNvSpPr>
            <a:spLocks noGrp="1"/>
          </p:cNvSpPr>
          <p:nvPr>
            <p:ph type="ftr" sz="quarter" idx="11"/>
          </p:nvPr>
        </p:nvSpPr>
        <p:spPr/>
        <p:txBody>
          <a:bodyPr/>
          <a:lstStyle/>
          <a:p>
            <a:endParaRPr lang="fr-FR"/>
          </a:p>
        </p:txBody>
      </p:sp>
      <p:sp>
        <p:nvSpPr>
          <p:cNvPr id="10" name="Espace réservé du numéro de diapositive 9"/>
          <p:cNvSpPr>
            <a:spLocks noGrp="1"/>
          </p:cNvSpPr>
          <p:nvPr>
            <p:ph type="sldNum" sz="quarter" idx="12"/>
          </p:nvPr>
        </p:nvSpPr>
        <p:spPr/>
        <p:txBody>
          <a:bodyPr/>
          <a:lstStyle/>
          <a:p>
            <a:fld id="{7CFDA83A-E21F-491E-B41F-D8284446B426}" type="slidenum">
              <a:rPr lang="fr-FR" smtClean="0"/>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299E41D8-0A23-4F49-BC4B-6B082025524F}" type="datetimeFigureOut">
              <a:rPr lang="fr-FR" smtClean="0"/>
              <a:t>15/01/2021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p>
            <a:r>
              <a:rPr kumimoji="0" lang="fr-FR"/>
              <a:t>Modifiez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299E41D8-0A23-4F49-BC4B-6B082025524F}" type="datetimeFigureOut">
              <a:rPr lang="fr-FR" smtClean="0"/>
              <a:t>15/01/2021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299E41D8-0A23-4F49-BC4B-6B082025524F}" type="datetimeFigureOut">
              <a:rPr lang="fr-FR" smtClean="0"/>
              <a:t>15/01/2021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a:t>Modifiez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a:t>Modifiez les styles du texte du masque</a:t>
            </a:r>
          </a:p>
        </p:txBody>
      </p:sp>
      <p:sp>
        <p:nvSpPr>
          <p:cNvPr id="4" name="Espace réservé de la date 3"/>
          <p:cNvSpPr>
            <a:spLocks noGrp="1"/>
          </p:cNvSpPr>
          <p:nvPr>
            <p:ph type="dt" sz="half" idx="10"/>
          </p:nvPr>
        </p:nvSpPr>
        <p:spPr/>
        <p:txBody>
          <a:bodyPr/>
          <a:lstStyle/>
          <a:p>
            <a:fld id="{299E41D8-0A23-4F49-BC4B-6B082025524F}" type="datetimeFigureOut">
              <a:rPr lang="fr-FR" smtClean="0"/>
              <a:t>15/01/2021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CFDA83A-E21F-491E-B41F-D8284446B426}" type="slidenum">
              <a:rPr lang="fr-FR" smtClean="0"/>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299E41D8-0A23-4F49-BC4B-6B082025524F}" type="datetimeFigureOut">
              <a:rPr lang="fr-FR" smtClean="0"/>
              <a:t>15/01/2021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a:t>Modifiez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Modifiez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Modifiez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299E41D8-0A23-4F49-BC4B-6B082025524F}" type="datetimeFigureOut">
              <a:rPr lang="fr-FR" smtClean="0"/>
              <a:t>15/01/2021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p>
            <a:r>
              <a:rPr kumimoji="0" lang="fr-FR"/>
              <a:t>Modifiez le style du titre</a:t>
            </a:r>
            <a:endParaRPr kumimoji="0" lang="en-US"/>
          </a:p>
        </p:txBody>
      </p:sp>
      <p:sp>
        <p:nvSpPr>
          <p:cNvPr id="3" name="Espace réservé de la date 2"/>
          <p:cNvSpPr>
            <a:spLocks noGrp="1"/>
          </p:cNvSpPr>
          <p:nvPr>
            <p:ph type="dt" sz="half" idx="10"/>
          </p:nvPr>
        </p:nvSpPr>
        <p:spPr/>
        <p:txBody>
          <a:bodyPr/>
          <a:lstStyle/>
          <a:p>
            <a:fld id="{299E41D8-0A23-4F49-BC4B-6B082025524F}" type="datetimeFigureOut">
              <a:rPr lang="fr-FR" smtClean="0"/>
              <a:t>15/01/2021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Espace réservé de la date 1"/>
          <p:cNvSpPr>
            <a:spLocks noGrp="1"/>
          </p:cNvSpPr>
          <p:nvPr>
            <p:ph type="dt" sz="half" idx="10"/>
          </p:nvPr>
        </p:nvSpPr>
        <p:spPr/>
        <p:txBody>
          <a:bodyPr/>
          <a:lstStyle/>
          <a:p>
            <a:fld id="{299E41D8-0A23-4F49-BC4B-6B082025524F}" type="datetimeFigureOut">
              <a:rPr lang="fr-FR" smtClean="0"/>
              <a:t>15/01/2021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CFDA83A-E21F-491E-B41F-D8284446B426}" type="slidenum">
              <a:rPr lang="fr-FR" smtClean="0"/>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a:t>Modifiez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a:t>Modifiez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299E41D8-0A23-4F49-BC4B-6B082025524F}" type="datetimeFigureOut">
              <a:rPr lang="fr-FR" smtClean="0"/>
              <a:t>15/01/2021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CFDA83A-E21F-491E-B41F-D8284446B426}"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a:t>Modifiez le style du titre</a:t>
            </a:r>
            <a:endParaRPr kumimoji="0" lang="en-US"/>
          </a:p>
        </p:txBody>
      </p:sp>
      <p:sp>
        <p:nvSpPr>
          <p:cNvPr id="5" name="Espace réservé de la date 4"/>
          <p:cNvSpPr>
            <a:spLocks noGrp="1"/>
          </p:cNvSpPr>
          <p:nvPr>
            <p:ph type="dt" sz="half" idx="10"/>
          </p:nvPr>
        </p:nvSpPr>
        <p:spPr/>
        <p:txBody>
          <a:bodyPr/>
          <a:lstStyle/>
          <a:p>
            <a:fld id="{299E41D8-0A23-4F49-BC4B-6B082025524F}" type="datetimeFigureOut">
              <a:rPr lang="fr-FR" smtClean="0"/>
              <a:t>15/01/2021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CFDA83A-E21F-491E-B41F-D8284446B426}" type="slidenum">
              <a:rPr lang="fr-FR" smtClean="0"/>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a:t>Modifiez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p>
            <a:r>
              <a:rPr kumimoji="0" lang="fr-FR"/>
              <a:t>Modifiez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99E41D8-0A23-4F49-BC4B-6B082025524F}" type="datetimeFigureOut">
              <a:rPr lang="fr-FR" smtClean="0"/>
              <a:t>15/01/2021</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CFDA83A-E21F-491E-B41F-D8284446B426}" type="slidenum">
              <a:rPr lang="fr-FR" smtClean="0"/>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image" Target="../media/image6.png"/><Relationship Id="rId12" Type="http://schemas.openxmlformats.org/officeDocument/2006/relationships/diagramColors" Target="../diagrams/colors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diagramQuickStyle" Target="../diagrams/quickStyle2.xml"/><Relationship Id="rId5" Type="http://schemas.openxmlformats.org/officeDocument/2006/relationships/diagramColors" Target="../diagrams/colors1.xml"/><Relationship Id="rId10" Type="http://schemas.openxmlformats.org/officeDocument/2006/relationships/diagramLayout" Target="../diagrams/layout2.xml"/><Relationship Id="rId4" Type="http://schemas.openxmlformats.org/officeDocument/2006/relationships/diagramQuickStyle" Target="../diagrams/quickStyle1.xml"/><Relationship Id="rId9"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OneDrive\Desktop\first diapo-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68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S9\RSE\Image1.jpg"/>
          <p:cNvPicPr>
            <a:picLocks noChangeAspect="1" noChangeArrowheads="1"/>
          </p:cNvPicPr>
          <p:nvPr/>
        </p:nvPicPr>
        <p:blipFill>
          <a:blip r:embed="rId2"/>
          <a:srcRect/>
          <a:stretch>
            <a:fillRect/>
          </a:stretch>
        </p:blipFill>
        <p:spPr bwMode="auto">
          <a:xfrm>
            <a:off x="-14288" y="-6350"/>
            <a:ext cx="9174163" cy="6870700"/>
          </a:xfrm>
          <a:prstGeom prst="rect">
            <a:avLst/>
          </a:prstGeom>
          <a:noFill/>
        </p:spPr>
      </p:pic>
      <p:sp>
        <p:nvSpPr>
          <p:cNvPr id="3" name="Espace réservé du contenu 2"/>
          <p:cNvSpPr>
            <a:spLocks noGrp="1"/>
          </p:cNvSpPr>
          <p:nvPr>
            <p:ph idx="1"/>
          </p:nvPr>
        </p:nvSpPr>
        <p:spPr>
          <a:xfrm>
            <a:off x="285720" y="1214422"/>
            <a:ext cx="8501122" cy="5229228"/>
          </a:xfrm>
        </p:spPr>
        <p:txBody>
          <a:bodyPr>
            <a:noAutofit/>
          </a:bodyPr>
          <a:lstStyle/>
          <a:p>
            <a:r>
              <a:rPr lang="fr-FR" sz="3000" dirty="0"/>
              <a:t>Encourager les organisations à aller au-delà du respect de la loi (tout en reconnaissant que le respect de la loi est un devoir fondamental pour toute organisation et une partie essentielle de sa responsabilité sociale et sociétale)</a:t>
            </a:r>
          </a:p>
          <a:p>
            <a:pPr lvl="0"/>
            <a:r>
              <a:rPr lang="fr-FR" sz="3000" dirty="0"/>
              <a:t>Promouvoir une terminologie et une compréhension commune dans le domaine de la responsabilité sociale et sociétale </a:t>
            </a:r>
          </a:p>
          <a:p>
            <a:pPr lvl="0"/>
            <a:r>
              <a:rPr lang="fr-FR" sz="3000" dirty="0"/>
              <a:t>Compléter les autres instruments et initiatives de responsabilité sociale et sociétale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S9\RSE\Image1.jpg"/>
          <p:cNvPicPr>
            <a:picLocks noChangeAspect="1" noChangeArrowheads="1"/>
          </p:cNvPicPr>
          <p:nvPr/>
        </p:nvPicPr>
        <p:blipFill>
          <a:blip r:embed="rId2"/>
          <a:srcRect/>
          <a:stretch>
            <a:fillRect/>
          </a:stretch>
        </p:blipFill>
        <p:spPr bwMode="auto">
          <a:xfrm>
            <a:off x="-14288" y="-6350"/>
            <a:ext cx="9174163" cy="6870700"/>
          </a:xfrm>
          <a:prstGeom prst="rect">
            <a:avLst/>
          </a:prstGeom>
          <a:noFill/>
        </p:spPr>
      </p:pic>
      <p:sp>
        <p:nvSpPr>
          <p:cNvPr id="3" name="Espace réservé du contenu 2"/>
          <p:cNvSpPr>
            <a:spLocks noGrp="1"/>
          </p:cNvSpPr>
          <p:nvPr>
            <p:ph idx="1"/>
          </p:nvPr>
        </p:nvSpPr>
        <p:spPr>
          <a:xfrm>
            <a:off x="285720" y="1285860"/>
            <a:ext cx="8501122" cy="5157790"/>
          </a:xfrm>
        </p:spPr>
        <p:txBody>
          <a:bodyPr>
            <a:noAutofit/>
          </a:bodyPr>
          <a:lstStyle/>
          <a:p>
            <a:pPr lvl="0"/>
            <a:r>
              <a:rPr lang="fr-FR" sz="3000" dirty="0"/>
              <a:t>Élargir la conscience de la responsabilité sociale</a:t>
            </a:r>
          </a:p>
          <a:p>
            <a:r>
              <a:rPr lang="fr-FR" sz="3000" dirty="0"/>
              <a:t>Aider les organisations à assumer leurs responsabilités sociales et sociétales tout en respectant les différences culturelles,  sociétales, environnementales et juridiques et les conditions de développement économique</a:t>
            </a:r>
          </a:p>
          <a:p>
            <a:r>
              <a:rPr lang="fr-FR" sz="3000" dirty="0"/>
              <a:t>Fournir des conseils pratiques pour rendre la responsabilité sociale et sociétale opérationnelle et pour une mise en œuvre effective du principe de RSE.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F7C849B-CABF-4CFE-98D5-6CC98C509DEA}"/>
              </a:ext>
            </a:extLst>
          </p:cNvPr>
          <p:cNvSpPr/>
          <p:nvPr/>
        </p:nvSpPr>
        <p:spPr>
          <a:xfrm>
            <a:off x="1816278" y="244476"/>
            <a:ext cx="5511444" cy="52322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fr-FR" sz="2800" b="1" cap="none" spc="0" dirty="0">
                <a:ln/>
                <a:solidFill>
                  <a:schemeClr val="accent4"/>
                </a:solidFill>
                <a:effectLst/>
              </a:rPr>
              <a:t>Les thématiques de l’ISO 26000</a:t>
            </a:r>
          </a:p>
        </p:txBody>
      </p:sp>
      <p:sp>
        <p:nvSpPr>
          <p:cNvPr id="6" name="ZoneTexte 5">
            <a:extLst>
              <a:ext uri="{FF2B5EF4-FFF2-40B4-BE49-F238E27FC236}">
                <a16:creationId xmlns:a16="http://schemas.microsoft.com/office/drawing/2014/main" id="{5755423D-4E88-4950-BA62-3C4F25C5A1F3}"/>
              </a:ext>
            </a:extLst>
          </p:cNvPr>
          <p:cNvSpPr txBox="1"/>
          <p:nvPr/>
        </p:nvSpPr>
        <p:spPr>
          <a:xfrm>
            <a:off x="2915816" y="1807339"/>
            <a:ext cx="3816424" cy="923330"/>
          </a:xfrm>
          <a:prstGeom prst="rect">
            <a:avLst/>
          </a:prstGeom>
          <a:noFill/>
        </p:spPr>
        <p:txBody>
          <a:bodyPr wrap="square" rtlCol="0">
            <a:spAutoFit/>
          </a:bodyPr>
          <a:lstStyle/>
          <a:p>
            <a:pPr lvl="0" fontAlgn="base"/>
            <a:r>
              <a:rPr lang="fr-MA" b="1" dirty="0"/>
              <a:t>la gouvernance de l’organisation</a:t>
            </a:r>
          </a:p>
          <a:p>
            <a:endParaRPr lang="fr-MA" b="1" dirty="0"/>
          </a:p>
          <a:p>
            <a:endParaRPr lang="fr-MA" dirty="0"/>
          </a:p>
        </p:txBody>
      </p:sp>
      <p:sp>
        <p:nvSpPr>
          <p:cNvPr id="7" name="ZoneTexte 6">
            <a:extLst>
              <a:ext uri="{FF2B5EF4-FFF2-40B4-BE49-F238E27FC236}">
                <a16:creationId xmlns:a16="http://schemas.microsoft.com/office/drawing/2014/main" id="{E66AB6CC-E958-4ECE-85A0-8F998E9E1531}"/>
              </a:ext>
            </a:extLst>
          </p:cNvPr>
          <p:cNvSpPr txBox="1"/>
          <p:nvPr/>
        </p:nvSpPr>
        <p:spPr>
          <a:xfrm>
            <a:off x="1043608" y="2878604"/>
            <a:ext cx="7056784" cy="1938992"/>
          </a:xfrm>
          <a:prstGeom prst="rect">
            <a:avLst/>
          </a:prstGeom>
          <a:noFill/>
        </p:spPr>
        <p:txBody>
          <a:bodyPr wrap="square" rtlCol="0">
            <a:spAutoFit/>
          </a:bodyPr>
          <a:lstStyle/>
          <a:p>
            <a:pPr algn="just"/>
            <a:r>
              <a:rPr lang="fr-MA" sz="2400" dirty="0">
                <a:latin typeface="Times New Roman" panose="02020603050405020304" pitchFamily="18" charset="0"/>
                <a:cs typeface="Times New Roman" panose="02020603050405020304" pitchFamily="18" charset="0"/>
              </a:rPr>
              <a:t>Dans le contexte de la responsabilité sociale, la gouvernance d’entreprise joue un rôle clé et l’entreprise doit l’utiliser comme un moyen d’accroître sa capacité d’agir de façon responsable à l’égard d’autres thèmes importants.</a:t>
            </a:r>
          </a:p>
        </p:txBody>
      </p:sp>
    </p:spTree>
    <p:extLst>
      <p:ext uri="{BB962C8B-B14F-4D97-AF65-F5344CB8AC3E}">
        <p14:creationId xmlns:p14="http://schemas.microsoft.com/office/powerpoint/2010/main" val="2725144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AE62253-314A-4FA7-AE68-093937BDB58C}"/>
              </a:ext>
            </a:extLst>
          </p:cNvPr>
          <p:cNvSpPr/>
          <p:nvPr/>
        </p:nvSpPr>
        <p:spPr>
          <a:xfrm>
            <a:off x="210312" y="681508"/>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fr-MA" dirty="0">
                <a:solidFill>
                  <a:schemeClr val="tx1"/>
                </a:solidFill>
                <a:latin typeface="Cambria" panose="02040503050406030204" pitchFamily="18" charset="0"/>
                <a:ea typeface="Cambria" panose="02040503050406030204" pitchFamily="18" charset="0"/>
              </a:rPr>
              <a:t>Les domaines d’action définit par l’ISO: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Devoir de vigilance</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Situations présentant un risque pour les droits de l'Homme</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Prévention de la complicité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Remédier aux atteintes aux droits de l'Homme</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Discrimination et groupes vulnérables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Droits civils et politiques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Droits économiques, sociaux et culturels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Principes fondamentaux et droits au travail</a:t>
            </a:r>
          </a:p>
        </p:txBody>
      </p:sp>
      <p:sp>
        <p:nvSpPr>
          <p:cNvPr id="6" name="ZoneTexte 5">
            <a:extLst>
              <a:ext uri="{FF2B5EF4-FFF2-40B4-BE49-F238E27FC236}">
                <a16:creationId xmlns:a16="http://schemas.microsoft.com/office/drawing/2014/main" id="{485D1CB0-AA1B-4F67-99C5-BC5073BCABBA}"/>
              </a:ext>
            </a:extLst>
          </p:cNvPr>
          <p:cNvSpPr txBox="1"/>
          <p:nvPr/>
        </p:nvSpPr>
        <p:spPr>
          <a:xfrm>
            <a:off x="874306" y="1145039"/>
            <a:ext cx="3816424" cy="954107"/>
          </a:xfrm>
          <a:prstGeom prst="rect">
            <a:avLst/>
          </a:prstGeom>
          <a:noFill/>
        </p:spPr>
        <p:txBody>
          <a:bodyPr wrap="square" rtlCol="0">
            <a:spAutoFit/>
          </a:bodyPr>
          <a:lstStyle/>
          <a:p>
            <a:pPr lvl="0" fontAlgn="base"/>
            <a:r>
              <a:rPr lang="fr-MA" sz="2000" b="1" dirty="0"/>
              <a:t>les droits de l’Homme</a:t>
            </a:r>
          </a:p>
          <a:p>
            <a:endParaRPr lang="fr-MA" b="1" dirty="0"/>
          </a:p>
          <a:p>
            <a:endParaRPr lang="fr-MA" dirty="0"/>
          </a:p>
        </p:txBody>
      </p:sp>
      <p:sp>
        <p:nvSpPr>
          <p:cNvPr id="9" name="Rectangle 8">
            <a:extLst>
              <a:ext uri="{FF2B5EF4-FFF2-40B4-BE49-F238E27FC236}">
                <a16:creationId xmlns:a16="http://schemas.microsoft.com/office/drawing/2014/main" id="{1AEB994C-1FE2-41F5-9883-D84394E8B474}"/>
              </a:ext>
            </a:extLst>
          </p:cNvPr>
          <p:cNvSpPr/>
          <p:nvPr/>
        </p:nvSpPr>
        <p:spPr>
          <a:xfrm>
            <a:off x="4716020" y="591522"/>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Emploi et relations employeur/employé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Conditions de travail et protection sociale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Dialogue social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Santé et sécurité au travail</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Développement du capital humain</a:t>
            </a:r>
          </a:p>
          <a:p>
            <a:r>
              <a:rPr lang="fr-FR" dirty="0"/>
              <a:t> </a:t>
            </a:r>
            <a:endParaRPr lang="fr-MA" dirty="0"/>
          </a:p>
        </p:txBody>
      </p:sp>
      <p:sp>
        <p:nvSpPr>
          <p:cNvPr id="10" name="ZoneTexte 9">
            <a:extLst>
              <a:ext uri="{FF2B5EF4-FFF2-40B4-BE49-F238E27FC236}">
                <a16:creationId xmlns:a16="http://schemas.microsoft.com/office/drawing/2014/main" id="{4E47EE6F-BB41-42F9-90B8-E6DFD846265C}"/>
              </a:ext>
            </a:extLst>
          </p:cNvPr>
          <p:cNvSpPr txBox="1"/>
          <p:nvPr/>
        </p:nvSpPr>
        <p:spPr>
          <a:xfrm>
            <a:off x="5357598" y="1254157"/>
            <a:ext cx="2890252" cy="707886"/>
          </a:xfrm>
          <a:prstGeom prst="rect">
            <a:avLst/>
          </a:prstGeom>
          <a:noFill/>
        </p:spPr>
        <p:txBody>
          <a:bodyPr wrap="square" rtlCol="0">
            <a:spAutoFit/>
          </a:bodyPr>
          <a:lstStyle/>
          <a:p>
            <a:pPr fontAlgn="base"/>
            <a:r>
              <a:rPr lang="fr-MA" sz="2000" b="1" dirty="0"/>
              <a:t>les relations et conditions de travail</a:t>
            </a:r>
          </a:p>
        </p:txBody>
      </p:sp>
    </p:spTree>
    <p:extLst>
      <p:ext uri="{BB962C8B-B14F-4D97-AF65-F5344CB8AC3E}">
        <p14:creationId xmlns:p14="http://schemas.microsoft.com/office/powerpoint/2010/main" val="461339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AE62253-314A-4FA7-AE68-093937BDB58C}"/>
              </a:ext>
            </a:extLst>
          </p:cNvPr>
          <p:cNvSpPr/>
          <p:nvPr/>
        </p:nvSpPr>
        <p:spPr>
          <a:xfrm>
            <a:off x="210312" y="681508"/>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Prévention de la pollution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Utilisation durable des ressources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Atténuation des changements climatiques et adaptation</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Protection de l'environnement, biodiversité et réhabilitation des habitats naturels</a:t>
            </a:r>
          </a:p>
          <a:p>
            <a:r>
              <a:rPr lang="fr-FR" dirty="0"/>
              <a:t> </a:t>
            </a:r>
            <a:endParaRPr lang="fr-MA" dirty="0"/>
          </a:p>
          <a:p>
            <a:pPr fontAlgn="base"/>
            <a:endParaRPr lang="fr-MA" dirty="0">
              <a:solidFill>
                <a:schemeClr val="tx1"/>
              </a:solidFill>
              <a:latin typeface="Cambria" panose="02040503050406030204" pitchFamily="18" charset="0"/>
              <a:ea typeface="Cambria" panose="02040503050406030204" pitchFamily="18" charset="0"/>
            </a:endParaRPr>
          </a:p>
        </p:txBody>
      </p:sp>
      <p:sp>
        <p:nvSpPr>
          <p:cNvPr id="6" name="ZoneTexte 5">
            <a:extLst>
              <a:ext uri="{FF2B5EF4-FFF2-40B4-BE49-F238E27FC236}">
                <a16:creationId xmlns:a16="http://schemas.microsoft.com/office/drawing/2014/main" id="{485D1CB0-AA1B-4F67-99C5-BC5073BCABBA}"/>
              </a:ext>
            </a:extLst>
          </p:cNvPr>
          <p:cNvSpPr txBox="1"/>
          <p:nvPr/>
        </p:nvSpPr>
        <p:spPr>
          <a:xfrm>
            <a:off x="940459" y="1272831"/>
            <a:ext cx="3816424" cy="400110"/>
          </a:xfrm>
          <a:prstGeom prst="rect">
            <a:avLst/>
          </a:prstGeom>
          <a:noFill/>
        </p:spPr>
        <p:txBody>
          <a:bodyPr wrap="square" rtlCol="0">
            <a:spAutoFit/>
          </a:bodyPr>
          <a:lstStyle/>
          <a:p>
            <a:pPr lvl="0" fontAlgn="base"/>
            <a:r>
              <a:rPr lang="fr-MA" sz="2000" b="1" dirty="0"/>
              <a:t>l’environnement</a:t>
            </a:r>
          </a:p>
        </p:txBody>
      </p:sp>
      <p:sp>
        <p:nvSpPr>
          <p:cNvPr id="9" name="Rectangle 8">
            <a:extLst>
              <a:ext uri="{FF2B5EF4-FFF2-40B4-BE49-F238E27FC236}">
                <a16:creationId xmlns:a16="http://schemas.microsoft.com/office/drawing/2014/main" id="{1AEB994C-1FE2-41F5-9883-D84394E8B474}"/>
              </a:ext>
            </a:extLst>
          </p:cNvPr>
          <p:cNvSpPr/>
          <p:nvPr/>
        </p:nvSpPr>
        <p:spPr>
          <a:xfrm>
            <a:off x="4716020" y="591522"/>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Lutte contre la corruption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Engagement politique responsable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Concurrence loyale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Promotion de la responsabilité sociétale dans la chaîne de valeur</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Respect des droits de propriété</a:t>
            </a:r>
          </a:p>
          <a:p>
            <a:endParaRPr lang="fr-MA" dirty="0"/>
          </a:p>
        </p:txBody>
      </p:sp>
      <p:sp>
        <p:nvSpPr>
          <p:cNvPr id="10" name="ZoneTexte 9">
            <a:extLst>
              <a:ext uri="{FF2B5EF4-FFF2-40B4-BE49-F238E27FC236}">
                <a16:creationId xmlns:a16="http://schemas.microsoft.com/office/drawing/2014/main" id="{4E47EE6F-BB41-42F9-90B8-E6DFD846265C}"/>
              </a:ext>
            </a:extLst>
          </p:cNvPr>
          <p:cNvSpPr txBox="1"/>
          <p:nvPr/>
        </p:nvSpPr>
        <p:spPr>
          <a:xfrm>
            <a:off x="5357598" y="1254157"/>
            <a:ext cx="2890252" cy="707886"/>
          </a:xfrm>
          <a:prstGeom prst="rect">
            <a:avLst/>
          </a:prstGeom>
          <a:noFill/>
        </p:spPr>
        <p:txBody>
          <a:bodyPr wrap="square" rtlCol="0">
            <a:spAutoFit/>
          </a:bodyPr>
          <a:lstStyle/>
          <a:p>
            <a:pPr fontAlgn="base"/>
            <a:r>
              <a:rPr lang="fr-MA" sz="2000" b="1" dirty="0"/>
              <a:t>les bonnes pratiques des affaires</a:t>
            </a:r>
          </a:p>
        </p:txBody>
      </p:sp>
    </p:spTree>
    <p:extLst>
      <p:ext uri="{BB962C8B-B14F-4D97-AF65-F5344CB8AC3E}">
        <p14:creationId xmlns:p14="http://schemas.microsoft.com/office/powerpoint/2010/main" val="181370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AE62253-314A-4FA7-AE68-093937BDB58C}"/>
              </a:ext>
            </a:extLst>
          </p:cNvPr>
          <p:cNvSpPr/>
          <p:nvPr/>
        </p:nvSpPr>
        <p:spPr>
          <a:xfrm>
            <a:off x="210312" y="681508"/>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Pratiques loyales en matière de commercialisation, d'informations et de contrats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Protection de la santé et de la sécurité des consommateurs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Consommation durable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Service après-vente, assistance et résolution des réclamations et litiges pour les consommateurs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 Protection des données et de la vie privée des consommateurs</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Accès aux services essentiels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Éducation et sensibilisation</a:t>
            </a:r>
          </a:p>
          <a:p>
            <a:r>
              <a:rPr lang="fr-MA" dirty="0"/>
              <a:t> </a:t>
            </a:r>
          </a:p>
        </p:txBody>
      </p:sp>
      <p:sp>
        <p:nvSpPr>
          <p:cNvPr id="6" name="ZoneTexte 5">
            <a:extLst>
              <a:ext uri="{FF2B5EF4-FFF2-40B4-BE49-F238E27FC236}">
                <a16:creationId xmlns:a16="http://schemas.microsoft.com/office/drawing/2014/main" id="{485D1CB0-AA1B-4F67-99C5-BC5073BCABBA}"/>
              </a:ext>
            </a:extLst>
          </p:cNvPr>
          <p:cNvSpPr txBox="1"/>
          <p:nvPr/>
        </p:nvSpPr>
        <p:spPr>
          <a:xfrm>
            <a:off x="978494" y="1063695"/>
            <a:ext cx="3816424" cy="707886"/>
          </a:xfrm>
          <a:prstGeom prst="rect">
            <a:avLst/>
          </a:prstGeom>
          <a:noFill/>
        </p:spPr>
        <p:txBody>
          <a:bodyPr wrap="square" rtlCol="0">
            <a:spAutoFit/>
          </a:bodyPr>
          <a:lstStyle/>
          <a:p>
            <a:pPr lvl="0" fontAlgn="base"/>
            <a:r>
              <a:rPr lang="fr-MA" sz="2000" b="1" dirty="0"/>
              <a:t>Questions relatives aux consommateurs</a:t>
            </a:r>
          </a:p>
        </p:txBody>
      </p:sp>
      <p:sp>
        <p:nvSpPr>
          <p:cNvPr id="9" name="Rectangle 8">
            <a:extLst>
              <a:ext uri="{FF2B5EF4-FFF2-40B4-BE49-F238E27FC236}">
                <a16:creationId xmlns:a16="http://schemas.microsoft.com/office/drawing/2014/main" id="{1AEB994C-1FE2-41F5-9883-D84394E8B474}"/>
              </a:ext>
            </a:extLst>
          </p:cNvPr>
          <p:cNvSpPr/>
          <p:nvPr/>
        </p:nvSpPr>
        <p:spPr>
          <a:xfrm>
            <a:off x="4716020" y="591522"/>
            <a:ext cx="4094510" cy="6096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Implication auprès des communautés</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Éducation et culture</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Création d'emplois et développement des compétences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Développement des technologies et accès à la technologie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Création de richesses et de revenus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La santé	</a:t>
            </a:r>
          </a:p>
          <a:p>
            <a:pPr marL="285750" indent="-285750" fontAlgn="base">
              <a:buFont typeface="Arial" panose="020B0604020202020204" pitchFamily="34" charset="0"/>
              <a:buChar char="•"/>
            </a:pPr>
            <a:r>
              <a:rPr lang="fr-MA" dirty="0">
                <a:solidFill>
                  <a:schemeClr val="tx1"/>
                </a:solidFill>
                <a:latin typeface="Cambria" panose="02040503050406030204" pitchFamily="18" charset="0"/>
                <a:ea typeface="Cambria" panose="02040503050406030204" pitchFamily="18" charset="0"/>
              </a:rPr>
              <a:t>Investissement dans la société</a:t>
            </a:r>
          </a:p>
          <a:p>
            <a:pPr fontAlgn="base"/>
            <a:endParaRPr lang="fr-MA" dirty="0">
              <a:solidFill>
                <a:schemeClr val="tx1"/>
              </a:solidFill>
              <a:latin typeface="Cambria" panose="02040503050406030204" pitchFamily="18" charset="0"/>
              <a:ea typeface="Cambria" panose="02040503050406030204" pitchFamily="18" charset="0"/>
            </a:endParaRPr>
          </a:p>
          <a:p>
            <a:endParaRPr lang="fr-MA" dirty="0"/>
          </a:p>
        </p:txBody>
      </p:sp>
      <p:sp>
        <p:nvSpPr>
          <p:cNvPr id="10" name="ZoneTexte 9">
            <a:extLst>
              <a:ext uri="{FF2B5EF4-FFF2-40B4-BE49-F238E27FC236}">
                <a16:creationId xmlns:a16="http://schemas.microsoft.com/office/drawing/2014/main" id="{4E47EE6F-BB41-42F9-90B8-E6DFD846265C}"/>
              </a:ext>
            </a:extLst>
          </p:cNvPr>
          <p:cNvSpPr txBox="1"/>
          <p:nvPr/>
        </p:nvSpPr>
        <p:spPr>
          <a:xfrm>
            <a:off x="5357598" y="1093857"/>
            <a:ext cx="2890252" cy="707886"/>
          </a:xfrm>
          <a:prstGeom prst="rect">
            <a:avLst/>
          </a:prstGeom>
          <a:noFill/>
        </p:spPr>
        <p:txBody>
          <a:bodyPr wrap="square" rtlCol="0">
            <a:spAutoFit/>
          </a:bodyPr>
          <a:lstStyle/>
          <a:p>
            <a:pPr lvl="0" fontAlgn="base"/>
            <a:r>
              <a:rPr lang="fr-MA" sz="2000" b="1" dirty="0"/>
              <a:t>Communautés et développement local </a:t>
            </a:r>
          </a:p>
        </p:txBody>
      </p:sp>
    </p:spTree>
    <p:extLst>
      <p:ext uri="{BB962C8B-B14F-4D97-AF65-F5344CB8AC3E}">
        <p14:creationId xmlns:p14="http://schemas.microsoft.com/office/powerpoint/2010/main" val="2168306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2050" name="Picture 2" descr="C:\Users\lenovo\OneDrive\Desktop\rse-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0343"/>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lenovo\OneDrive\Desktop\demarche-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632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2050" name="Picture 2" descr="C:\Users\lenovo\OneDrive\Desktop\rse-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034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lenovo\OneDrive\Desktop\1-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395536" y="1585942"/>
            <a:ext cx="8352928" cy="4524315"/>
          </a:xfrm>
          <a:prstGeom prst="rect">
            <a:avLst/>
          </a:prstGeom>
          <a:noFill/>
        </p:spPr>
        <p:txBody>
          <a:bodyPr wrap="square" rtlCol="0">
            <a:spAutoFit/>
          </a:bodyPr>
          <a:lstStyle/>
          <a:p>
            <a:pPr marL="342900" indent="-342900">
              <a:buFont typeface="Arial" panose="020B0604020202020204" pitchFamily="34" charset="0"/>
              <a:buChar char="•"/>
            </a:pPr>
            <a:r>
              <a:rPr lang="fr-FR" sz="2400" dirty="0"/>
              <a:t>99 pays représentés par les organismes de normalisation </a:t>
            </a:r>
          </a:p>
          <a:p>
            <a:pPr rtl="1"/>
            <a:r>
              <a:rPr lang="fr-FR" sz="2400" dirty="0"/>
              <a:t>      (84 Pays avec droit de vote + pays observateurs) </a:t>
            </a:r>
          </a:p>
          <a:p>
            <a:pPr marL="342900" indent="-342900">
              <a:lnSpc>
                <a:spcPct val="150000"/>
              </a:lnSpc>
              <a:buFont typeface="Arial" panose="020B0604020202020204" pitchFamily="34" charset="0"/>
              <a:buChar char="•"/>
            </a:pPr>
            <a:r>
              <a:rPr lang="fr-FR" sz="2400" dirty="0"/>
              <a:t>42 Organisations en liaison </a:t>
            </a:r>
          </a:p>
          <a:p>
            <a:pPr algn="ctr"/>
            <a:r>
              <a:rPr lang="fr-FR" sz="2400" dirty="0"/>
              <a:t>  (OIT,  OMS, OCDE, UNGC, CSI, Commission Européenne,    IOE, BIAC, ETHOS ….)</a:t>
            </a:r>
          </a:p>
          <a:p>
            <a:pPr marL="342900" indent="-342900">
              <a:lnSpc>
                <a:spcPct val="150000"/>
              </a:lnSpc>
              <a:buFont typeface="Arial" panose="020B0604020202020204" pitchFamily="34" charset="0"/>
              <a:buChar char="•"/>
            </a:pPr>
            <a:r>
              <a:rPr lang="fr-FR" sz="2400" dirty="0"/>
              <a:t>6 Catégories de parties prenantes : </a:t>
            </a:r>
          </a:p>
          <a:p>
            <a:r>
              <a:rPr lang="fr-FR" sz="2000" dirty="0"/>
              <a:t>           </a:t>
            </a:r>
            <a:r>
              <a:rPr lang="fr-FR" sz="2000" b="1" dirty="0"/>
              <a:t>-</a:t>
            </a:r>
            <a:r>
              <a:rPr lang="fr-FR" sz="2000" dirty="0"/>
              <a:t> les consommateurs</a:t>
            </a:r>
          </a:p>
          <a:p>
            <a:r>
              <a:rPr lang="fr-FR" sz="2000" dirty="0"/>
              <a:t>           </a:t>
            </a:r>
            <a:r>
              <a:rPr lang="fr-FR" sz="2000" b="1" dirty="0"/>
              <a:t>-</a:t>
            </a:r>
            <a:r>
              <a:rPr lang="fr-FR" sz="2000" dirty="0"/>
              <a:t> les pouvoirs publics </a:t>
            </a:r>
          </a:p>
          <a:p>
            <a:r>
              <a:rPr lang="fr-FR" sz="2000" dirty="0"/>
              <a:t>           </a:t>
            </a:r>
            <a:r>
              <a:rPr lang="fr-FR" sz="2000" b="1" dirty="0"/>
              <a:t>-</a:t>
            </a:r>
            <a:r>
              <a:rPr lang="fr-FR" sz="2000" dirty="0"/>
              <a:t> l'industrie </a:t>
            </a:r>
          </a:p>
          <a:p>
            <a:r>
              <a:rPr lang="fr-FR" sz="2000" dirty="0"/>
              <a:t>           </a:t>
            </a:r>
            <a:r>
              <a:rPr lang="fr-FR" sz="2000" b="1" dirty="0"/>
              <a:t>-</a:t>
            </a:r>
            <a:r>
              <a:rPr lang="fr-FR" sz="2000" dirty="0"/>
              <a:t> les travailleurs </a:t>
            </a:r>
          </a:p>
          <a:p>
            <a:r>
              <a:rPr lang="fr-FR" sz="2000" dirty="0"/>
              <a:t>           </a:t>
            </a:r>
            <a:r>
              <a:rPr lang="fr-FR" sz="2000" b="1" dirty="0"/>
              <a:t>- </a:t>
            </a:r>
            <a:r>
              <a:rPr lang="fr-FR" sz="2000" dirty="0"/>
              <a:t>les organisations non gouvernementales (ONG) </a:t>
            </a:r>
          </a:p>
          <a:p>
            <a:r>
              <a:rPr lang="fr-FR" sz="2000" dirty="0"/>
              <a:t>           </a:t>
            </a:r>
            <a:r>
              <a:rPr lang="fr-FR" sz="2000" b="1" dirty="0"/>
              <a:t>- </a:t>
            </a:r>
            <a:r>
              <a:rPr lang="fr-FR" sz="2000" dirty="0"/>
              <a:t>les services, le conseil, la recherche, l'enseignement </a:t>
            </a:r>
          </a:p>
        </p:txBody>
      </p:sp>
    </p:spTree>
    <p:extLst>
      <p:ext uri="{BB962C8B-B14F-4D97-AF65-F5344CB8AC3E}">
        <p14:creationId xmlns:p14="http://schemas.microsoft.com/office/powerpoint/2010/main" val="2597520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2050" name="Picture 2" descr="C:\Users\lenovo\OneDrive\Desktop\rse-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0343"/>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lenovo\OneDrive\Desktop\2-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1691680" y="1988840"/>
            <a:ext cx="6842322" cy="2308324"/>
          </a:xfrm>
          <a:prstGeom prst="rect">
            <a:avLst/>
          </a:prstGeom>
          <a:noFill/>
        </p:spPr>
        <p:txBody>
          <a:bodyPr wrap="none" rtlCol="0">
            <a:spAutoFit/>
          </a:bodyPr>
          <a:lstStyle/>
          <a:p>
            <a:pPr marL="285750" indent="-285750">
              <a:buFont typeface="Wingdings" panose="05000000000000000000" pitchFamily="2" charset="2"/>
              <a:buChar char="q"/>
            </a:pPr>
            <a:r>
              <a:rPr lang="fr-FR" b="1" dirty="0"/>
              <a:t>L’ISO26000 a permis de définir les contours d la RSE </a:t>
            </a:r>
          </a:p>
          <a:p>
            <a:endParaRPr lang="fr-FR" b="1" dirty="0"/>
          </a:p>
          <a:p>
            <a:endParaRPr lang="fr-FR" dirty="0"/>
          </a:p>
          <a:p>
            <a:pPr marL="285750" indent="-285750">
              <a:buFont typeface="Wingdings" panose="05000000000000000000" pitchFamily="2" charset="2"/>
              <a:buChar char="q"/>
            </a:pPr>
            <a:r>
              <a:rPr lang="fr-FR" b="1" dirty="0"/>
              <a:t>Un consensus a été atteint entre différents acteurs </a:t>
            </a:r>
          </a:p>
          <a:p>
            <a:pPr marL="285750" indent="-285750">
              <a:buFont typeface="Wingdings" panose="05000000000000000000" pitchFamily="2" charset="2"/>
              <a:buChar char="q"/>
            </a:pPr>
            <a:endParaRPr lang="fr-FR" b="1" dirty="0"/>
          </a:p>
          <a:p>
            <a:endParaRPr lang="fr-FR" dirty="0"/>
          </a:p>
          <a:p>
            <a:pPr marL="285750" indent="-285750">
              <a:buFont typeface="Wingdings" panose="05000000000000000000" pitchFamily="2" charset="2"/>
              <a:buChar char="q"/>
            </a:pPr>
            <a:r>
              <a:rPr lang="fr-FR" b="1" dirty="0"/>
              <a:t>La norme représente un document de référence pour tous </a:t>
            </a:r>
            <a:endParaRPr lang="fr-FR" dirty="0"/>
          </a:p>
          <a:p>
            <a:pPr marL="285750" indent="-285750">
              <a:buFont typeface="Wingdings" panose="05000000000000000000" pitchFamily="2" charset="2"/>
              <a:buChar char="q"/>
            </a:pPr>
            <a:endParaRPr lang="fr-FR" dirty="0"/>
          </a:p>
        </p:txBody>
      </p:sp>
    </p:spTree>
    <p:extLst>
      <p:ext uri="{BB962C8B-B14F-4D97-AF65-F5344CB8AC3E}">
        <p14:creationId xmlns:p14="http://schemas.microsoft.com/office/powerpoint/2010/main" val="3062979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lenovo\OneDrive\Desktop\Conc-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3" y="0"/>
            <a:ext cx="914699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Espace réservé du contenu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0103" y="2348880"/>
            <a:ext cx="7200800" cy="3024337"/>
          </a:xfrm>
          <a:prstGeom prst="rect">
            <a:avLst/>
          </a:prstGeom>
          <a:ln>
            <a:noFill/>
          </a:ln>
          <a:effectLst>
            <a:softEdge rad="112500"/>
          </a:effectLst>
        </p:spPr>
      </p:pic>
    </p:spTree>
    <p:extLst>
      <p:ext uri="{BB962C8B-B14F-4D97-AF65-F5344CB8AC3E}">
        <p14:creationId xmlns:p14="http://schemas.microsoft.com/office/powerpoint/2010/main" val="283321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enovo\OneDrive\Desktop\plan-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71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8194" name="Picture 2" descr="C:\Users\lenovo\OneDrive\Desktop\intro-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536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1187624" y="405271"/>
            <a:ext cx="6552728" cy="584775"/>
          </a:xfrm>
          <a:prstGeom prst="rect">
            <a:avLst/>
          </a:prstGeom>
          <a:noFill/>
        </p:spPr>
        <p:txBody>
          <a:bodyPr wrap="square" rtlCol="0">
            <a:spAutoFit/>
          </a:bodyPr>
          <a:lstStyle/>
          <a:p>
            <a:pPr algn="ctr"/>
            <a:r>
              <a:rPr lang="fr-FR" sz="3200" b="1" dirty="0">
                <a:solidFill>
                  <a:srgbClr val="009999"/>
                </a:solidFill>
                <a:latin typeface="Times New Roman" pitchFamily="18" charset="0"/>
                <a:cs typeface="Times New Roman" pitchFamily="18" charset="0"/>
              </a:rPr>
              <a:t>Définition de la norme ISO 26000 </a:t>
            </a:r>
          </a:p>
        </p:txBody>
      </p:sp>
      <p:sp>
        <p:nvSpPr>
          <p:cNvPr id="5" name="ZoneTexte 4"/>
          <p:cNvSpPr txBox="1"/>
          <p:nvPr/>
        </p:nvSpPr>
        <p:spPr>
          <a:xfrm>
            <a:off x="755576" y="1484784"/>
            <a:ext cx="7776864" cy="4622804"/>
          </a:xfrm>
          <a:prstGeom prst="rect">
            <a:avLst/>
          </a:prstGeom>
          <a:noFill/>
        </p:spPr>
        <p:txBody>
          <a:bodyPr wrap="square" rtlCol="0">
            <a:spAutoFit/>
          </a:bodyPr>
          <a:lstStyle/>
          <a:p>
            <a:pPr algn="just">
              <a:lnSpc>
                <a:spcPct val="115000"/>
              </a:lnSpc>
              <a:spcBef>
                <a:spcPts val="1500"/>
              </a:spcBef>
              <a:spcAft>
                <a:spcPts val="1500"/>
              </a:spcAft>
            </a:pPr>
            <a:r>
              <a:rPr lang="fr-FR" sz="3200" dirty="0">
                <a:solidFill>
                  <a:srgbClr val="333333"/>
                </a:solidFill>
                <a:latin typeface="Times New Roman"/>
                <a:ea typeface="Times New Roman"/>
                <a:cs typeface="Arial"/>
              </a:rPr>
              <a:t>L’ISO 26000 est une toute nouvelle norme, publiée fin 2010, qui donne aux entreprises les lignes directrices de la </a:t>
            </a:r>
            <a:r>
              <a:rPr lang="fr-FR" sz="3200" b="1" dirty="0">
                <a:solidFill>
                  <a:srgbClr val="333333"/>
                </a:solidFill>
                <a:latin typeface="Times New Roman"/>
                <a:ea typeface="Times New Roman"/>
                <a:cs typeface="Arial"/>
              </a:rPr>
              <a:t>responsabilité sociétale</a:t>
            </a:r>
            <a:r>
              <a:rPr lang="fr-FR" sz="3200" dirty="0">
                <a:solidFill>
                  <a:srgbClr val="333333"/>
                </a:solidFill>
                <a:latin typeface="Times New Roman"/>
                <a:ea typeface="Times New Roman"/>
                <a:cs typeface="Arial"/>
              </a:rPr>
              <a:t>. Élaborée par de nombreuses institutions internationales, et fruit d’un consensus unique, cette norme propose un cadre commun pour mettre en œuvre la </a:t>
            </a:r>
            <a:r>
              <a:rPr lang="fr-FR" sz="3200" b="1" dirty="0">
                <a:solidFill>
                  <a:srgbClr val="333333"/>
                </a:solidFill>
                <a:latin typeface="Times New Roman"/>
                <a:ea typeface="Times New Roman"/>
                <a:cs typeface="Arial"/>
              </a:rPr>
              <a:t>démarche RSE</a:t>
            </a:r>
            <a:r>
              <a:rPr lang="fr-FR" sz="3200" dirty="0">
                <a:solidFill>
                  <a:srgbClr val="333333"/>
                </a:solidFill>
                <a:latin typeface="Times New Roman"/>
                <a:ea typeface="Times New Roman"/>
                <a:cs typeface="Arial"/>
              </a:rPr>
              <a:t>.</a:t>
            </a:r>
            <a:endParaRPr lang="fr-FR" sz="3200" dirty="0">
              <a:effectLst/>
              <a:latin typeface="Calibri"/>
              <a:ea typeface="Calibri"/>
              <a:cs typeface="Arial"/>
            </a:endParaRPr>
          </a:p>
        </p:txBody>
      </p:sp>
    </p:spTree>
    <p:extLst>
      <p:ext uri="{BB962C8B-B14F-4D97-AF65-F5344CB8AC3E}">
        <p14:creationId xmlns:p14="http://schemas.microsoft.com/office/powerpoint/2010/main" val="2573416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3314" name="Picture 2" descr="C:\Users\lenovo\OneDrive\Desktop\dd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67544" y="260648"/>
            <a:ext cx="8208912" cy="7405104"/>
          </a:xfrm>
          <a:prstGeom prst="rect">
            <a:avLst/>
          </a:prstGeom>
          <a:noFill/>
        </p:spPr>
        <p:txBody>
          <a:bodyPr wrap="square" rtlCol="0">
            <a:spAutoFit/>
          </a:bodyPr>
          <a:lstStyle/>
          <a:p>
            <a:pPr algn="just">
              <a:lnSpc>
                <a:spcPct val="115000"/>
              </a:lnSpc>
              <a:spcBef>
                <a:spcPts val="1500"/>
              </a:spcBef>
              <a:spcAft>
                <a:spcPts val="1500"/>
              </a:spcAft>
            </a:pPr>
            <a:r>
              <a:rPr lang="fr-FR" sz="4400" b="1" u="sng" dirty="0">
                <a:solidFill>
                  <a:srgbClr val="009999"/>
                </a:solidFill>
                <a:latin typeface="Times New Roman"/>
                <a:ea typeface="Times New Roman"/>
                <a:cs typeface="Arial"/>
              </a:rPr>
              <a:t>Norme non certifiable !</a:t>
            </a:r>
          </a:p>
          <a:p>
            <a:pPr algn="just">
              <a:lnSpc>
                <a:spcPct val="115000"/>
              </a:lnSpc>
              <a:spcBef>
                <a:spcPts val="1500"/>
              </a:spcBef>
              <a:spcAft>
                <a:spcPts val="1500"/>
              </a:spcAft>
            </a:pPr>
            <a:r>
              <a:rPr lang="fr-FR" sz="3600" b="1" dirty="0">
                <a:solidFill>
                  <a:srgbClr val="333333"/>
                </a:solidFill>
                <a:latin typeface="Times New Roman"/>
                <a:ea typeface="Calibri"/>
                <a:cs typeface="Arial"/>
              </a:rPr>
              <a:t>La norme ISO 26000 n'a pas vocation à faire l'objet d'une certification. En effet, il s'agit de lignes directrices, et la norme ne contient pas d'exigences sur la base desquelles une conformité peut être certifiée.</a:t>
            </a:r>
          </a:p>
          <a:p>
            <a:pPr algn="just">
              <a:lnSpc>
                <a:spcPct val="115000"/>
              </a:lnSpc>
              <a:spcBef>
                <a:spcPts val="1500"/>
              </a:spcBef>
              <a:spcAft>
                <a:spcPts val="1500"/>
              </a:spcAft>
            </a:pPr>
            <a:endParaRPr lang="fr-FR" sz="4400" b="1" dirty="0">
              <a:solidFill>
                <a:srgbClr val="333333"/>
              </a:solidFill>
              <a:latin typeface="Times New Roman"/>
              <a:ea typeface="Calibri"/>
              <a:cs typeface="Arial"/>
            </a:endParaRPr>
          </a:p>
          <a:p>
            <a:pPr algn="just">
              <a:lnSpc>
                <a:spcPct val="115000"/>
              </a:lnSpc>
              <a:spcBef>
                <a:spcPts val="1500"/>
              </a:spcBef>
              <a:spcAft>
                <a:spcPts val="1500"/>
              </a:spcAft>
            </a:pPr>
            <a:endParaRPr lang="fr-FR" sz="4400" dirty="0">
              <a:latin typeface="Calibri"/>
              <a:ea typeface="Calibri"/>
              <a:cs typeface="Arial"/>
            </a:endParaRPr>
          </a:p>
        </p:txBody>
      </p:sp>
    </p:spTree>
    <p:extLst>
      <p:ext uri="{BB962C8B-B14F-4D97-AF65-F5344CB8AC3E}">
        <p14:creationId xmlns:p14="http://schemas.microsoft.com/office/powerpoint/2010/main" val="926331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graphicFrame>
        <p:nvGraphicFramePr>
          <p:cNvPr id="4" name="Espace réservé du contenu 3">
            <a:extLst>
              <a:ext uri="{FF2B5EF4-FFF2-40B4-BE49-F238E27FC236}">
                <a16:creationId xmlns:a16="http://schemas.microsoft.com/office/drawing/2014/main" id="{5624B6FB-84E2-42F9-A77E-A3F1621EE069}"/>
              </a:ext>
            </a:extLst>
          </p:cNvPr>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lenovo\OneDrive\Desktop\rse-0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70343"/>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lenovo\OneDrive\Desktop\contexte-0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me 4">
            <a:extLst>
              <a:ext uri="{FF2B5EF4-FFF2-40B4-BE49-F238E27FC236}">
                <a16:creationId xmlns:a16="http://schemas.microsoft.com/office/drawing/2014/main" id="{7873FEB3-EF41-4386-9E54-9477FFE98648}"/>
              </a:ext>
            </a:extLst>
          </p:cNvPr>
          <p:cNvGraphicFramePr/>
          <p:nvPr/>
        </p:nvGraphicFramePr>
        <p:xfrm>
          <a:off x="0" y="1268760"/>
          <a:ext cx="8933688" cy="51125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6342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S9\RSE\Image1.jpg"/>
          <p:cNvPicPr>
            <a:picLocks noChangeAspect="1" noChangeArrowheads="1"/>
          </p:cNvPicPr>
          <p:nvPr/>
        </p:nvPicPr>
        <p:blipFill>
          <a:blip r:embed="rId2"/>
          <a:srcRect/>
          <a:stretch>
            <a:fillRect/>
          </a:stretch>
        </p:blipFill>
        <p:spPr bwMode="auto">
          <a:xfrm>
            <a:off x="-14288" y="-6350"/>
            <a:ext cx="9174163" cy="6870700"/>
          </a:xfrm>
          <a:prstGeom prst="rect">
            <a:avLst/>
          </a:prstGeom>
          <a:noFill/>
        </p:spPr>
      </p:pic>
      <p:sp>
        <p:nvSpPr>
          <p:cNvPr id="3" name="Espace réservé du contenu 2"/>
          <p:cNvSpPr>
            <a:spLocks noGrp="1"/>
          </p:cNvSpPr>
          <p:nvPr>
            <p:ph idx="1"/>
          </p:nvPr>
        </p:nvSpPr>
        <p:spPr>
          <a:xfrm>
            <a:off x="285720" y="1214422"/>
            <a:ext cx="8501122" cy="5229228"/>
          </a:xfrm>
        </p:spPr>
        <p:txBody>
          <a:bodyPr>
            <a:normAutofit/>
          </a:bodyPr>
          <a:lstStyle/>
          <a:p>
            <a:pPr lvl="0"/>
            <a:r>
              <a:rPr lang="fr-FR" dirty="0"/>
              <a:t>Définir et clarifier la RSE à l'échelle internationale et la rendre applicable à tout type d'organisation (entreprises, collectivités, fondations, ONG), de tout pays, quels que soient l'activité, la taille et l'effectif</a:t>
            </a:r>
          </a:p>
          <a:p>
            <a:pPr lvl="0"/>
            <a:r>
              <a:rPr lang="fr-FR" dirty="0"/>
              <a:t>Guider les organisations dans la prise en charge des responsabilités sociales et sociétales </a:t>
            </a:r>
          </a:p>
          <a:p>
            <a:pPr lvl="0"/>
            <a:r>
              <a:rPr lang="fr-FR" dirty="0"/>
              <a:t>Proposer un cadre pour la responsabilité sociale et sociétale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S9\RSE\Image1.jpg"/>
          <p:cNvPicPr>
            <a:picLocks noChangeAspect="1" noChangeArrowheads="1"/>
          </p:cNvPicPr>
          <p:nvPr/>
        </p:nvPicPr>
        <p:blipFill>
          <a:blip r:embed="rId2"/>
          <a:srcRect/>
          <a:stretch>
            <a:fillRect/>
          </a:stretch>
        </p:blipFill>
        <p:spPr bwMode="auto">
          <a:xfrm>
            <a:off x="-14288" y="-6350"/>
            <a:ext cx="9174163" cy="6870700"/>
          </a:xfrm>
          <a:prstGeom prst="rect">
            <a:avLst/>
          </a:prstGeom>
          <a:noFill/>
        </p:spPr>
      </p:pic>
      <p:sp>
        <p:nvSpPr>
          <p:cNvPr id="3" name="Espace réservé du contenu 2"/>
          <p:cNvSpPr>
            <a:spLocks noGrp="1"/>
          </p:cNvSpPr>
          <p:nvPr>
            <p:ph idx="1"/>
          </p:nvPr>
        </p:nvSpPr>
        <p:spPr>
          <a:xfrm>
            <a:off x="285720" y="1214422"/>
            <a:ext cx="8501122" cy="5229228"/>
          </a:xfrm>
        </p:spPr>
        <p:txBody>
          <a:bodyPr>
            <a:normAutofit/>
          </a:bodyPr>
          <a:lstStyle/>
          <a:p>
            <a:r>
              <a:rPr lang="fr-FR" sz="3000" dirty="0"/>
              <a:t>Identifier, dialoguer et s’engager avec les parties prenantes </a:t>
            </a:r>
          </a:p>
          <a:p>
            <a:pPr lvl="0"/>
            <a:r>
              <a:rPr lang="fr-FR" sz="3000" dirty="0"/>
              <a:t>Renforcer la crédibilité des rapports et des affirmations concernant la responsabilité sociale et sociétale </a:t>
            </a:r>
          </a:p>
          <a:p>
            <a:pPr lvl="0"/>
            <a:r>
              <a:rPr lang="fr-FR" sz="3000" dirty="0"/>
              <a:t>Améliorer la confiance et la satisfaction globale du consommateur et des parties prenantes dans l’organisation et donc améliorer les performances de l'organisation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Desktop\S9\RSE\Image1.jpg"/>
          <p:cNvPicPr>
            <a:picLocks noChangeAspect="1" noChangeArrowheads="1"/>
          </p:cNvPicPr>
          <p:nvPr/>
        </p:nvPicPr>
        <p:blipFill>
          <a:blip r:embed="rId2"/>
          <a:srcRect/>
          <a:stretch>
            <a:fillRect/>
          </a:stretch>
        </p:blipFill>
        <p:spPr bwMode="auto">
          <a:xfrm>
            <a:off x="-14288" y="-6350"/>
            <a:ext cx="9174163" cy="6870700"/>
          </a:xfrm>
          <a:prstGeom prst="rect">
            <a:avLst/>
          </a:prstGeom>
          <a:noFill/>
        </p:spPr>
      </p:pic>
      <p:sp>
        <p:nvSpPr>
          <p:cNvPr id="3" name="Espace réservé du contenu 2"/>
          <p:cNvSpPr>
            <a:spLocks noGrp="1"/>
          </p:cNvSpPr>
          <p:nvPr>
            <p:ph idx="1"/>
          </p:nvPr>
        </p:nvSpPr>
        <p:spPr>
          <a:xfrm>
            <a:off x="285720" y="1214422"/>
            <a:ext cx="8501122" cy="5229228"/>
          </a:xfrm>
        </p:spPr>
        <p:txBody>
          <a:bodyPr>
            <a:noAutofit/>
          </a:bodyPr>
          <a:lstStyle/>
          <a:p>
            <a:endParaRPr lang="fr-FR" sz="3000" dirty="0"/>
          </a:p>
          <a:p>
            <a:r>
              <a:rPr lang="fr-FR" sz="3000" dirty="0"/>
              <a:t>Assurer la cohérence avec les documents existants, les traités et conventions internationaux et les normes ISO existantes</a:t>
            </a:r>
          </a:p>
          <a:p>
            <a:pPr lvl="0"/>
            <a:r>
              <a:rPr lang="fr-FR" sz="3000" dirty="0"/>
              <a:t>Encourager les meilleures pratiques de responsabilité sociétale dans le monde</a:t>
            </a:r>
          </a:p>
          <a:p>
            <a:pPr lvl="0"/>
            <a:r>
              <a:rPr lang="fr-FR" sz="3000" dirty="0"/>
              <a:t>Aider les organisations à contribuer au développement durable d’une manière transparente et éthique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281</TotalTime>
  <Words>445</Words>
  <Application>Microsoft Office PowerPoint</Application>
  <PresentationFormat>Affichage à l'écran (4:3)</PresentationFormat>
  <Paragraphs>91</Paragraphs>
  <Slides>19</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19</vt:i4>
      </vt:variant>
    </vt:vector>
  </HeadingPairs>
  <TitlesOfParts>
    <vt:vector size="28" baseType="lpstr">
      <vt:lpstr>Arial</vt:lpstr>
      <vt:lpstr>Calibri</vt:lpstr>
      <vt:lpstr>Cambria</vt:lpstr>
      <vt:lpstr>Gill Sans MT</vt:lpstr>
      <vt:lpstr>Times New Roman</vt:lpstr>
      <vt:lpstr>Verdana</vt:lpstr>
      <vt:lpstr>Wingdings</vt:lpstr>
      <vt:lpstr>Wingdings 2</vt:lpstr>
      <vt:lpstr>Solstice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 26000</dc:title>
  <dc:creator>lenovo</dc:creator>
  <cp:lastModifiedBy>HP</cp:lastModifiedBy>
  <cp:revision>29</cp:revision>
  <dcterms:created xsi:type="dcterms:W3CDTF">2020-12-28T17:05:43Z</dcterms:created>
  <dcterms:modified xsi:type="dcterms:W3CDTF">2021-01-15T18:11:01Z</dcterms:modified>
</cp:coreProperties>
</file>