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notesSlides/notesSlide2.xml" ContentType="application/vnd.openxmlformats-officedocument.presentationml.notesSlide+xml"/>
  <Override PartName="/ppt/diagrams/drawing2.xml" ContentType="application/vnd.ms-office.drawingml.diagramDrawing+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2.xml" ContentType="application/vnd.openxmlformats-officedocument.drawingml.diagramLayout+xml"/>
  <Default Extension="gif" ContentType="image/gif"/>
  <Override PartName="/ppt/diagrams/layout3.xml" ContentType="application/vnd.openxmlformats-officedocument.drawingml.diagramLayout+xml"/>
  <Override PartName="/ppt/diagrams/layout1.xml" ContentType="application/vnd.openxmlformats-officedocument.drawingml.diagramLayout+xml"/>
  <Override PartName="/ppt/diagrams/data2.xml" ContentType="application/vnd.openxmlformats-officedocument.drawingml.diagramData+xml"/>
  <Override PartName="/ppt/diagrams/data3.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diagrams/colors3.xml" ContentType="application/vnd.openxmlformats-officedocument.drawingml.diagramColors+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diagrams/colors2.xml" ContentType="application/vnd.openxmlformats-officedocument.drawingml.diagramColors+xml"/>
  <Override PartName="/ppt/notesSlides/notesSlide3.xml" ContentType="application/vnd.openxmlformats-officedocument.presentationml.notesSlide+xml"/>
  <Override PartName="/ppt/diagrams/drawing3.xml" ContentType="application/vnd.ms-office.drawingml.diagramDrawing+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quickStyle3.xml" ContentType="application/vnd.openxmlformats-officedocument.drawingml.diagramStyle+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32"/>
  </p:notesMasterIdLst>
  <p:sldIdLst>
    <p:sldId id="256" r:id="rId2"/>
    <p:sldId id="259" r:id="rId3"/>
    <p:sldId id="258" r:id="rId4"/>
    <p:sldId id="260" r:id="rId5"/>
    <p:sldId id="261" r:id="rId6"/>
    <p:sldId id="262" r:id="rId7"/>
    <p:sldId id="263" r:id="rId8"/>
    <p:sldId id="264" r:id="rId9"/>
    <p:sldId id="265" r:id="rId10"/>
    <p:sldId id="266" r:id="rId11"/>
    <p:sldId id="267" r:id="rId12"/>
    <p:sldId id="284" r:id="rId13"/>
    <p:sldId id="285" r:id="rId14"/>
    <p:sldId id="286" r:id="rId15"/>
    <p:sldId id="268" r:id="rId16"/>
    <p:sldId id="269" r:id="rId17"/>
    <p:sldId id="270" r:id="rId18"/>
    <p:sldId id="271" r:id="rId19"/>
    <p:sldId id="272" r:id="rId20"/>
    <p:sldId id="273" r:id="rId21"/>
    <p:sldId id="277" r:id="rId22"/>
    <p:sldId id="275" r:id="rId23"/>
    <p:sldId id="276" r:id="rId24"/>
    <p:sldId id="278" r:id="rId25"/>
    <p:sldId id="279" r:id="rId26"/>
    <p:sldId id="280" r:id="rId27"/>
    <p:sldId id="281" r:id="rId28"/>
    <p:sldId id="283" r:id="rId29"/>
    <p:sldId id="288" r:id="rId30"/>
    <p:sldId id="282" r:id="rId31"/>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89964" autoAdjust="0"/>
  </p:normalViewPr>
  <p:slideViewPr>
    <p:cSldViewPr>
      <p:cViewPr varScale="1">
        <p:scale>
          <a:sx n="36" d="100"/>
          <a:sy n="36" d="100"/>
        </p:scale>
        <p:origin x="-1598" y="-77"/>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F99D308-1FF5-4651-8BB3-506DC8B99B55}" type="doc">
      <dgm:prSet loTypeId="urn:microsoft.com/office/officeart/2005/8/layout/list1" loCatId="list" qsTypeId="urn:microsoft.com/office/officeart/2005/8/quickstyle/simple1" qsCatId="simple" csTypeId="urn:microsoft.com/office/officeart/2005/8/colors/accent2_1" csCatId="accent2" phldr="1"/>
      <dgm:spPr/>
      <dgm:t>
        <a:bodyPr/>
        <a:lstStyle/>
        <a:p>
          <a:endParaRPr lang="fr-FR"/>
        </a:p>
      </dgm:t>
    </dgm:pt>
    <dgm:pt modelId="{825BFBCC-BD29-4FA1-8967-3F8FA663ADF4}">
      <dgm:prSet phldrT="[Texte]" custT="1"/>
      <dgm:spPr/>
      <dgm:t>
        <a:bodyPr/>
        <a:lstStyle/>
        <a:p>
          <a:r>
            <a:rPr lang="fr-FR" sz="2400" b="1" dirty="0" smtClean="0"/>
            <a:t>Introduction</a:t>
          </a:r>
          <a:endParaRPr lang="fr-FR" sz="2400" b="1" dirty="0"/>
        </a:p>
      </dgm:t>
    </dgm:pt>
    <dgm:pt modelId="{42FB5E0D-CE5E-4B1C-B013-8776EF250152}" type="parTrans" cxnId="{0445F6A7-A9E4-47F8-91CC-F1E28B38DF50}">
      <dgm:prSet/>
      <dgm:spPr/>
      <dgm:t>
        <a:bodyPr/>
        <a:lstStyle/>
        <a:p>
          <a:endParaRPr lang="fr-FR"/>
        </a:p>
      </dgm:t>
    </dgm:pt>
    <dgm:pt modelId="{F4CBE38C-23CD-4C66-93A9-5295AA6EDE21}" type="sibTrans" cxnId="{0445F6A7-A9E4-47F8-91CC-F1E28B38DF50}">
      <dgm:prSet/>
      <dgm:spPr/>
      <dgm:t>
        <a:bodyPr/>
        <a:lstStyle/>
        <a:p>
          <a:endParaRPr lang="fr-FR"/>
        </a:p>
      </dgm:t>
    </dgm:pt>
    <dgm:pt modelId="{0C2BAFE7-F1A8-45B1-9569-1CAB0AEDB820}">
      <dgm:prSet phldrT="[Texte]" custT="1"/>
      <dgm:spPr/>
      <dgm:t>
        <a:bodyPr/>
        <a:lstStyle/>
        <a:p>
          <a:r>
            <a:rPr lang="fr-FR" sz="2400" b="1" dirty="0" smtClean="0"/>
            <a:t>Définition de la sécurité d’information</a:t>
          </a:r>
          <a:endParaRPr lang="fr-FR" sz="2400" b="1" dirty="0"/>
        </a:p>
      </dgm:t>
    </dgm:pt>
    <dgm:pt modelId="{FBBA4A3C-153C-4454-B1A9-C839DAFAF593}" type="parTrans" cxnId="{1A20EE94-E82A-4737-BEEF-1D7696EAFB40}">
      <dgm:prSet/>
      <dgm:spPr/>
      <dgm:t>
        <a:bodyPr/>
        <a:lstStyle/>
        <a:p>
          <a:endParaRPr lang="fr-FR"/>
        </a:p>
      </dgm:t>
    </dgm:pt>
    <dgm:pt modelId="{1A599A4C-8C08-4C53-A088-0DE850BC00DB}" type="sibTrans" cxnId="{1A20EE94-E82A-4737-BEEF-1D7696EAFB40}">
      <dgm:prSet/>
      <dgm:spPr/>
      <dgm:t>
        <a:bodyPr/>
        <a:lstStyle/>
        <a:p>
          <a:endParaRPr lang="fr-FR"/>
        </a:p>
      </dgm:t>
    </dgm:pt>
    <dgm:pt modelId="{03C6447E-4FD5-40DC-B8FF-9B1476585FF1}">
      <dgm:prSet phldrT="[Texte]" custT="1"/>
      <dgm:spPr/>
      <dgm:t>
        <a:bodyPr/>
        <a:lstStyle/>
        <a:p>
          <a:r>
            <a:rPr lang="fr-FR" sz="2400" b="1" dirty="0" smtClean="0"/>
            <a:t>Les objectifs de la sécurité d’information</a:t>
          </a:r>
          <a:endParaRPr lang="fr-FR" sz="2400" b="1" dirty="0"/>
        </a:p>
      </dgm:t>
    </dgm:pt>
    <dgm:pt modelId="{788D1A5E-5196-4E6C-BF47-4C50578A6100}" type="parTrans" cxnId="{313A11FD-D248-435D-9FC2-A712F38838F7}">
      <dgm:prSet/>
      <dgm:spPr/>
      <dgm:t>
        <a:bodyPr/>
        <a:lstStyle/>
        <a:p>
          <a:endParaRPr lang="fr-FR"/>
        </a:p>
      </dgm:t>
    </dgm:pt>
    <dgm:pt modelId="{37E60A7E-DBE0-4C12-8D5D-C6CFD19072F1}" type="sibTrans" cxnId="{313A11FD-D248-435D-9FC2-A712F38838F7}">
      <dgm:prSet/>
      <dgm:spPr/>
      <dgm:t>
        <a:bodyPr/>
        <a:lstStyle/>
        <a:p>
          <a:endParaRPr lang="fr-FR"/>
        </a:p>
      </dgm:t>
    </dgm:pt>
    <dgm:pt modelId="{C74C1441-8792-4606-AD4A-5AC59B0440EC}">
      <dgm:prSet phldrT="[Texte]" custT="1"/>
      <dgm:spPr/>
      <dgm:t>
        <a:bodyPr/>
        <a:lstStyle/>
        <a:p>
          <a:r>
            <a:rPr lang="fr-FR" sz="2400" b="1" dirty="0" smtClean="0"/>
            <a:t>La terminologie de la sécurité d’information</a:t>
          </a:r>
          <a:endParaRPr lang="fr-FR" sz="2400" b="1" dirty="0"/>
        </a:p>
      </dgm:t>
    </dgm:pt>
    <dgm:pt modelId="{5D5066C1-5F15-4E18-9B4E-CD9D01C3E6F6}" type="parTrans" cxnId="{58803F00-339B-44A1-B598-F55A8A8AC0EE}">
      <dgm:prSet/>
      <dgm:spPr/>
      <dgm:t>
        <a:bodyPr/>
        <a:lstStyle/>
        <a:p>
          <a:endParaRPr lang="fr-FR"/>
        </a:p>
      </dgm:t>
    </dgm:pt>
    <dgm:pt modelId="{E17931C7-28D2-40D9-A055-8941335AB62C}" type="sibTrans" cxnId="{58803F00-339B-44A1-B598-F55A8A8AC0EE}">
      <dgm:prSet/>
      <dgm:spPr/>
      <dgm:t>
        <a:bodyPr/>
        <a:lstStyle/>
        <a:p>
          <a:endParaRPr lang="fr-FR"/>
        </a:p>
      </dgm:t>
    </dgm:pt>
    <dgm:pt modelId="{EFF7D204-4D2C-4D8F-9ADE-1CB11EB41A1A}">
      <dgm:prSet phldrT="[Texte]" custT="1"/>
      <dgm:spPr/>
      <dgm:t>
        <a:bodyPr/>
        <a:lstStyle/>
        <a:p>
          <a:r>
            <a:rPr lang="fr-FR" sz="2400" b="1" dirty="0" smtClean="0"/>
            <a:t>La norme ISO 27000 pour le SMSI</a:t>
          </a:r>
          <a:endParaRPr lang="fr-FR" sz="2400" b="1" dirty="0"/>
        </a:p>
      </dgm:t>
    </dgm:pt>
    <dgm:pt modelId="{729F87D2-63F4-4D17-8D0C-C4ACBCB7EC02}" type="parTrans" cxnId="{D4E9C640-6BEF-42F1-8893-2E53B1F00307}">
      <dgm:prSet/>
      <dgm:spPr/>
      <dgm:t>
        <a:bodyPr/>
        <a:lstStyle/>
        <a:p>
          <a:endParaRPr lang="fr-FR"/>
        </a:p>
      </dgm:t>
    </dgm:pt>
    <dgm:pt modelId="{A514AA0A-1DE2-4EE8-90FE-9A6826DC18F4}" type="sibTrans" cxnId="{D4E9C640-6BEF-42F1-8893-2E53B1F00307}">
      <dgm:prSet/>
      <dgm:spPr/>
      <dgm:t>
        <a:bodyPr/>
        <a:lstStyle/>
        <a:p>
          <a:endParaRPr lang="fr-FR"/>
        </a:p>
      </dgm:t>
    </dgm:pt>
    <dgm:pt modelId="{9BEC54FA-0206-43C5-B679-99534E219471}">
      <dgm:prSet phldrT="[Texte]" custT="1"/>
      <dgm:spPr/>
      <dgm:t>
        <a:bodyPr/>
        <a:lstStyle/>
        <a:p>
          <a:r>
            <a:rPr lang="fr-FR" sz="2400" b="1" dirty="0" smtClean="0"/>
            <a:t>Le processus de certification ISO 27000</a:t>
          </a:r>
          <a:endParaRPr lang="fr-FR" sz="2400" b="1" dirty="0"/>
        </a:p>
      </dgm:t>
    </dgm:pt>
    <dgm:pt modelId="{2D07708F-6314-4C23-8D23-576C883893EE}" type="parTrans" cxnId="{D42DB27E-4711-4FD5-B1A7-46565B40B334}">
      <dgm:prSet/>
      <dgm:spPr/>
      <dgm:t>
        <a:bodyPr/>
        <a:lstStyle/>
        <a:p>
          <a:endParaRPr lang="fr-FR"/>
        </a:p>
      </dgm:t>
    </dgm:pt>
    <dgm:pt modelId="{FB956072-3D7D-4423-973E-897A81BF6A7D}" type="sibTrans" cxnId="{D42DB27E-4711-4FD5-B1A7-46565B40B334}">
      <dgm:prSet/>
      <dgm:spPr/>
      <dgm:t>
        <a:bodyPr/>
        <a:lstStyle/>
        <a:p>
          <a:endParaRPr lang="fr-FR"/>
        </a:p>
      </dgm:t>
    </dgm:pt>
    <dgm:pt modelId="{CA8C10DF-DA9B-4438-9080-04E549C6CDF6}">
      <dgm:prSet phldrT="[Texte]" custT="1"/>
      <dgm:spPr/>
      <dgm:t>
        <a:bodyPr/>
        <a:lstStyle/>
        <a:p>
          <a:r>
            <a:rPr lang="fr-FR" sz="2400" b="1" dirty="0" smtClean="0"/>
            <a:t>La boite à outils ISO 27000</a:t>
          </a:r>
          <a:endParaRPr lang="fr-FR" sz="2400" b="1" dirty="0"/>
        </a:p>
      </dgm:t>
    </dgm:pt>
    <dgm:pt modelId="{2F6B6048-6190-43B1-A7AC-16EB3F7DB883}" type="parTrans" cxnId="{C73512CC-861A-45C4-BB4F-67B751CD4B48}">
      <dgm:prSet/>
      <dgm:spPr/>
      <dgm:t>
        <a:bodyPr/>
        <a:lstStyle/>
        <a:p>
          <a:endParaRPr lang="fr-FR"/>
        </a:p>
      </dgm:t>
    </dgm:pt>
    <dgm:pt modelId="{4570D475-AA7B-4F64-AF00-12165576D081}" type="sibTrans" cxnId="{C73512CC-861A-45C4-BB4F-67B751CD4B48}">
      <dgm:prSet/>
      <dgm:spPr/>
      <dgm:t>
        <a:bodyPr/>
        <a:lstStyle/>
        <a:p>
          <a:endParaRPr lang="fr-FR"/>
        </a:p>
      </dgm:t>
    </dgm:pt>
    <dgm:pt modelId="{164B646C-9C12-4ED6-A367-087E9B00BF8D}">
      <dgm:prSet phldrT="[Texte]" custT="1"/>
      <dgm:spPr/>
      <dgm:t>
        <a:bodyPr/>
        <a:lstStyle/>
        <a:p>
          <a:r>
            <a:rPr lang="fr-FR" sz="2400" b="1" dirty="0" smtClean="0"/>
            <a:t>Conclusion</a:t>
          </a:r>
          <a:endParaRPr lang="fr-FR" sz="2400" b="1" dirty="0"/>
        </a:p>
      </dgm:t>
    </dgm:pt>
    <dgm:pt modelId="{D00E4130-36B2-4B6E-B7F6-B9330B89D601}" type="parTrans" cxnId="{78C53D3F-F00F-411C-B4E6-3F22F17E1E1A}">
      <dgm:prSet/>
      <dgm:spPr/>
      <dgm:t>
        <a:bodyPr/>
        <a:lstStyle/>
        <a:p>
          <a:endParaRPr lang="fr-FR"/>
        </a:p>
      </dgm:t>
    </dgm:pt>
    <dgm:pt modelId="{A6CF9BEB-62CA-40E7-8C26-47BEB3D57DC7}" type="sibTrans" cxnId="{78C53D3F-F00F-411C-B4E6-3F22F17E1E1A}">
      <dgm:prSet/>
      <dgm:spPr/>
      <dgm:t>
        <a:bodyPr/>
        <a:lstStyle/>
        <a:p>
          <a:endParaRPr lang="fr-FR"/>
        </a:p>
      </dgm:t>
    </dgm:pt>
    <dgm:pt modelId="{1F6C17FE-F1A0-4A39-8C5A-70BA72409844}" type="pres">
      <dgm:prSet presAssocID="{0F99D308-1FF5-4651-8BB3-506DC8B99B55}" presName="linear" presStyleCnt="0">
        <dgm:presLayoutVars>
          <dgm:dir/>
          <dgm:animLvl val="lvl"/>
          <dgm:resizeHandles val="exact"/>
        </dgm:presLayoutVars>
      </dgm:prSet>
      <dgm:spPr/>
      <dgm:t>
        <a:bodyPr/>
        <a:lstStyle/>
        <a:p>
          <a:endParaRPr lang="fr-FR"/>
        </a:p>
      </dgm:t>
    </dgm:pt>
    <dgm:pt modelId="{08300AC4-3B48-4D45-A902-8B5043FFE076}" type="pres">
      <dgm:prSet presAssocID="{825BFBCC-BD29-4FA1-8967-3F8FA663ADF4}" presName="parentLin" presStyleCnt="0"/>
      <dgm:spPr/>
      <dgm:t>
        <a:bodyPr/>
        <a:lstStyle/>
        <a:p>
          <a:endParaRPr lang="fr-FR"/>
        </a:p>
      </dgm:t>
    </dgm:pt>
    <dgm:pt modelId="{0FEE30E8-A33C-4490-8615-016FC7B999DB}" type="pres">
      <dgm:prSet presAssocID="{825BFBCC-BD29-4FA1-8967-3F8FA663ADF4}" presName="parentLeftMargin" presStyleLbl="node1" presStyleIdx="0" presStyleCnt="8"/>
      <dgm:spPr/>
      <dgm:t>
        <a:bodyPr/>
        <a:lstStyle/>
        <a:p>
          <a:endParaRPr lang="fr-FR"/>
        </a:p>
      </dgm:t>
    </dgm:pt>
    <dgm:pt modelId="{3B250372-0FEA-4846-AFA4-E8137AE3D9D9}" type="pres">
      <dgm:prSet presAssocID="{825BFBCC-BD29-4FA1-8967-3F8FA663ADF4}" presName="parentText" presStyleLbl="node1" presStyleIdx="0" presStyleCnt="8">
        <dgm:presLayoutVars>
          <dgm:chMax val="0"/>
          <dgm:bulletEnabled val="1"/>
        </dgm:presLayoutVars>
      </dgm:prSet>
      <dgm:spPr/>
      <dgm:t>
        <a:bodyPr/>
        <a:lstStyle/>
        <a:p>
          <a:endParaRPr lang="fr-FR"/>
        </a:p>
      </dgm:t>
    </dgm:pt>
    <dgm:pt modelId="{7A3A054F-6F9C-48F9-9267-D76DDEC1C9F9}" type="pres">
      <dgm:prSet presAssocID="{825BFBCC-BD29-4FA1-8967-3F8FA663ADF4}" presName="negativeSpace" presStyleCnt="0"/>
      <dgm:spPr/>
      <dgm:t>
        <a:bodyPr/>
        <a:lstStyle/>
        <a:p>
          <a:endParaRPr lang="fr-FR"/>
        </a:p>
      </dgm:t>
    </dgm:pt>
    <dgm:pt modelId="{64D2BF0F-E2AE-41E6-BC79-6C1D567BDCF5}" type="pres">
      <dgm:prSet presAssocID="{825BFBCC-BD29-4FA1-8967-3F8FA663ADF4}" presName="childText" presStyleLbl="conFgAcc1" presStyleIdx="0" presStyleCnt="8">
        <dgm:presLayoutVars>
          <dgm:bulletEnabled val="1"/>
        </dgm:presLayoutVars>
      </dgm:prSet>
      <dgm:spPr/>
      <dgm:t>
        <a:bodyPr/>
        <a:lstStyle/>
        <a:p>
          <a:endParaRPr lang="fr-FR"/>
        </a:p>
      </dgm:t>
    </dgm:pt>
    <dgm:pt modelId="{76552919-62FB-49EB-B8DF-810AB56001D5}" type="pres">
      <dgm:prSet presAssocID="{F4CBE38C-23CD-4C66-93A9-5295AA6EDE21}" presName="spaceBetweenRectangles" presStyleCnt="0"/>
      <dgm:spPr/>
      <dgm:t>
        <a:bodyPr/>
        <a:lstStyle/>
        <a:p>
          <a:endParaRPr lang="fr-FR"/>
        </a:p>
      </dgm:t>
    </dgm:pt>
    <dgm:pt modelId="{C86D5606-4BC7-4F72-8864-292A3FD2F7CD}" type="pres">
      <dgm:prSet presAssocID="{0C2BAFE7-F1A8-45B1-9569-1CAB0AEDB820}" presName="parentLin" presStyleCnt="0"/>
      <dgm:spPr/>
      <dgm:t>
        <a:bodyPr/>
        <a:lstStyle/>
        <a:p>
          <a:endParaRPr lang="fr-FR"/>
        </a:p>
      </dgm:t>
    </dgm:pt>
    <dgm:pt modelId="{F2591EBF-252A-4AE1-B08B-6C38A8DDAEEE}" type="pres">
      <dgm:prSet presAssocID="{0C2BAFE7-F1A8-45B1-9569-1CAB0AEDB820}" presName="parentLeftMargin" presStyleLbl="node1" presStyleIdx="0" presStyleCnt="8"/>
      <dgm:spPr/>
      <dgm:t>
        <a:bodyPr/>
        <a:lstStyle/>
        <a:p>
          <a:endParaRPr lang="fr-FR"/>
        </a:p>
      </dgm:t>
    </dgm:pt>
    <dgm:pt modelId="{BD9F38AC-0EE3-4BD7-9403-5979654AFE6C}" type="pres">
      <dgm:prSet presAssocID="{0C2BAFE7-F1A8-45B1-9569-1CAB0AEDB820}" presName="parentText" presStyleLbl="node1" presStyleIdx="1" presStyleCnt="8" custScaleX="138972" custLinFactNeighborX="10295" custLinFactNeighborY="3546">
        <dgm:presLayoutVars>
          <dgm:chMax val="0"/>
          <dgm:bulletEnabled val="1"/>
        </dgm:presLayoutVars>
      </dgm:prSet>
      <dgm:spPr/>
      <dgm:t>
        <a:bodyPr/>
        <a:lstStyle/>
        <a:p>
          <a:endParaRPr lang="fr-FR"/>
        </a:p>
      </dgm:t>
    </dgm:pt>
    <dgm:pt modelId="{435DB899-E7B7-4A37-9D14-17E7372EBA7F}" type="pres">
      <dgm:prSet presAssocID="{0C2BAFE7-F1A8-45B1-9569-1CAB0AEDB820}" presName="negativeSpace" presStyleCnt="0"/>
      <dgm:spPr/>
      <dgm:t>
        <a:bodyPr/>
        <a:lstStyle/>
        <a:p>
          <a:endParaRPr lang="fr-FR"/>
        </a:p>
      </dgm:t>
    </dgm:pt>
    <dgm:pt modelId="{15218984-6FF5-4B30-84C3-501D62A6850A}" type="pres">
      <dgm:prSet presAssocID="{0C2BAFE7-F1A8-45B1-9569-1CAB0AEDB820}" presName="childText" presStyleLbl="conFgAcc1" presStyleIdx="1" presStyleCnt="8">
        <dgm:presLayoutVars>
          <dgm:bulletEnabled val="1"/>
        </dgm:presLayoutVars>
      </dgm:prSet>
      <dgm:spPr/>
      <dgm:t>
        <a:bodyPr/>
        <a:lstStyle/>
        <a:p>
          <a:endParaRPr lang="fr-FR"/>
        </a:p>
      </dgm:t>
    </dgm:pt>
    <dgm:pt modelId="{EDE32405-07C5-4A34-84AB-4C001C3FB2F8}" type="pres">
      <dgm:prSet presAssocID="{1A599A4C-8C08-4C53-A088-0DE850BC00DB}" presName="spaceBetweenRectangles" presStyleCnt="0"/>
      <dgm:spPr/>
      <dgm:t>
        <a:bodyPr/>
        <a:lstStyle/>
        <a:p>
          <a:endParaRPr lang="fr-FR"/>
        </a:p>
      </dgm:t>
    </dgm:pt>
    <dgm:pt modelId="{453F2CE7-EE9D-428D-A4D5-990605F6D059}" type="pres">
      <dgm:prSet presAssocID="{03C6447E-4FD5-40DC-B8FF-9B1476585FF1}" presName="parentLin" presStyleCnt="0"/>
      <dgm:spPr/>
      <dgm:t>
        <a:bodyPr/>
        <a:lstStyle/>
        <a:p>
          <a:endParaRPr lang="fr-FR"/>
        </a:p>
      </dgm:t>
    </dgm:pt>
    <dgm:pt modelId="{1EACAC32-E295-4BA4-AEB2-3882E2D9171D}" type="pres">
      <dgm:prSet presAssocID="{03C6447E-4FD5-40DC-B8FF-9B1476585FF1}" presName="parentLeftMargin" presStyleLbl="node1" presStyleIdx="1" presStyleCnt="8"/>
      <dgm:spPr/>
      <dgm:t>
        <a:bodyPr/>
        <a:lstStyle/>
        <a:p>
          <a:endParaRPr lang="fr-FR"/>
        </a:p>
      </dgm:t>
    </dgm:pt>
    <dgm:pt modelId="{9CA147E4-717C-424F-958E-855CFD0984E0}" type="pres">
      <dgm:prSet presAssocID="{03C6447E-4FD5-40DC-B8FF-9B1476585FF1}" presName="parentText" presStyleLbl="node1" presStyleIdx="2" presStyleCnt="8" custScaleX="142857">
        <dgm:presLayoutVars>
          <dgm:chMax val="0"/>
          <dgm:bulletEnabled val="1"/>
        </dgm:presLayoutVars>
      </dgm:prSet>
      <dgm:spPr/>
      <dgm:t>
        <a:bodyPr/>
        <a:lstStyle/>
        <a:p>
          <a:endParaRPr lang="fr-FR"/>
        </a:p>
      </dgm:t>
    </dgm:pt>
    <dgm:pt modelId="{C398CB8D-6821-4EFB-BF64-E808A7D00DB5}" type="pres">
      <dgm:prSet presAssocID="{03C6447E-4FD5-40DC-B8FF-9B1476585FF1}" presName="negativeSpace" presStyleCnt="0"/>
      <dgm:spPr/>
      <dgm:t>
        <a:bodyPr/>
        <a:lstStyle/>
        <a:p>
          <a:endParaRPr lang="fr-FR"/>
        </a:p>
      </dgm:t>
    </dgm:pt>
    <dgm:pt modelId="{A4AB8916-F713-454F-9877-1836A246BCD2}" type="pres">
      <dgm:prSet presAssocID="{03C6447E-4FD5-40DC-B8FF-9B1476585FF1}" presName="childText" presStyleLbl="conFgAcc1" presStyleIdx="2" presStyleCnt="8">
        <dgm:presLayoutVars>
          <dgm:bulletEnabled val="1"/>
        </dgm:presLayoutVars>
      </dgm:prSet>
      <dgm:spPr/>
      <dgm:t>
        <a:bodyPr/>
        <a:lstStyle/>
        <a:p>
          <a:endParaRPr lang="fr-FR"/>
        </a:p>
      </dgm:t>
    </dgm:pt>
    <dgm:pt modelId="{2F9A0708-F448-4A4C-9ECF-ACFD2D341269}" type="pres">
      <dgm:prSet presAssocID="{37E60A7E-DBE0-4C12-8D5D-C6CFD19072F1}" presName="spaceBetweenRectangles" presStyleCnt="0"/>
      <dgm:spPr/>
      <dgm:t>
        <a:bodyPr/>
        <a:lstStyle/>
        <a:p>
          <a:endParaRPr lang="fr-FR"/>
        </a:p>
      </dgm:t>
    </dgm:pt>
    <dgm:pt modelId="{2519E5E7-5B50-40C0-A016-14E899D56E69}" type="pres">
      <dgm:prSet presAssocID="{C74C1441-8792-4606-AD4A-5AC59B0440EC}" presName="parentLin" presStyleCnt="0"/>
      <dgm:spPr/>
      <dgm:t>
        <a:bodyPr/>
        <a:lstStyle/>
        <a:p>
          <a:endParaRPr lang="fr-FR"/>
        </a:p>
      </dgm:t>
    </dgm:pt>
    <dgm:pt modelId="{EF53C517-B9CB-4CD1-86BD-BF829A296D50}" type="pres">
      <dgm:prSet presAssocID="{C74C1441-8792-4606-AD4A-5AC59B0440EC}" presName="parentLeftMargin" presStyleLbl="node1" presStyleIdx="2" presStyleCnt="8"/>
      <dgm:spPr/>
      <dgm:t>
        <a:bodyPr/>
        <a:lstStyle/>
        <a:p>
          <a:endParaRPr lang="fr-FR"/>
        </a:p>
      </dgm:t>
    </dgm:pt>
    <dgm:pt modelId="{CA6B2FCF-59DB-4BCF-8D1B-0763C60B0D98}" type="pres">
      <dgm:prSet presAssocID="{C74C1441-8792-4606-AD4A-5AC59B0440EC}" presName="parentText" presStyleLbl="node1" presStyleIdx="3" presStyleCnt="8" custScaleX="135191">
        <dgm:presLayoutVars>
          <dgm:chMax val="0"/>
          <dgm:bulletEnabled val="1"/>
        </dgm:presLayoutVars>
      </dgm:prSet>
      <dgm:spPr/>
      <dgm:t>
        <a:bodyPr/>
        <a:lstStyle/>
        <a:p>
          <a:endParaRPr lang="fr-FR"/>
        </a:p>
      </dgm:t>
    </dgm:pt>
    <dgm:pt modelId="{993CCFAC-4823-446A-8A70-37EFEECF3737}" type="pres">
      <dgm:prSet presAssocID="{C74C1441-8792-4606-AD4A-5AC59B0440EC}" presName="negativeSpace" presStyleCnt="0"/>
      <dgm:spPr/>
      <dgm:t>
        <a:bodyPr/>
        <a:lstStyle/>
        <a:p>
          <a:endParaRPr lang="fr-FR"/>
        </a:p>
      </dgm:t>
    </dgm:pt>
    <dgm:pt modelId="{A07FFDD9-0552-46C5-9B54-24A06AE1251E}" type="pres">
      <dgm:prSet presAssocID="{C74C1441-8792-4606-AD4A-5AC59B0440EC}" presName="childText" presStyleLbl="conFgAcc1" presStyleIdx="3" presStyleCnt="8">
        <dgm:presLayoutVars>
          <dgm:bulletEnabled val="1"/>
        </dgm:presLayoutVars>
      </dgm:prSet>
      <dgm:spPr/>
      <dgm:t>
        <a:bodyPr/>
        <a:lstStyle/>
        <a:p>
          <a:endParaRPr lang="fr-FR"/>
        </a:p>
      </dgm:t>
    </dgm:pt>
    <dgm:pt modelId="{8C1F33A5-D686-47D9-8CA2-D527D9E35DC6}" type="pres">
      <dgm:prSet presAssocID="{E17931C7-28D2-40D9-A055-8941335AB62C}" presName="spaceBetweenRectangles" presStyleCnt="0"/>
      <dgm:spPr/>
      <dgm:t>
        <a:bodyPr/>
        <a:lstStyle/>
        <a:p>
          <a:endParaRPr lang="fr-FR"/>
        </a:p>
      </dgm:t>
    </dgm:pt>
    <dgm:pt modelId="{589E0B63-B131-40A4-A336-42DDD4EE32BB}" type="pres">
      <dgm:prSet presAssocID="{EFF7D204-4D2C-4D8F-9ADE-1CB11EB41A1A}" presName="parentLin" presStyleCnt="0"/>
      <dgm:spPr/>
      <dgm:t>
        <a:bodyPr/>
        <a:lstStyle/>
        <a:p>
          <a:endParaRPr lang="fr-FR"/>
        </a:p>
      </dgm:t>
    </dgm:pt>
    <dgm:pt modelId="{7312253B-A002-4DFA-A60B-48DE795CB5FF}" type="pres">
      <dgm:prSet presAssocID="{EFF7D204-4D2C-4D8F-9ADE-1CB11EB41A1A}" presName="parentLeftMargin" presStyleLbl="node1" presStyleIdx="3" presStyleCnt="8"/>
      <dgm:spPr/>
      <dgm:t>
        <a:bodyPr/>
        <a:lstStyle/>
        <a:p>
          <a:endParaRPr lang="fr-FR"/>
        </a:p>
      </dgm:t>
    </dgm:pt>
    <dgm:pt modelId="{8571D1E7-5B83-4656-B735-84934B545F1C}" type="pres">
      <dgm:prSet presAssocID="{EFF7D204-4D2C-4D8F-9ADE-1CB11EB41A1A}" presName="parentText" presStyleLbl="node1" presStyleIdx="4" presStyleCnt="8" custScaleX="135191">
        <dgm:presLayoutVars>
          <dgm:chMax val="0"/>
          <dgm:bulletEnabled val="1"/>
        </dgm:presLayoutVars>
      </dgm:prSet>
      <dgm:spPr/>
      <dgm:t>
        <a:bodyPr/>
        <a:lstStyle/>
        <a:p>
          <a:endParaRPr lang="fr-FR"/>
        </a:p>
      </dgm:t>
    </dgm:pt>
    <dgm:pt modelId="{7F3B4795-4E72-4E00-BE27-40F86A4C43A6}" type="pres">
      <dgm:prSet presAssocID="{EFF7D204-4D2C-4D8F-9ADE-1CB11EB41A1A}" presName="negativeSpace" presStyleCnt="0"/>
      <dgm:spPr/>
      <dgm:t>
        <a:bodyPr/>
        <a:lstStyle/>
        <a:p>
          <a:endParaRPr lang="fr-FR"/>
        </a:p>
      </dgm:t>
    </dgm:pt>
    <dgm:pt modelId="{80666E1F-22A3-4D35-9D3C-7F7B0DB10D7C}" type="pres">
      <dgm:prSet presAssocID="{EFF7D204-4D2C-4D8F-9ADE-1CB11EB41A1A}" presName="childText" presStyleLbl="conFgAcc1" presStyleIdx="4" presStyleCnt="8">
        <dgm:presLayoutVars>
          <dgm:bulletEnabled val="1"/>
        </dgm:presLayoutVars>
      </dgm:prSet>
      <dgm:spPr/>
      <dgm:t>
        <a:bodyPr/>
        <a:lstStyle/>
        <a:p>
          <a:endParaRPr lang="fr-FR"/>
        </a:p>
      </dgm:t>
    </dgm:pt>
    <dgm:pt modelId="{14C79F12-D969-42DB-84FE-042CE78039CB}" type="pres">
      <dgm:prSet presAssocID="{A514AA0A-1DE2-4EE8-90FE-9A6826DC18F4}" presName="spaceBetweenRectangles" presStyleCnt="0"/>
      <dgm:spPr/>
    </dgm:pt>
    <dgm:pt modelId="{F2AD6309-D055-4980-838E-74840372C3D3}" type="pres">
      <dgm:prSet presAssocID="{9BEC54FA-0206-43C5-B679-99534E219471}" presName="parentLin" presStyleCnt="0"/>
      <dgm:spPr/>
    </dgm:pt>
    <dgm:pt modelId="{DFBD273B-E57F-4167-8096-F8AA898CFF01}" type="pres">
      <dgm:prSet presAssocID="{9BEC54FA-0206-43C5-B679-99534E219471}" presName="parentLeftMargin" presStyleLbl="node1" presStyleIdx="4" presStyleCnt="8"/>
      <dgm:spPr/>
      <dgm:t>
        <a:bodyPr/>
        <a:lstStyle/>
        <a:p>
          <a:endParaRPr lang="fr-FR"/>
        </a:p>
      </dgm:t>
    </dgm:pt>
    <dgm:pt modelId="{3795BF46-2369-409D-B11A-FFB3C5CC69C2}" type="pres">
      <dgm:prSet presAssocID="{9BEC54FA-0206-43C5-B679-99534E219471}" presName="parentText" presStyleLbl="node1" presStyleIdx="5" presStyleCnt="8" custScaleX="135191">
        <dgm:presLayoutVars>
          <dgm:chMax val="0"/>
          <dgm:bulletEnabled val="1"/>
        </dgm:presLayoutVars>
      </dgm:prSet>
      <dgm:spPr/>
      <dgm:t>
        <a:bodyPr/>
        <a:lstStyle/>
        <a:p>
          <a:endParaRPr lang="fr-FR"/>
        </a:p>
      </dgm:t>
    </dgm:pt>
    <dgm:pt modelId="{B39C133A-4316-4EDD-9EE1-86EAE890A86F}" type="pres">
      <dgm:prSet presAssocID="{9BEC54FA-0206-43C5-B679-99534E219471}" presName="negativeSpace" presStyleCnt="0"/>
      <dgm:spPr/>
    </dgm:pt>
    <dgm:pt modelId="{8DFE69EF-337B-474F-BC46-E94BD1BB8DC3}" type="pres">
      <dgm:prSet presAssocID="{9BEC54FA-0206-43C5-B679-99534E219471}" presName="childText" presStyleLbl="conFgAcc1" presStyleIdx="5" presStyleCnt="8">
        <dgm:presLayoutVars>
          <dgm:bulletEnabled val="1"/>
        </dgm:presLayoutVars>
      </dgm:prSet>
      <dgm:spPr/>
    </dgm:pt>
    <dgm:pt modelId="{521EF753-5652-4CEE-8F6E-B02D535D04DC}" type="pres">
      <dgm:prSet presAssocID="{FB956072-3D7D-4423-973E-897A81BF6A7D}" presName="spaceBetweenRectangles" presStyleCnt="0"/>
      <dgm:spPr/>
    </dgm:pt>
    <dgm:pt modelId="{530AB24B-6224-498E-BF85-F2FB767E5ACA}" type="pres">
      <dgm:prSet presAssocID="{CA8C10DF-DA9B-4438-9080-04E549C6CDF6}" presName="parentLin" presStyleCnt="0"/>
      <dgm:spPr/>
    </dgm:pt>
    <dgm:pt modelId="{0FA7CF64-78B6-460B-8612-2D6451544697}" type="pres">
      <dgm:prSet presAssocID="{CA8C10DF-DA9B-4438-9080-04E549C6CDF6}" presName="parentLeftMargin" presStyleLbl="node1" presStyleIdx="5" presStyleCnt="8"/>
      <dgm:spPr/>
      <dgm:t>
        <a:bodyPr/>
        <a:lstStyle/>
        <a:p>
          <a:endParaRPr lang="fr-FR"/>
        </a:p>
      </dgm:t>
    </dgm:pt>
    <dgm:pt modelId="{3C7AADD3-43F3-4D1C-B0EE-03E33BE0E60E}" type="pres">
      <dgm:prSet presAssocID="{CA8C10DF-DA9B-4438-9080-04E549C6CDF6}" presName="parentText" presStyleLbl="node1" presStyleIdx="6" presStyleCnt="8" custScaleX="142857">
        <dgm:presLayoutVars>
          <dgm:chMax val="0"/>
          <dgm:bulletEnabled val="1"/>
        </dgm:presLayoutVars>
      </dgm:prSet>
      <dgm:spPr/>
      <dgm:t>
        <a:bodyPr/>
        <a:lstStyle/>
        <a:p>
          <a:endParaRPr lang="fr-FR"/>
        </a:p>
      </dgm:t>
    </dgm:pt>
    <dgm:pt modelId="{19BC08C2-B19E-4259-8881-E531D6B0D354}" type="pres">
      <dgm:prSet presAssocID="{CA8C10DF-DA9B-4438-9080-04E549C6CDF6}" presName="negativeSpace" presStyleCnt="0"/>
      <dgm:spPr/>
    </dgm:pt>
    <dgm:pt modelId="{40E0F230-1C13-43C0-B694-8BB5DFCF2170}" type="pres">
      <dgm:prSet presAssocID="{CA8C10DF-DA9B-4438-9080-04E549C6CDF6}" presName="childText" presStyleLbl="conFgAcc1" presStyleIdx="6" presStyleCnt="8">
        <dgm:presLayoutVars>
          <dgm:bulletEnabled val="1"/>
        </dgm:presLayoutVars>
      </dgm:prSet>
      <dgm:spPr/>
    </dgm:pt>
    <dgm:pt modelId="{E7C6887F-B514-4B46-842A-2C36FEDB6E00}" type="pres">
      <dgm:prSet presAssocID="{4570D475-AA7B-4F64-AF00-12165576D081}" presName="spaceBetweenRectangles" presStyleCnt="0"/>
      <dgm:spPr/>
    </dgm:pt>
    <dgm:pt modelId="{0593BC89-63F0-464A-ABBF-CB7C59DF7812}" type="pres">
      <dgm:prSet presAssocID="{164B646C-9C12-4ED6-A367-087E9B00BF8D}" presName="parentLin" presStyleCnt="0"/>
      <dgm:spPr/>
    </dgm:pt>
    <dgm:pt modelId="{48D6394D-A140-46A7-8EB1-7421A8BA6665}" type="pres">
      <dgm:prSet presAssocID="{164B646C-9C12-4ED6-A367-087E9B00BF8D}" presName="parentLeftMargin" presStyleLbl="node1" presStyleIdx="6" presStyleCnt="8"/>
      <dgm:spPr/>
      <dgm:t>
        <a:bodyPr/>
        <a:lstStyle/>
        <a:p>
          <a:endParaRPr lang="fr-FR"/>
        </a:p>
      </dgm:t>
    </dgm:pt>
    <dgm:pt modelId="{A6D97E9B-3A02-4E38-BE7E-065399E8FD36}" type="pres">
      <dgm:prSet presAssocID="{164B646C-9C12-4ED6-A367-087E9B00BF8D}" presName="parentText" presStyleLbl="node1" presStyleIdx="7" presStyleCnt="8" custScaleX="142857">
        <dgm:presLayoutVars>
          <dgm:chMax val="0"/>
          <dgm:bulletEnabled val="1"/>
        </dgm:presLayoutVars>
      </dgm:prSet>
      <dgm:spPr/>
      <dgm:t>
        <a:bodyPr/>
        <a:lstStyle/>
        <a:p>
          <a:endParaRPr lang="fr-FR"/>
        </a:p>
      </dgm:t>
    </dgm:pt>
    <dgm:pt modelId="{426C8CD4-E17F-42C7-8147-C6086124D73E}" type="pres">
      <dgm:prSet presAssocID="{164B646C-9C12-4ED6-A367-087E9B00BF8D}" presName="negativeSpace" presStyleCnt="0"/>
      <dgm:spPr/>
    </dgm:pt>
    <dgm:pt modelId="{8A13A4E0-BFF8-4182-ACF9-E09FBAFAC258}" type="pres">
      <dgm:prSet presAssocID="{164B646C-9C12-4ED6-A367-087E9B00BF8D}" presName="childText" presStyleLbl="conFgAcc1" presStyleIdx="7" presStyleCnt="8">
        <dgm:presLayoutVars>
          <dgm:bulletEnabled val="1"/>
        </dgm:presLayoutVars>
      </dgm:prSet>
      <dgm:spPr/>
    </dgm:pt>
  </dgm:ptLst>
  <dgm:cxnLst>
    <dgm:cxn modelId="{60BCECFF-40D4-4028-9558-533FA8405C59}" type="presOf" srcId="{825BFBCC-BD29-4FA1-8967-3F8FA663ADF4}" destId="{0FEE30E8-A33C-4490-8615-016FC7B999DB}" srcOrd="0" destOrd="0" presId="urn:microsoft.com/office/officeart/2005/8/layout/list1"/>
    <dgm:cxn modelId="{D01E122B-8855-45BF-9806-0786EC6C2FF0}" type="presOf" srcId="{EFF7D204-4D2C-4D8F-9ADE-1CB11EB41A1A}" destId="{8571D1E7-5B83-4656-B735-84934B545F1C}" srcOrd="1" destOrd="0" presId="urn:microsoft.com/office/officeart/2005/8/layout/list1"/>
    <dgm:cxn modelId="{A76E59D3-97A8-476C-A7CC-47E9515C38E5}" type="presOf" srcId="{03C6447E-4FD5-40DC-B8FF-9B1476585FF1}" destId="{9CA147E4-717C-424F-958E-855CFD0984E0}" srcOrd="1" destOrd="0" presId="urn:microsoft.com/office/officeart/2005/8/layout/list1"/>
    <dgm:cxn modelId="{DB25A568-647F-436C-8803-9C7EF9E8C5FE}" type="presOf" srcId="{164B646C-9C12-4ED6-A367-087E9B00BF8D}" destId="{48D6394D-A140-46A7-8EB1-7421A8BA6665}" srcOrd="0" destOrd="0" presId="urn:microsoft.com/office/officeart/2005/8/layout/list1"/>
    <dgm:cxn modelId="{D828EB15-9712-45DD-80B3-F38351043043}" type="presOf" srcId="{C74C1441-8792-4606-AD4A-5AC59B0440EC}" destId="{CA6B2FCF-59DB-4BCF-8D1B-0763C60B0D98}" srcOrd="1" destOrd="0" presId="urn:microsoft.com/office/officeart/2005/8/layout/list1"/>
    <dgm:cxn modelId="{3D6B077B-DEF3-4413-94C1-7D89AB75B66D}" type="presOf" srcId="{164B646C-9C12-4ED6-A367-087E9B00BF8D}" destId="{A6D97E9B-3A02-4E38-BE7E-065399E8FD36}" srcOrd="1" destOrd="0" presId="urn:microsoft.com/office/officeart/2005/8/layout/list1"/>
    <dgm:cxn modelId="{79636DFE-82D4-41B3-8865-5CF2711AA1E5}" type="presOf" srcId="{0C2BAFE7-F1A8-45B1-9569-1CAB0AEDB820}" destId="{F2591EBF-252A-4AE1-B08B-6C38A8DDAEEE}" srcOrd="0" destOrd="0" presId="urn:microsoft.com/office/officeart/2005/8/layout/list1"/>
    <dgm:cxn modelId="{78C53D3F-F00F-411C-B4E6-3F22F17E1E1A}" srcId="{0F99D308-1FF5-4651-8BB3-506DC8B99B55}" destId="{164B646C-9C12-4ED6-A367-087E9B00BF8D}" srcOrd="7" destOrd="0" parTransId="{D00E4130-36B2-4B6E-B7F6-B9330B89D601}" sibTransId="{A6CF9BEB-62CA-40E7-8C26-47BEB3D57DC7}"/>
    <dgm:cxn modelId="{D42DB27E-4711-4FD5-B1A7-46565B40B334}" srcId="{0F99D308-1FF5-4651-8BB3-506DC8B99B55}" destId="{9BEC54FA-0206-43C5-B679-99534E219471}" srcOrd="5" destOrd="0" parTransId="{2D07708F-6314-4C23-8D23-576C883893EE}" sibTransId="{FB956072-3D7D-4423-973E-897A81BF6A7D}"/>
    <dgm:cxn modelId="{58803F00-339B-44A1-B598-F55A8A8AC0EE}" srcId="{0F99D308-1FF5-4651-8BB3-506DC8B99B55}" destId="{C74C1441-8792-4606-AD4A-5AC59B0440EC}" srcOrd="3" destOrd="0" parTransId="{5D5066C1-5F15-4E18-9B4E-CD9D01C3E6F6}" sibTransId="{E17931C7-28D2-40D9-A055-8941335AB62C}"/>
    <dgm:cxn modelId="{DEB477D5-50B8-40BA-81B0-4FA90A28CE6E}" type="presOf" srcId="{EFF7D204-4D2C-4D8F-9ADE-1CB11EB41A1A}" destId="{7312253B-A002-4DFA-A60B-48DE795CB5FF}" srcOrd="0" destOrd="0" presId="urn:microsoft.com/office/officeart/2005/8/layout/list1"/>
    <dgm:cxn modelId="{D4E9C640-6BEF-42F1-8893-2E53B1F00307}" srcId="{0F99D308-1FF5-4651-8BB3-506DC8B99B55}" destId="{EFF7D204-4D2C-4D8F-9ADE-1CB11EB41A1A}" srcOrd="4" destOrd="0" parTransId="{729F87D2-63F4-4D17-8D0C-C4ACBCB7EC02}" sibTransId="{A514AA0A-1DE2-4EE8-90FE-9A6826DC18F4}"/>
    <dgm:cxn modelId="{CF080F09-BDF9-455A-AB1E-522BA1E2C972}" type="presOf" srcId="{9BEC54FA-0206-43C5-B679-99534E219471}" destId="{DFBD273B-E57F-4167-8096-F8AA898CFF01}" srcOrd="0" destOrd="0" presId="urn:microsoft.com/office/officeart/2005/8/layout/list1"/>
    <dgm:cxn modelId="{83492208-17AE-42D4-BDF8-D30607C3678F}" type="presOf" srcId="{C74C1441-8792-4606-AD4A-5AC59B0440EC}" destId="{EF53C517-B9CB-4CD1-86BD-BF829A296D50}" srcOrd="0" destOrd="0" presId="urn:microsoft.com/office/officeart/2005/8/layout/list1"/>
    <dgm:cxn modelId="{313A11FD-D248-435D-9FC2-A712F38838F7}" srcId="{0F99D308-1FF5-4651-8BB3-506DC8B99B55}" destId="{03C6447E-4FD5-40DC-B8FF-9B1476585FF1}" srcOrd="2" destOrd="0" parTransId="{788D1A5E-5196-4E6C-BF47-4C50578A6100}" sibTransId="{37E60A7E-DBE0-4C12-8D5D-C6CFD19072F1}"/>
    <dgm:cxn modelId="{762C8A1B-494B-4260-A5FA-813C4B72B8E6}" type="presOf" srcId="{CA8C10DF-DA9B-4438-9080-04E549C6CDF6}" destId="{3C7AADD3-43F3-4D1C-B0EE-03E33BE0E60E}" srcOrd="1" destOrd="0" presId="urn:microsoft.com/office/officeart/2005/8/layout/list1"/>
    <dgm:cxn modelId="{51B8A4DC-7F70-4E1E-BAE6-C3D154352448}" type="presOf" srcId="{CA8C10DF-DA9B-4438-9080-04E549C6CDF6}" destId="{0FA7CF64-78B6-460B-8612-2D6451544697}" srcOrd="0" destOrd="0" presId="urn:microsoft.com/office/officeart/2005/8/layout/list1"/>
    <dgm:cxn modelId="{0628DB68-2DD6-4C2C-8A98-8DD32FAE0C04}" type="presOf" srcId="{03C6447E-4FD5-40DC-B8FF-9B1476585FF1}" destId="{1EACAC32-E295-4BA4-AEB2-3882E2D9171D}" srcOrd="0" destOrd="0" presId="urn:microsoft.com/office/officeart/2005/8/layout/list1"/>
    <dgm:cxn modelId="{1A20EE94-E82A-4737-BEEF-1D7696EAFB40}" srcId="{0F99D308-1FF5-4651-8BB3-506DC8B99B55}" destId="{0C2BAFE7-F1A8-45B1-9569-1CAB0AEDB820}" srcOrd="1" destOrd="0" parTransId="{FBBA4A3C-153C-4454-B1A9-C839DAFAF593}" sibTransId="{1A599A4C-8C08-4C53-A088-0DE850BC00DB}"/>
    <dgm:cxn modelId="{A15D2C8A-B42F-45F9-9A3D-F7454C84270B}" type="presOf" srcId="{0F99D308-1FF5-4651-8BB3-506DC8B99B55}" destId="{1F6C17FE-F1A0-4A39-8C5A-70BA72409844}" srcOrd="0" destOrd="0" presId="urn:microsoft.com/office/officeart/2005/8/layout/list1"/>
    <dgm:cxn modelId="{A75C4C85-A9B0-46D3-8932-D03AB8657C31}" type="presOf" srcId="{0C2BAFE7-F1A8-45B1-9569-1CAB0AEDB820}" destId="{BD9F38AC-0EE3-4BD7-9403-5979654AFE6C}" srcOrd="1" destOrd="0" presId="urn:microsoft.com/office/officeart/2005/8/layout/list1"/>
    <dgm:cxn modelId="{9F471612-0277-47AE-9D5F-928ABA8C0848}" type="presOf" srcId="{9BEC54FA-0206-43C5-B679-99534E219471}" destId="{3795BF46-2369-409D-B11A-FFB3C5CC69C2}" srcOrd="1" destOrd="0" presId="urn:microsoft.com/office/officeart/2005/8/layout/list1"/>
    <dgm:cxn modelId="{C73512CC-861A-45C4-BB4F-67B751CD4B48}" srcId="{0F99D308-1FF5-4651-8BB3-506DC8B99B55}" destId="{CA8C10DF-DA9B-4438-9080-04E549C6CDF6}" srcOrd="6" destOrd="0" parTransId="{2F6B6048-6190-43B1-A7AC-16EB3F7DB883}" sibTransId="{4570D475-AA7B-4F64-AF00-12165576D081}"/>
    <dgm:cxn modelId="{0445F6A7-A9E4-47F8-91CC-F1E28B38DF50}" srcId="{0F99D308-1FF5-4651-8BB3-506DC8B99B55}" destId="{825BFBCC-BD29-4FA1-8967-3F8FA663ADF4}" srcOrd="0" destOrd="0" parTransId="{42FB5E0D-CE5E-4B1C-B013-8776EF250152}" sibTransId="{F4CBE38C-23CD-4C66-93A9-5295AA6EDE21}"/>
    <dgm:cxn modelId="{9ED6635F-A3AD-4AF1-830E-BA3F917216CE}" type="presOf" srcId="{825BFBCC-BD29-4FA1-8967-3F8FA663ADF4}" destId="{3B250372-0FEA-4846-AFA4-E8137AE3D9D9}" srcOrd="1" destOrd="0" presId="urn:microsoft.com/office/officeart/2005/8/layout/list1"/>
    <dgm:cxn modelId="{F511BBFE-8D51-4DDD-9DCB-08AFAE36C441}" type="presParOf" srcId="{1F6C17FE-F1A0-4A39-8C5A-70BA72409844}" destId="{08300AC4-3B48-4D45-A902-8B5043FFE076}" srcOrd="0" destOrd="0" presId="urn:microsoft.com/office/officeart/2005/8/layout/list1"/>
    <dgm:cxn modelId="{4B3FAC34-CE76-427D-BDE3-0EBE575FECFC}" type="presParOf" srcId="{08300AC4-3B48-4D45-A902-8B5043FFE076}" destId="{0FEE30E8-A33C-4490-8615-016FC7B999DB}" srcOrd="0" destOrd="0" presId="urn:microsoft.com/office/officeart/2005/8/layout/list1"/>
    <dgm:cxn modelId="{9E4830BA-9C13-4D13-9E37-86CCC267D6CC}" type="presParOf" srcId="{08300AC4-3B48-4D45-A902-8B5043FFE076}" destId="{3B250372-0FEA-4846-AFA4-E8137AE3D9D9}" srcOrd="1" destOrd="0" presId="urn:microsoft.com/office/officeart/2005/8/layout/list1"/>
    <dgm:cxn modelId="{AB661FBD-6DC3-4CF5-967A-23C340D8ECCD}" type="presParOf" srcId="{1F6C17FE-F1A0-4A39-8C5A-70BA72409844}" destId="{7A3A054F-6F9C-48F9-9267-D76DDEC1C9F9}" srcOrd="1" destOrd="0" presId="urn:microsoft.com/office/officeart/2005/8/layout/list1"/>
    <dgm:cxn modelId="{FB27081A-35E8-4CDE-8857-8B525779D1AC}" type="presParOf" srcId="{1F6C17FE-F1A0-4A39-8C5A-70BA72409844}" destId="{64D2BF0F-E2AE-41E6-BC79-6C1D567BDCF5}" srcOrd="2" destOrd="0" presId="urn:microsoft.com/office/officeart/2005/8/layout/list1"/>
    <dgm:cxn modelId="{98FF000B-7B29-4768-9FB6-74439F10BEB6}" type="presParOf" srcId="{1F6C17FE-F1A0-4A39-8C5A-70BA72409844}" destId="{76552919-62FB-49EB-B8DF-810AB56001D5}" srcOrd="3" destOrd="0" presId="urn:microsoft.com/office/officeart/2005/8/layout/list1"/>
    <dgm:cxn modelId="{A31187E6-8022-46B6-AEA9-E34D3E23971B}" type="presParOf" srcId="{1F6C17FE-F1A0-4A39-8C5A-70BA72409844}" destId="{C86D5606-4BC7-4F72-8864-292A3FD2F7CD}" srcOrd="4" destOrd="0" presId="urn:microsoft.com/office/officeart/2005/8/layout/list1"/>
    <dgm:cxn modelId="{DE87125B-51F1-4372-85A3-9A6880660966}" type="presParOf" srcId="{C86D5606-4BC7-4F72-8864-292A3FD2F7CD}" destId="{F2591EBF-252A-4AE1-B08B-6C38A8DDAEEE}" srcOrd="0" destOrd="0" presId="urn:microsoft.com/office/officeart/2005/8/layout/list1"/>
    <dgm:cxn modelId="{CAE99A61-AA83-404D-8AB2-5B7843DBECED}" type="presParOf" srcId="{C86D5606-4BC7-4F72-8864-292A3FD2F7CD}" destId="{BD9F38AC-0EE3-4BD7-9403-5979654AFE6C}" srcOrd="1" destOrd="0" presId="urn:microsoft.com/office/officeart/2005/8/layout/list1"/>
    <dgm:cxn modelId="{9558D6E9-9CA6-40D6-8B2D-BFD9461B5414}" type="presParOf" srcId="{1F6C17FE-F1A0-4A39-8C5A-70BA72409844}" destId="{435DB899-E7B7-4A37-9D14-17E7372EBA7F}" srcOrd="5" destOrd="0" presId="urn:microsoft.com/office/officeart/2005/8/layout/list1"/>
    <dgm:cxn modelId="{E029DB39-7B40-4EF9-9C42-C0987651AEE8}" type="presParOf" srcId="{1F6C17FE-F1A0-4A39-8C5A-70BA72409844}" destId="{15218984-6FF5-4B30-84C3-501D62A6850A}" srcOrd="6" destOrd="0" presId="urn:microsoft.com/office/officeart/2005/8/layout/list1"/>
    <dgm:cxn modelId="{663843F6-B45D-451A-9016-F8F73EA1E6C0}" type="presParOf" srcId="{1F6C17FE-F1A0-4A39-8C5A-70BA72409844}" destId="{EDE32405-07C5-4A34-84AB-4C001C3FB2F8}" srcOrd="7" destOrd="0" presId="urn:microsoft.com/office/officeart/2005/8/layout/list1"/>
    <dgm:cxn modelId="{3F7BDD75-387D-4C2E-A50F-969E98FEBA2A}" type="presParOf" srcId="{1F6C17FE-F1A0-4A39-8C5A-70BA72409844}" destId="{453F2CE7-EE9D-428D-A4D5-990605F6D059}" srcOrd="8" destOrd="0" presId="urn:microsoft.com/office/officeart/2005/8/layout/list1"/>
    <dgm:cxn modelId="{621A57C4-2043-488D-923B-37BF437E054E}" type="presParOf" srcId="{453F2CE7-EE9D-428D-A4D5-990605F6D059}" destId="{1EACAC32-E295-4BA4-AEB2-3882E2D9171D}" srcOrd="0" destOrd="0" presId="urn:microsoft.com/office/officeart/2005/8/layout/list1"/>
    <dgm:cxn modelId="{E3785B6D-DC08-4364-9A5D-52DAFFEE1977}" type="presParOf" srcId="{453F2CE7-EE9D-428D-A4D5-990605F6D059}" destId="{9CA147E4-717C-424F-958E-855CFD0984E0}" srcOrd="1" destOrd="0" presId="urn:microsoft.com/office/officeart/2005/8/layout/list1"/>
    <dgm:cxn modelId="{EAD2BA3B-DDB7-4BB8-8311-3804C3F95EA6}" type="presParOf" srcId="{1F6C17FE-F1A0-4A39-8C5A-70BA72409844}" destId="{C398CB8D-6821-4EFB-BF64-E808A7D00DB5}" srcOrd="9" destOrd="0" presId="urn:microsoft.com/office/officeart/2005/8/layout/list1"/>
    <dgm:cxn modelId="{5F224E9C-77A8-4724-ADCE-5DF9CB5A2C2C}" type="presParOf" srcId="{1F6C17FE-F1A0-4A39-8C5A-70BA72409844}" destId="{A4AB8916-F713-454F-9877-1836A246BCD2}" srcOrd="10" destOrd="0" presId="urn:microsoft.com/office/officeart/2005/8/layout/list1"/>
    <dgm:cxn modelId="{202AE89A-2130-4828-BE85-74A3505ADBEC}" type="presParOf" srcId="{1F6C17FE-F1A0-4A39-8C5A-70BA72409844}" destId="{2F9A0708-F448-4A4C-9ECF-ACFD2D341269}" srcOrd="11" destOrd="0" presId="urn:microsoft.com/office/officeart/2005/8/layout/list1"/>
    <dgm:cxn modelId="{C0A37BBC-AFB5-469A-BFB6-4A573654C64A}" type="presParOf" srcId="{1F6C17FE-F1A0-4A39-8C5A-70BA72409844}" destId="{2519E5E7-5B50-40C0-A016-14E899D56E69}" srcOrd="12" destOrd="0" presId="urn:microsoft.com/office/officeart/2005/8/layout/list1"/>
    <dgm:cxn modelId="{48E33582-B335-4510-822F-B2B737E54E49}" type="presParOf" srcId="{2519E5E7-5B50-40C0-A016-14E899D56E69}" destId="{EF53C517-B9CB-4CD1-86BD-BF829A296D50}" srcOrd="0" destOrd="0" presId="urn:microsoft.com/office/officeart/2005/8/layout/list1"/>
    <dgm:cxn modelId="{445A603D-73C9-4CAD-9F64-98A615ACF9D8}" type="presParOf" srcId="{2519E5E7-5B50-40C0-A016-14E899D56E69}" destId="{CA6B2FCF-59DB-4BCF-8D1B-0763C60B0D98}" srcOrd="1" destOrd="0" presId="urn:microsoft.com/office/officeart/2005/8/layout/list1"/>
    <dgm:cxn modelId="{B629BC25-60FC-4765-B609-3213EDB0934A}" type="presParOf" srcId="{1F6C17FE-F1A0-4A39-8C5A-70BA72409844}" destId="{993CCFAC-4823-446A-8A70-37EFEECF3737}" srcOrd="13" destOrd="0" presId="urn:microsoft.com/office/officeart/2005/8/layout/list1"/>
    <dgm:cxn modelId="{A81FB4D2-D86A-4D36-920E-C183DF082A18}" type="presParOf" srcId="{1F6C17FE-F1A0-4A39-8C5A-70BA72409844}" destId="{A07FFDD9-0552-46C5-9B54-24A06AE1251E}" srcOrd="14" destOrd="0" presId="urn:microsoft.com/office/officeart/2005/8/layout/list1"/>
    <dgm:cxn modelId="{37E08F91-B8A9-49E2-91A5-92A6B541639F}" type="presParOf" srcId="{1F6C17FE-F1A0-4A39-8C5A-70BA72409844}" destId="{8C1F33A5-D686-47D9-8CA2-D527D9E35DC6}" srcOrd="15" destOrd="0" presId="urn:microsoft.com/office/officeart/2005/8/layout/list1"/>
    <dgm:cxn modelId="{B700019F-200D-459E-A7A6-DD886693A2BA}" type="presParOf" srcId="{1F6C17FE-F1A0-4A39-8C5A-70BA72409844}" destId="{589E0B63-B131-40A4-A336-42DDD4EE32BB}" srcOrd="16" destOrd="0" presId="urn:microsoft.com/office/officeart/2005/8/layout/list1"/>
    <dgm:cxn modelId="{C1932A99-CC78-4509-BFBB-7BBB7B2B2648}" type="presParOf" srcId="{589E0B63-B131-40A4-A336-42DDD4EE32BB}" destId="{7312253B-A002-4DFA-A60B-48DE795CB5FF}" srcOrd="0" destOrd="0" presId="urn:microsoft.com/office/officeart/2005/8/layout/list1"/>
    <dgm:cxn modelId="{C2D37F55-155B-4E3F-AA21-A036C0001568}" type="presParOf" srcId="{589E0B63-B131-40A4-A336-42DDD4EE32BB}" destId="{8571D1E7-5B83-4656-B735-84934B545F1C}" srcOrd="1" destOrd="0" presId="urn:microsoft.com/office/officeart/2005/8/layout/list1"/>
    <dgm:cxn modelId="{4E826AED-CB93-4142-9037-F3CADD1A744F}" type="presParOf" srcId="{1F6C17FE-F1A0-4A39-8C5A-70BA72409844}" destId="{7F3B4795-4E72-4E00-BE27-40F86A4C43A6}" srcOrd="17" destOrd="0" presId="urn:microsoft.com/office/officeart/2005/8/layout/list1"/>
    <dgm:cxn modelId="{4738500D-93AD-4580-B45A-90D131A280C8}" type="presParOf" srcId="{1F6C17FE-F1A0-4A39-8C5A-70BA72409844}" destId="{80666E1F-22A3-4D35-9D3C-7F7B0DB10D7C}" srcOrd="18" destOrd="0" presId="urn:microsoft.com/office/officeart/2005/8/layout/list1"/>
    <dgm:cxn modelId="{5D7955C1-CE28-4BFE-9667-63CF8E696FFA}" type="presParOf" srcId="{1F6C17FE-F1A0-4A39-8C5A-70BA72409844}" destId="{14C79F12-D969-42DB-84FE-042CE78039CB}" srcOrd="19" destOrd="0" presId="urn:microsoft.com/office/officeart/2005/8/layout/list1"/>
    <dgm:cxn modelId="{DA8D4F41-93A6-4745-854B-231F416547F0}" type="presParOf" srcId="{1F6C17FE-F1A0-4A39-8C5A-70BA72409844}" destId="{F2AD6309-D055-4980-838E-74840372C3D3}" srcOrd="20" destOrd="0" presId="urn:microsoft.com/office/officeart/2005/8/layout/list1"/>
    <dgm:cxn modelId="{47216AE7-BF4A-4FE3-8E17-AFE05A5281BF}" type="presParOf" srcId="{F2AD6309-D055-4980-838E-74840372C3D3}" destId="{DFBD273B-E57F-4167-8096-F8AA898CFF01}" srcOrd="0" destOrd="0" presId="urn:microsoft.com/office/officeart/2005/8/layout/list1"/>
    <dgm:cxn modelId="{AF22959B-1B1B-4444-9F4F-8E8249EE53AB}" type="presParOf" srcId="{F2AD6309-D055-4980-838E-74840372C3D3}" destId="{3795BF46-2369-409D-B11A-FFB3C5CC69C2}" srcOrd="1" destOrd="0" presId="urn:microsoft.com/office/officeart/2005/8/layout/list1"/>
    <dgm:cxn modelId="{712B774C-AF35-489D-9290-A1FF5E7D4AF5}" type="presParOf" srcId="{1F6C17FE-F1A0-4A39-8C5A-70BA72409844}" destId="{B39C133A-4316-4EDD-9EE1-86EAE890A86F}" srcOrd="21" destOrd="0" presId="urn:microsoft.com/office/officeart/2005/8/layout/list1"/>
    <dgm:cxn modelId="{D997CDBE-16D2-4DED-BD76-2CF5E209ED45}" type="presParOf" srcId="{1F6C17FE-F1A0-4A39-8C5A-70BA72409844}" destId="{8DFE69EF-337B-474F-BC46-E94BD1BB8DC3}" srcOrd="22" destOrd="0" presId="urn:microsoft.com/office/officeart/2005/8/layout/list1"/>
    <dgm:cxn modelId="{4DD99779-4C4D-457E-B349-486C1F81092A}" type="presParOf" srcId="{1F6C17FE-F1A0-4A39-8C5A-70BA72409844}" destId="{521EF753-5652-4CEE-8F6E-B02D535D04DC}" srcOrd="23" destOrd="0" presId="urn:microsoft.com/office/officeart/2005/8/layout/list1"/>
    <dgm:cxn modelId="{56798AE3-2C47-41C2-BEB5-502FA228FD53}" type="presParOf" srcId="{1F6C17FE-F1A0-4A39-8C5A-70BA72409844}" destId="{530AB24B-6224-498E-BF85-F2FB767E5ACA}" srcOrd="24" destOrd="0" presId="urn:microsoft.com/office/officeart/2005/8/layout/list1"/>
    <dgm:cxn modelId="{B2A83FDF-AEBE-4E13-A3E8-B7D28AA4552D}" type="presParOf" srcId="{530AB24B-6224-498E-BF85-F2FB767E5ACA}" destId="{0FA7CF64-78B6-460B-8612-2D6451544697}" srcOrd="0" destOrd="0" presId="urn:microsoft.com/office/officeart/2005/8/layout/list1"/>
    <dgm:cxn modelId="{C2C55D07-47D6-42A7-A1E3-1935EC64F484}" type="presParOf" srcId="{530AB24B-6224-498E-BF85-F2FB767E5ACA}" destId="{3C7AADD3-43F3-4D1C-B0EE-03E33BE0E60E}" srcOrd="1" destOrd="0" presId="urn:microsoft.com/office/officeart/2005/8/layout/list1"/>
    <dgm:cxn modelId="{CD3B3C39-F7C2-4E35-8AFE-B9999012FC12}" type="presParOf" srcId="{1F6C17FE-F1A0-4A39-8C5A-70BA72409844}" destId="{19BC08C2-B19E-4259-8881-E531D6B0D354}" srcOrd="25" destOrd="0" presId="urn:microsoft.com/office/officeart/2005/8/layout/list1"/>
    <dgm:cxn modelId="{A443DCCE-12F3-49C9-B7BB-B1697B6A1314}" type="presParOf" srcId="{1F6C17FE-F1A0-4A39-8C5A-70BA72409844}" destId="{40E0F230-1C13-43C0-B694-8BB5DFCF2170}" srcOrd="26" destOrd="0" presId="urn:microsoft.com/office/officeart/2005/8/layout/list1"/>
    <dgm:cxn modelId="{7B8B89E8-A259-4D94-B1DF-5FE8074FEA3F}" type="presParOf" srcId="{1F6C17FE-F1A0-4A39-8C5A-70BA72409844}" destId="{E7C6887F-B514-4B46-842A-2C36FEDB6E00}" srcOrd="27" destOrd="0" presId="urn:microsoft.com/office/officeart/2005/8/layout/list1"/>
    <dgm:cxn modelId="{46D5020B-6886-465E-86E6-2173FC9AAD56}" type="presParOf" srcId="{1F6C17FE-F1A0-4A39-8C5A-70BA72409844}" destId="{0593BC89-63F0-464A-ABBF-CB7C59DF7812}" srcOrd="28" destOrd="0" presId="urn:microsoft.com/office/officeart/2005/8/layout/list1"/>
    <dgm:cxn modelId="{91B20FD0-1B53-42E3-AD1E-0B27A5D1E3BE}" type="presParOf" srcId="{0593BC89-63F0-464A-ABBF-CB7C59DF7812}" destId="{48D6394D-A140-46A7-8EB1-7421A8BA6665}" srcOrd="0" destOrd="0" presId="urn:microsoft.com/office/officeart/2005/8/layout/list1"/>
    <dgm:cxn modelId="{D543A664-EE3A-48FE-B790-CDA964E943DC}" type="presParOf" srcId="{0593BC89-63F0-464A-ABBF-CB7C59DF7812}" destId="{A6D97E9B-3A02-4E38-BE7E-065399E8FD36}" srcOrd="1" destOrd="0" presId="urn:microsoft.com/office/officeart/2005/8/layout/list1"/>
    <dgm:cxn modelId="{E5A2F8B7-BC4A-4734-9ED9-9A6E8398FE2D}" type="presParOf" srcId="{1F6C17FE-F1A0-4A39-8C5A-70BA72409844}" destId="{426C8CD4-E17F-42C7-8147-C6086124D73E}" srcOrd="29" destOrd="0" presId="urn:microsoft.com/office/officeart/2005/8/layout/list1"/>
    <dgm:cxn modelId="{1CA749B2-C9B7-41BA-B6FC-26F70616DCAE}" type="presParOf" srcId="{1F6C17FE-F1A0-4A39-8C5A-70BA72409844}" destId="{8A13A4E0-BFF8-4182-ACF9-E09FBAFAC258}" srcOrd="30" destOrd="0" presId="urn:microsoft.com/office/officeart/2005/8/layout/list1"/>
  </dgm:cxnLst>
  <dgm:bg/>
  <dgm:whole/>
  <dgm:extLst>
    <a:ext uri="http://schemas.microsoft.com/office/drawing/2008/diagram">
      <dsp:dataModelExt xmlns=""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8DF343B-8BB3-4A0C-9F21-15EA5105265F}"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fr-FR"/>
        </a:p>
      </dgm:t>
    </dgm:pt>
    <dgm:pt modelId="{55E57F64-8A3C-42A9-9370-7C8CC40960B5}">
      <dgm:prSet phldrT="[Texte]" custT="1"/>
      <dgm:spPr/>
      <dgm:t>
        <a:bodyPr/>
        <a:lstStyle/>
        <a:p>
          <a:r>
            <a:rPr lang="fr-FR" sz="1800" b="1" dirty="0" smtClean="0"/>
            <a:t>Les vulnérabilités</a:t>
          </a:r>
          <a:endParaRPr lang="fr-FR" sz="1800" b="1" dirty="0"/>
        </a:p>
      </dgm:t>
    </dgm:pt>
    <dgm:pt modelId="{2BBD98C5-C3B8-4DF6-8BFB-04FC80180223}" type="parTrans" cxnId="{5E8F97F0-C59C-4DF2-B6A4-2895A5117401}">
      <dgm:prSet/>
      <dgm:spPr/>
      <dgm:t>
        <a:bodyPr/>
        <a:lstStyle/>
        <a:p>
          <a:endParaRPr lang="fr-FR"/>
        </a:p>
      </dgm:t>
    </dgm:pt>
    <dgm:pt modelId="{145A629E-AB8C-4FD8-AD63-FD9791276101}" type="sibTrans" cxnId="{5E8F97F0-C59C-4DF2-B6A4-2895A5117401}">
      <dgm:prSet/>
      <dgm:spPr/>
      <dgm:t>
        <a:bodyPr/>
        <a:lstStyle/>
        <a:p>
          <a:endParaRPr lang="fr-FR"/>
        </a:p>
      </dgm:t>
    </dgm:pt>
    <dgm:pt modelId="{E7A119AB-47E6-4B31-95ED-72C25FE5E49C}">
      <dgm:prSet phldrT="[Texte]"/>
      <dgm:spPr/>
      <dgm:t>
        <a:bodyPr/>
        <a:lstStyle/>
        <a:p>
          <a:r>
            <a:rPr lang="fr-FR" dirty="0" smtClean="0"/>
            <a:t>Vulnérabilités physiques</a:t>
          </a:r>
          <a:endParaRPr lang="fr-FR" dirty="0"/>
        </a:p>
      </dgm:t>
    </dgm:pt>
    <dgm:pt modelId="{7076DE70-C28A-4AAC-A708-8667E8BE943E}" type="parTrans" cxnId="{3D943B83-A067-40D6-895B-CAFF90CD0F07}">
      <dgm:prSet/>
      <dgm:spPr/>
      <dgm:t>
        <a:bodyPr/>
        <a:lstStyle/>
        <a:p>
          <a:endParaRPr lang="fr-FR"/>
        </a:p>
      </dgm:t>
    </dgm:pt>
    <dgm:pt modelId="{9063805F-A09F-4719-8CCD-7994EAB026FF}" type="sibTrans" cxnId="{3D943B83-A067-40D6-895B-CAFF90CD0F07}">
      <dgm:prSet/>
      <dgm:spPr/>
      <dgm:t>
        <a:bodyPr/>
        <a:lstStyle/>
        <a:p>
          <a:endParaRPr lang="fr-FR"/>
        </a:p>
      </dgm:t>
    </dgm:pt>
    <dgm:pt modelId="{6F7AEA69-4D36-4499-9BE8-FA082C189DAE}">
      <dgm:prSet phldrT="[Texte]"/>
      <dgm:spPr/>
      <dgm:t>
        <a:bodyPr/>
        <a:lstStyle/>
        <a:p>
          <a:r>
            <a:rPr lang="fr-FR" dirty="0" smtClean="0"/>
            <a:t>Vulnérabilités organisationnelles</a:t>
          </a:r>
          <a:endParaRPr lang="fr-FR" dirty="0"/>
        </a:p>
      </dgm:t>
    </dgm:pt>
    <dgm:pt modelId="{64507683-C24B-4C2F-9377-9603C11BE7FF}" type="parTrans" cxnId="{958FF113-63DC-4B84-87F2-8CEA1506E989}">
      <dgm:prSet/>
      <dgm:spPr/>
      <dgm:t>
        <a:bodyPr/>
        <a:lstStyle/>
        <a:p>
          <a:endParaRPr lang="fr-FR"/>
        </a:p>
      </dgm:t>
    </dgm:pt>
    <dgm:pt modelId="{20D83A39-2E03-46FC-A1F7-700243F126D4}" type="sibTrans" cxnId="{958FF113-63DC-4B84-87F2-8CEA1506E989}">
      <dgm:prSet/>
      <dgm:spPr/>
      <dgm:t>
        <a:bodyPr/>
        <a:lstStyle/>
        <a:p>
          <a:endParaRPr lang="fr-FR"/>
        </a:p>
      </dgm:t>
    </dgm:pt>
    <dgm:pt modelId="{CBAD7721-B1E7-4FF1-BE20-A8969639EFD2}">
      <dgm:prSet phldrT="[Texte]"/>
      <dgm:spPr/>
      <dgm:t>
        <a:bodyPr/>
        <a:lstStyle/>
        <a:p>
          <a:r>
            <a:rPr lang="fr-FR" dirty="0" smtClean="0"/>
            <a:t>Vulnérabilité technologiques</a:t>
          </a:r>
          <a:endParaRPr lang="fr-FR" dirty="0"/>
        </a:p>
      </dgm:t>
    </dgm:pt>
    <dgm:pt modelId="{1182BEAF-CCF3-4F65-9FCD-6CCC37443A51}" type="parTrans" cxnId="{DD65D723-DF96-41A7-B601-DC34AE50308B}">
      <dgm:prSet/>
      <dgm:spPr/>
      <dgm:t>
        <a:bodyPr/>
        <a:lstStyle/>
        <a:p>
          <a:endParaRPr lang="fr-FR"/>
        </a:p>
      </dgm:t>
    </dgm:pt>
    <dgm:pt modelId="{E63D9D0E-7EC4-4CF0-8343-C53E2ADE66B8}" type="sibTrans" cxnId="{DD65D723-DF96-41A7-B601-DC34AE50308B}">
      <dgm:prSet/>
      <dgm:spPr/>
      <dgm:t>
        <a:bodyPr/>
        <a:lstStyle/>
        <a:p>
          <a:endParaRPr lang="fr-FR"/>
        </a:p>
      </dgm:t>
    </dgm:pt>
    <dgm:pt modelId="{839664C9-38C8-4E26-ACA2-E152AD9AA88C}">
      <dgm:prSet phldrT="[Texte]" custT="1"/>
      <dgm:spPr/>
      <dgm:t>
        <a:bodyPr/>
        <a:lstStyle/>
        <a:p>
          <a:r>
            <a:rPr lang="fr-FR" sz="1800" b="1" dirty="0" smtClean="0"/>
            <a:t>Les  menaces</a:t>
          </a:r>
        </a:p>
      </dgm:t>
    </dgm:pt>
    <dgm:pt modelId="{50BD4E63-B1C7-483F-B9BB-EE4E2236DF3A}" type="parTrans" cxnId="{E12A3C43-6795-4448-99A0-590434D46E4E}">
      <dgm:prSet/>
      <dgm:spPr/>
      <dgm:t>
        <a:bodyPr/>
        <a:lstStyle/>
        <a:p>
          <a:endParaRPr lang="fr-FR"/>
        </a:p>
      </dgm:t>
    </dgm:pt>
    <dgm:pt modelId="{615FCA45-E4B8-49F6-8CB3-670AB54DDA3D}" type="sibTrans" cxnId="{E12A3C43-6795-4448-99A0-590434D46E4E}">
      <dgm:prSet/>
      <dgm:spPr/>
      <dgm:t>
        <a:bodyPr/>
        <a:lstStyle/>
        <a:p>
          <a:endParaRPr lang="fr-FR"/>
        </a:p>
      </dgm:t>
    </dgm:pt>
    <dgm:pt modelId="{DFE70100-D5C1-4EDF-AC50-FF26E9917519}">
      <dgm:prSet phldrT="[Texte]" custT="1"/>
      <dgm:spPr/>
      <dgm:t>
        <a:bodyPr/>
        <a:lstStyle/>
        <a:p>
          <a:r>
            <a:rPr lang="fr-FR" sz="1800" b="1" dirty="0" smtClean="0"/>
            <a:t>Le risque</a:t>
          </a:r>
          <a:endParaRPr lang="fr-FR" sz="1800" b="1" dirty="0"/>
        </a:p>
      </dgm:t>
    </dgm:pt>
    <dgm:pt modelId="{A5675CF8-B222-4AA8-8B42-EDA4F998B691}" type="parTrans" cxnId="{DCB5DB78-D963-4ACA-BBBA-332FF111A54D}">
      <dgm:prSet/>
      <dgm:spPr/>
      <dgm:t>
        <a:bodyPr/>
        <a:lstStyle/>
        <a:p>
          <a:endParaRPr lang="fr-FR"/>
        </a:p>
      </dgm:t>
    </dgm:pt>
    <dgm:pt modelId="{4E7C028F-C92E-4477-9D10-9433E98B12E0}" type="sibTrans" cxnId="{DCB5DB78-D963-4ACA-BBBA-332FF111A54D}">
      <dgm:prSet/>
      <dgm:spPr/>
      <dgm:t>
        <a:bodyPr/>
        <a:lstStyle/>
        <a:p>
          <a:endParaRPr lang="fr-FR"/>
        </a:p>
      </dgm:t>
    </dgm:pt>
    <dgm:pt modelId="{FD155F37-E9A5-442A-B07D-B17A5C9FFBEE}" type="pres">
      <dgm:prSet presAssocID="{68DF343B-8BB3-4A0C-9F21-15EA5105265F}" presName="hierChild1" presStyleCnt="0">
        <dgm:presLayoutVars>
          <dgm:chPref val="1"/>
          <dgm:dir/>
          <dgm:animOne val="branch"/>
          <dgm:animLvl val="lvl"/>
          <dgm:resizeHandles/>
        </dgm:presLayoutVars>
      </dgm:prSet>
      <dgm:spPr/>
      <dgm:t>
        <a:bodyPr/>
        <a:lstStyle/>
        <a:p>
          <a:endParaRPr lang="fr-FR"/>
        </a:p>
      </dgm:t>
    </dgm:pt>
    <dgm:pt modelId="{88D09BFE-DB7E-4419-A685-B85723EBD313}" type="pres">
      <dgm:prSet presAssocID="{55E57F64-8A3C-42A9-9370-7C8CC40960B5}" presName="hierRoot1" presStyleCnt="0"/>
      <dgm:spPr/>
    </dgm:pt>
    <dgm:pt modelId="{A97BDFF4-935A-45EF-9408-5BAEB09F6898}" type="pres">
      <dgm:prSet presAssocID="{55E57F64-8A3C-42A9-9370-7C8CC40960B5}" presName="composite" presStyleCnt="0"/>
      <dgm:spPr/>
    </dgm:pt>
    <dgm:pt modelId="{7B50D473-C802-4B22-9C77-E897829DA482}" type="pres">
      <dgm:prSet presAssocID="{55E57F64-8A3C-42A9-9370-7C8CC40960B5}" presName="background" presStyleLbl="node0" presStyleIdx="0" presStyleCnt="3"/>
      <dgm:spPr/>
    </dgm:pt>
    <dgm:pt modelId="{189E41F1-330D-4BD6-9137-E309975AA9F3}" type="pres">
      <dgm:prSet presAssocID="{55E57F64-8A3C-42A9-9370-7C8CC40960B5}" presName="text" presStyleLbl="fgAcc0" presStyleIdx="0" presStyleCnt="3">
        <dgm:presLayoutVars>
          <dgm:chPref val="3"/>
        </dgm:presLayoutVars>
      </dgm:prSet>
      <dgm:spPr/>
      <dgm:t>
        <a:bodyPr/>
        <a:lstStyle/>
        <a:p>
          <a:endParaRPr lang="fr-FR"/>
        </a:p>
      </dgm:t>
    </dgm:pt>
    <dgm:pt modelId="{C0D49570-E9A0-427A-B65B-29CB34E33E3E}" type="pres">
      <dgm:prSet presAssocID="{55E57F64-8A3C-42A9-9370-7C8CC40960B5}" presName="hierChild2" presStyleCnt="0"/>
      <dgm:spPr/>
    </dgm:pt>
    <dgm:pt modelId="{B96773A7-620E-4E6A-96CA-95C7BF540433}" type="pres">
      <dgm:prSet presAssocID="{7076DE70-C28A-4AAC-A708-8667E8BE943E}" presName="Name10" presStyleLbl="parChTrans1D2" presStyleIdx="0" presStyleCnt="3"/>
      <dgm:spPr/>
      <dgm:t>
        <a:bodyPr/>
        <a:lstStyle/>
        <a:p>
          <a:endParaRPr lang="fr-FR"/>
        </a:p>
      </dgm:t>
    </dgm:pt>
    <dgm:pt modelId="{700F91F4-CA90-4657-AE65-0A5C8762FB6A}" type="pres">
      <dgm:prSet presAssocID="{E7A119AB-47E6-4B31-95ED-72C25FE5E49C}" presName="hierRoot2" presStyleCnt="0"/>
      <dgm:spPr/>
    </dgm:pt>
    <dgm:pt modelId="{6ADE38C7-EF34-405F-B4D6-17B5C17F992D}" type="pres">
      <dgm:prSet presAssocID="{E7A119AB-47E6-4B31-95ED-72C25FE5E49C}" presName="composite2" presStyleCnt="0"/>
      <dgm:spPr/>
    </dgm:pt>
    <dgm:pt modelId="{4C7DE6CE-B302-4833-BFD2-8AC7FB6CB610}" type="pres">
      <dgm:prSet presAssocID="{E7A119AB-47E6-4B31-95ED-72C25FE5E49C}" presName="background2" presStyleLbl="node2" presStyleIdx="0" presStyleCnt="3"/>
      <dgm:spPr/>
    </dgm:pt>
    <dgm:pt modelId="{5ACCA44F-50CC-4F2F-9C4F-5A718A44AE6E}" type="pres">
      <dgm:prSet presAssocID="{E7A119AB-47E6-4B31-95ED-72C25FE5E49C}" presName="text2" presStyleLbl="fgAcc2" presStyleIdx="0" presStyleCnt="3">
        <dgm:presLayoutVars>
          <dgm:chPref val="3"/>
        </dgm:presLayoutVars>
      </dgm:prSet>
      <dgm:spPr/>
      <dgm:t>
        <a:bodyPr/>
        <a:lstStyle/>
        <a:p>
          <a:endParaRPr lang="fr-FR"/>
        </a:p>
      </dgm:t>
    </dgm:pt>
    <dgm:pt modelId="{774C8EA6-30F1-46A5-922C-369574DFD337}" type="pres">
      <dgm:prSet presAssocID="{E7A119AB-47E6-4B31-95ED-72C25FE5E49C}" presName="hierChild3" presStyleCnt="0"/>
      <dgm:spPr/>
    </dgm:pt>
    <dgm:pt modelId="{860AE36E-ABB4-4DCF-8096-F288EEBCE992}" type="pres">
      <dgm:prSet presAssocID="{64507683-C24B-4C2F-9377-9603C11BE7FF}" presName="Name10" presStyleLbl="parChTrans1D2" presStyleIdx="1" presStyleCnt="3"/>
      <dgm:spPr/>
      <dgm:t>
        <a:bodyPr/>
        <a:lstStyle/>
        <a:p>
          <a:endParaRPr lang="fr-FR"/>
        </a:p>
      </dgm:t>
    </dgm:pt>
    <dgm:pt modelId="{57B09F1B-619B-441F-840F-1949E62159C4}" type="pres">
      <dgm:prSet presAssocID="{6F7AEA69-4D36-4499-9BE8-FA082C189DAE}" presName="hierRoot2" presStyleCnt="0"/>
      <dgm:spPr/>
    </dgm:pt>
    <dgm:pt modelId="{8CF39E32-64BA-4E40-8D60-F2C3CC510BD1}" type="pres">
      <dgm:prSet presAssocID="{6F7AEA69-4D36-4499-9BE8-FA082C189DAE}" presName="composite2" presStyleCnt="0"/>
      <dgm:spPr/>
    </dgm:pt>
    <dgm:pt modelId="{B6C8C69E-9DF2-4995-9960-CC7A0AE8D9C2}" type="pres">
      <dgm:prSet presAssocID="{6F7AEA69-4D36-4499-9BE8-FA082C189DAE}" presName="background2" presStyleLbl="node2" presStyleIdx="1" presStyleCnt="3"/>
      <dgm:spPr/>
    </dgm:pt>
    <dgm:pt modelId="{61C7913B-12D7-4E88-A95C-59A2A9A587B2}" type="pres">
      <dgm:prSet presAssocID="{6F7AEA69-4D36-4499-9BE8-FA082C189DAE}" presName="text2" presStyleLbl="fgAcc2" presStyleIdx="1" presStyleCnt="3">
        <dgm:presLayoutVars>
          <dgm:chPref val="3"/>
        </dgm:presLayoutVars>
      </dgm:prSet>
      <dgm:spPr/>
      <dgm:t>
        <a:bodyPr/>
        <a:lstStyle/>
        <a:p>
          <a:endParaRPr lang="fr-FR"/>
        </a:p>
      </dgm:t>
    </dgm:pt>
    <dgm:pt modelId="{4AFBC6A5-E73E-44BE-A1A4-CA8D6653E844}" type="pres">
      <dgm:prSet presAssocID="{6F7AEA69-4D36-4499-9BE8-FA082C189DAE}" presName="hierChild3" presStyleCnt="0"/>
      <dgm:spPr/>
    </dgm:pt>
    <dgm:pt modelId="{BA6A08C4-01D9-48B7-8E65-D5E6EA95A5DD}" type="pres">
      <dgm:prSet presAssocID="{1182BEAF-CCF3-4F65-9FCD-6CCC37443A51}" presName="Name10" presStyleLbl="parChTrans1D2" presStyleIdx="2" presStyleCnt="3"/>
      <dgm:spPr/>
      <dgm:t>
        <a:bodyPr/>
        <a:lstStyle/>
        <a:p>
          <a:endParaRPr lang="fr-FR"/>
        </a:p>
      </dgm:t>
    </dgm:pt>
    <dgm:pt modelId="{DC8CA800-82AC-41A8-A3FD-08E5F6B8CDD0}" type="pres">
      <dgm:prSet presAssocID="{CBAD7721-B1E7-4FF1-BE20-A8969639EFD2}" presName="hierRoot2" presStyleCnt="0"/>
      <dgm:spPr/>
    </dgm:pt>
    <dgm:pt modelId="{8196ADEC-ECE8-45D9-B09E-14BBF485EC5C}" type="pres">
      <dgm:prSet presAssocID="{CBAD7721-B1E7-4FF1-BE20-A8969639EFD2}" presName="composite2" presStyleCnt="0"/>
      <dgm:spPr/>
    </dgm:pt>
    <dgm:pt modelId="{5CC76110-2712-421D-800B-D0C60931FF74}" type="pres">
      <dgm:prSet presAssocID="{CBAD7721-B1E7-4FF1-BE20-A8969639EFD2}" presName="background2" presStyleLbl="node2" presStyleIdx="2" presStyleCnt="3"/>
      <dgm:spPr/>
    </dgm:pt>
    <dgm:pt modelId="{C7BC8CE8-C4CA-41BD-88A1-8197B72515B5}" type="pres">
      <dgm:prSet presAssocID="{CBAD7721-B1E7-4FF1-BE20-A8969639EFD2}" presName="text2" presStyleLbl="fgAcc2" presStyleIdx="2" presStyleCnt="3">
        <dgm:presLayoutVars>
          <dgm:chPref val="3"/>
        </dgm:presLayoutVars>
      </dgm:prSet>
      <dgm:spPr/>
      <dgm:t>
        <a:bodyPr/>
        <a:lstStyle/>
        <a:p>
          <a:endParaRPr lang="fr-FR"/>
        </a:p>
      </dgm:t>
    </dgm:pt>
    <dgm:pt modelId="{D0A1FD42-8BA2-4800-B727-3B73A43408B1}" type="pres">
      <dgm:prSet presAssocID="{CBAD7721-B1E7-4FF1-BE20-A8969639EFD2}" presName="hierChild3" presStyleCnt="0"/>
      <dgm:spPr/>
    </dgm:pt>
    <dgm:pt modelId="{8CA37633-3F79-4D7E-8CBA-E5C2DD67DFF9}" type="pres">
      <dgm:prSet presAssocID="{839664C9-38C8-4E26-ACA2-E152AD9AA88C}" presName="hierRoot1" presStyleCnt="0"/>
      <dgm:spPr/>
    </dgm:pt>
    <dgm:pt modelId="{3802F6DF-D223-4AB8-9AEF-DEE723320696}" type="pres">
      <dgm:prSet presAssocID="{839664C9-38C8-4E26-ACA2-E152AD9AA88C}" presName="composite" presStyleCnt="0"/>
      <dgm:spPr/>
    </dgm:pt>
    <dgm:pt modelId="{5BFAC92A-81E0-4450-AA9A-ACEB61DC1D17}" type="pres">
      <dgm:prSet presAssocID="{839664C9-38C8-4E26-ACA2-E152AD9AA88C}" presName="background" presStyleLbl="node0" presStyleIdx="1" presStyleCnt="3"/>
      <dgm:spPr/>
    </dgm:pt>
    <dgm:pt modelId="{7FBEAC7D-D379-4E46-8093-C74932BD54E4}" type="pres">
      <dgm:prSet presAssocID="{839664C9-38C8-4E26-ACA2-E152AD9AA88C}" presName="text" presStyleLbl="fgAcc0" presStyleIdx="1" presStyleCnt="3" custLinFactNeighborX="-1297" custLinFactNeighborY="-861">
        <dgm:presLayoutVars>
          <dgm:chPref val="3"/>
        </dgm:presLayoutVars>
      </dgm:prSet>
      <dgm:spPr/>
      <dgm:t>
        <a:bodyPr/>
        <a:lstStyle/>
        <a:p>
          <a:endParaRPr lang="fr-FR"/>
        </a:p>
      </dgm:t>
    </dgm:pt>
    <dgm:pt modelId="{F59D735E-80A0-45D7-A3C0-D53146C121E9}" type="pres">
      <dgm:prSet presAssocID="{839664C9-38C8-4E26-ACA2-E152AD9AA88C}" presName="hierChild2" presStyleCnt="0"/>
      <dgm:spPr/>
    </dgm:pt>
    <dgm:pt modelId="{2EC0B52A-19B4-4D77-A6D5-B2DF8F36074F}" type="pres">
      <dgm:prSet presAssocID="{DFE70100-D5C1-4EDF-AC50-FF26E9917519}" presName="hierRoot1" presStyleCnt="0"/>
      <dgm:spPr/>
    </dgm:pt>
    <dgm:pt modelId="{26935BDF-D772-4889-A8C0-220F919CC577}" type="pres">
      <dgm:prSet presAssocID="{DFE70100-D5C1-4EDF-AC50-FF26E9917519}" presName="composite" presStyleCnt="0"/>
      <dgm:spPr/>
    </dgm:pt>
    <dgm:pt modelId="{46D3E10D-1FA7-4E58-B784-828458F4E5C9}" type="pres">
      <dgm:prSet presAssocID="{DFE70100-D5C1-4EDF-AC50-FF26E9917519}" presName="background" presStyleLbl="node0" presStyleIdx="2" presStyleCnt="3"/>
      <dgm:spPr/>
    </dgm:pt>
    <dgm:pt modelId="{0305A66C-A8D8-4CD0-9915-A871C56746B6}" type="pres">
      <dgm:prSet presAssocID="{DFE70100-D5C1-4EDF-AC50-FF26E9917519}" presName="text" presStyleLbl="fgAcc0" presStyleIdx="2" presStyleCnt="3" custLinFactNeighborX="736" custLinFactNeighborY="-861">
        <dgm:presLayoutVars>
          <dgm:chPref val="3"/>
        </dgm:presLayoutVars>
      </dgm:prSet>
      <dgm:spPr/>
      <dgm:t>
        <a:bodyPr/>
        <a:lstStyle/>
        <a:p>
          <a:endParaRPr lang="fr-FR"/>
        </a:p>
      </dgm:t>
    </dgm:pt>
    <dgm:pt modelId="{2B783EAE-F6FC-4751-99B5-86C6118F3491}" type="pres">
      <dgm:prSet presAssocID="{DFE70100-D5C1-4EDF-AC50-FF26E9917519}" presName="hierChild2" presStyleCnt="0"/>
      <dgm:spPr/>
    </dgm:pt>
  </dgm:ptLst>
  <dgm:cxnLst>
    <dgm:cxn modelId="{DB792EFB-D6BD-4D4E-B482-2A4481CCFE98}" type="presOf" srcId="{E7A119AB-47E6-4B31-95ED-72C25FE5E49C}" destId="{5ACCA44F-50CC-4F2F-9C4F-5A718A44AE6E}" srcOrd="0" destOrd="0" presId="urn:microsoft.com/office/officeart/2005/8/layout/hierarchy1"/>
    <dgm:cxn modelId="{95B5241B-0554-4AD2-B9E1-0F392D18FCA5}" type="presOf" srcId="{DFE70100-D5C1-4EDF-AC50-FF26E9917519}" destId="{0305A66C-A8D8-4CD0-9915-A871C56746B6}" srcOrd="0" destOrd="0" presId="urn:microsoft.com/office/officeart/2005/8/layout/hierarchy1"/>
    <dgm:cxn modelId="{B20FD403-42ED-4C6C-A5F9-AF88CC6D7149}" type="presOf" srcId="{64507683-C24B-4C2F-9377-9603C11BE7FF}" destId="{860AE36E-ABB4-4DCF-8096-F288EEBCE992}" srcOrd="0" destOrd="0" presId="urn:microsoft.com/office/officeart/2005/8/layout/hierarchy1"/>
    <dgm:cxn modelId="{08C0EA95-4587-46F5-B800-6F52BFCAFB74}" type="presOf" srcId="{839664C9-38C8-4E26-ACA2-E152AD9AA88C}" destId="{7FBEAC7D-D379-4E46-8093-C74932BD54E4}" srcOrd="0" destOrd="0" presId="urn:microsoft.com/office/officeart/2005/8/layout/hierarchy1"/>
    <dgm:cxn modelId="{DD65D723-DF96-41A7-B601-DC34AE50308B}" srcId="{55E57F64-8A3C-42A9-9370-7C8CC40960B5}" destId="{CBAD7721-B1E7-4FF1-BE20-A8969639EFD2}" srcOrd="2" destOrd="0" parTransId="{1182BEAF-CCF3-4F65-9FCD-6CCC37443A51}" sibTransId="{E63D9D0E-7EC4-4CF0-8343-C53E2ADE66B8}"/>
    <dgm:cxn modelId="{19E990F2-48CA-4A61-BBCF-3947B222C0B9}" type="presOf" srcId="{7076DE70-C28A-4AAC-A708-8667E8BE943E}" destId="{B96773A7-620E-4E6A-96CA-95C7BF540433}" srcOrd="0" destOrd="0" presId="urn:microsoft.com/office/officeart/2005/8/layout/hierarchy1"/>
    <dgm:cxn modelId="{5E8F97F0-C59C-4DF2-B6A4-2895A5117401}" srcId="{68DF343B-8BB3-4A0C-9F21-15EA5105265F}" destId="{55E57F64-8A3C-42A9-9370-7C8CC40960B5}" srcOrd="0" destOrd="0" parTransId="{2BBD98C5-C3B8-4DF6-8BFB-04FC80180223}" sibTransId="{145A629E-AB8C-4FD8-AD63-FD9791276101}"/>
    <dgm:cxn modelId="{E73ED3A2-4929-4063-A70F-02BAC73A4E3C}" type="presOf" srcId="{68DF343B-8BB3-4A0C-9F21-15EA5105265F}" destId="{FD155F37-E9A5-442A-B07D-B17A5C9FFBEE}" srcOrd="0" destOrd="0" presId="urn:microsoft.com/office/officeart/2005/8/layout/hierarchy1"/>
    <dgm:cxn modelId="{E12A3C43-6795-4448-99A0-590434D46E4E}" srcId="{68DF343B-8BB3-4A0C-9F21-15EA5105265F}" destId="{839664C9-38C8-4E26-ACA2-E152AD9AA88C}" srcOrd="1" destOrd="0" parTransId="{50BD4E63-B1C7-483F-B9BB-EE4E2236DF3A}" sibTransId="{615FCA45-E4B8-49F6-8CB3-670AB54DDA3D}"/>
    <dgm:cxn modelId="{B050DBA0-3198-48AF-9272-98210A1064AD}" type="presOf" srcId="{6F7AEA69-4D36-4499-9BE8-FA082C189DAE}" destId="{61C7913B-12D7-4E88-A95C-59A2A9A587B2}" srcOrd="0" destOrd="0" presId="urn:microsoft.com/office/officeart/2005/8/layout/hierarchy1"/>
    <dgm:cxn modelId="{3F6EF04C-655D-4F94-8B41-2B13A92EE6CE}" type="presOf" srcId="{1182BEAF-CCF3-4F65-9FCD-6CCC37443A51}" destId="{BA6A08C4-01D9-48B7-8E65-D5E6EA95A5DD}" srcOrd="0" destOrd="0" presId="urn:microsoft.com/office/officeart/2005/8/layout/hierarchy1"/>
    <dgm:cxn modelId="{3D943B83-A067-40D6-895B-CAFF90CD0F07}" srcId="{55E57F64-8A3C-42A9-9370-7C8CC40960B5}" destId="{E7A119AB-47E6-4B31-95ED-72C25FE5E49C}" srcOrd="0" destOrd="0" parTransId="{7076DE70-C28A-4AAC-A708-8667E8BE943E}" sibTransId="{9063805F-A09F-4719-8CCD-7994EAB026FF}"/>
    <dgm:cxn modelId="{B6722168-7518-4246-931A-34EEEFEE4260}" type="presOf" srcId="{CBAD7721-B1E7-4FF1-BE20-A8969639EFD2}" destId="{C7BC8CE8-C4CA-41BD-88A1-8197B72515B5}" srcOrd="0" destOrd="0" presId="urn:microsoft.com/office/officeart/2005/8/layout/hierarchy1"/>
    <dgm:cxn modelId="{263E2906-7D85-4C92-B463-96C853082543}" type="presOf" srcId="{55E57F64-8A3C-42A9-9370-7C8CC40960B5}" destId="{189E41F1-330D-4BD6-9137-E309975AA9F3}" srcOrd="0" destOrd="0" presId="urn:microsoft.com/office/officeart/2005/8/layout/hierarchy1"/>
    <dgm:cxn modelId="{958FF113-63DC-4B84-87F2-8CEA1506E989}" srcId="{55E57F64-8A3C-42A9-9370-7C8CC40960B5}" destId="{6F7AEA69-4D36-4499-9BE8-FA082C189DAE}" srcOrd="1" destOrd="0" parTransId="{64507683-C24B-4C2F-9377-9603C11BE7FF}" sibTransId="{20D83A39-2E03-46FC-A1F7-700243F126D4}"/>
    <dgm:cxn modelId="{DCB5DB78-D963-4ACA-BBBA-332FF111A54D}" srcId="{68DF343B-8BB3-4A0C-9F21-15EA5105265F}" destId="{DFE70100-D5C1-4EDF-AC50-FF26E9917519}" srcOrd="2" destOrd="0" parTransId="{A5675CF8-B222-4AA8-8B42-EDA4F998B691}" sibTransId="{4E7C028F-C92E-4477-9D10-9433E98B12E0}"/>
    <dgm:cxn modelId="{4B586719-F4F5-4FDC-BB47-02D64639BFB5}" type="presParOf" srcId="{FD155F37-E9A5-442A-B07D-B17A5C9FFBEE}" destId="{88D09BFE-DB7E-4419-A685-B85723EBD313}" srcOrd="0" destOrd="0" presId="urn:microsoft.com/office/officeart/2005/8/layout/hierarchy1"/>
    <dgm:cxn modelId="{F05F152C-68FC-4F9F-AC10-B746AA17EBF7}" type="presParOf" srcId="{88D09BFE-DB7E-4419-A685-B85723EBD313}" destId="{A97BDFF4-935A-45EF-9408-5BAEB09F6898}" srcOrd="0" destOrd="0" presId="urn:microsoft.com/office/officeart/2005/8/layout/hierarchy1"/>
    <dgm:cxn modelId="{82123339-42BE-4648-B996-FF86DD403B1A}" type="presParOf" srcId="{A97BDFF4-935A-45EF-9408-5BAEB09F6898}" destId="{7B50D473-C802-4B22-9C77-E897829DA482}" srcOrd="0" destOrd="0" presId="urn:microsoft.com/office/officeart/2005/8/layout/hierarchy1"/>
    <dgm:cxn modelId="{D282A208-933D-46BA-AA9E-1FDC23236CF3}" type="presParOf" srcId="{A97BDFF4-935A-45EF-9408-5BAEB09F6898}" destId="{189E41F1-330D-4BD6-9137-E309975AA9F3}" srcOrd="1" destOrd="0" presId="urn:microsoft.com/office/officeart/2005/8/layout/hierarchy1"/>
    <dgm:cxn modelId="{EACC962F-E60E-4D87-B087-4A7A34AB9DEF}" type="presParOf" srcId="{88D09BFE-DB7E-4419-A685-B85723EBD313}" destId="{C0D49570-E9A0-427A-B65B-29CB34E33E3E}" srcOrd="1" destOrd="0" presId="urn:microsoft.com/office/officeart/2005/8/layout/hierarchy1"/>
    <dgm:cxn modelId="{86F767D2-60AB-4B62-98FF-008120501021}" type="presParOf" srcId="{C0D49570-E9A0-427A-B65B-29CB34E33E3E}" destId="{B96773A7-620E-4E6A-96CA-95C7BF540433}" srcOrd="0" destOrd="0" presId="urn:microsoft.com/office/officeart/2005/8/layout/hierarchy1"/>
    <dgm:cxn modelId="{9FF1ABA4-4284-4E54-A4FF-C6E93280D47A}" type="presParOf" srcId="{C0D49570-E9A0-427A-B65B-29CB34E33E3E}" destId="{700F91F4-CA90-4657-AE65-0A5C8762FB6A}" srcOrd="1" destOrd="0" presId="urn:microsoft.com/office/officeart/2005/8/layout/hierarchy1"/>
    <dgm:cxn modelId="{7DA25B2C-2637-4265-A1F5-DB4939B03100}" type="presParOf" srcId="{700F91F4-CA90-4657-AE65-0A5C8762FB6A}" destId="{6ADE38C7-EF34-405F-B4D6-17B5C17F992D}" srcOrd="0" destOrd="0" presId="urn:microsoft.com/office/officeart/2005/8/layout/hierarchy1"/>
    <dgm:cxn modelId="{EED5F7BB-B47D-4266-BCFB-5282CA932350}" type="presParOf" srcId="{6ADE38C7-EF34-405F-B4D6-17B5C17F992D}" destId="{4C7DE6CE-B302-4833-BFD2-8AC7FB6CB610}" srcOrd="0" destOrd="0" presId="urn:microsoft.com/office/officeart/2005/8/layout/hierarchy1"/>
    <dgm:cxn modelId="{03CBC477-6E24-412B-B98E-FEB2CF41A876}" type="presParOf" srcId="{6ADE38C7-EF34-405F-B4D6-17B5C17F992D}" destId="{5ACCA44F-50CC-4F2F-9C4F-5A718A44AE6E}" srcOrd="1" destOrd="0" presId="urn:microsoft.com/office/officeart/2005/8/layout/hierarchy1"/>
    <dgm:cxn modelId="{87E60318-0035-47B5-AF0F-B251CC7647F9}" type="presParOf" srcId="{700F91F4-CA90-4657-AE65-0A5C8762FB6A}" destId="{774C8EA6-30F1-46A5-922C-369574DFD337}" srcOrd="1" destOrd="0" presId="urn:microsoft.com/office/officeart/2005/8/layout/hierarchy1"/>
    <dgm:cxn modelId="{4A0C2AA8-6B60-41CF-AC28-6AC1B4D06D0E}" type="presParOf" srcId="{C0D49570-E9A0-427A-B65B-29CB34E33E3E}" destId="{860AE36E-ABB4-4DCF-8096-F288EEBCE992}" srcOrd="2" destOrd="0" presId="urn:microsoft.com/office/officeart/2005/8/layout/hierarchy1"/>
    <dgm:cxn modelId="{76185659-AC64-40E1-984D-516A0D69E5CD}" type="presParOf" srcId="{C0D49570-E9A0-427A-B65B-29CB34E33E3E}" destId="{57B09F1B-619B-441F-840F-1949E62159C4}" srcOrd="3" destOrd="0" presId="urn:microsoft.com/office/officeart/2005/8/layout/hierarchy1"/>
    <dgm:cxn modelId="{734C56AE-1088-4E72-81B8-EC257A9B73F5}" type="presParOf" srcId="{57B09F1B-619B-441F-840F-1949E62159C4}" destId="{8CF39E32-64BA-4E40-8D60-F2C3CC510BD1}" srcOrd="0" destOrd="0" presId="urn:microsoft.com/office/officeart/2005/8/layout/hierarchy1"/>
    <dgm:cxn modelId="{2A83ACC9-5590-4E57-AC34-294840D90810}" type="presParOf" srcId="{8CF39E32-64BA-4E40-8D60-F2C3CC510BD1}" destId="{B6C8C69E-9DF2-4995-9960-CC7A0AE8D9C2}" srcOrd="0" destOrd="0" presId="urn:microsoft.com/office/officeart/2005/8/layout/hierarchy1"/>
    <dgm:cxn modelId="{259DEB64-087F-425E-A385-65E33031EC31}" type="presParOf" srcId="{8CF39E32-64BA-4E40-8D60-F2C3CC510BD1}" destId="{61C7913B-12D7-4E88-A95C-59A2A9A587B2}" srcOrd="1" destOrd="0" presId="urn:microsoft.com/office/officeart/2005/8/layout/hierarchy1"/>
    <dgm:cxn modelId="{7CC85B8C-8D6D-4110-A149-3047183EB0B2}" type="presParOf" srcId="{57B09F1B-619B-441F-840F-1949E62159C4}" destId="{4AFBC6A5-E73E-44BE-A1A4-CA8D6653E844}" srcOrd="1" destOrd="0" presId="urn:microsoft.com/office/officeart/2005/8/layout/hierarchy1"/>
    <dgm:cxn modelId="{3CC4ED13-ED9D-406B-B831-2C223943CFDD}" type="presParOf" srcId="{C0D49570-E9A0-427A-B65B-29CB34E33E3E}" destId="{BA6A08C4-01D9-48B7-8E65-D5E6EA95A5DD}" srcOrd="4" destOrd="0" presId="urn:microsoft.com/office/officeart/2005/8/layout/hierarchy1"/>
    <dgm:cxn modelId="{A4F8BD6A-6CA1-458D-B409-1E1B417DEE8A}" type="presParOf" srcId="{C0D49570-E9A0-427A-B65B-29CB34E33E3E}" destId="{DC8CA800-82AC-41A8-A3FD-08E5F6B8CDD0}" srcOrd="5" destOrd="0" presId="urn:microsoft.com/office/officeart/2005/8/layout/hierarchy1"/>
    <dgm:cxn modelId="{1B73DB5B-F26A-4F3C-B8D5-F710396E8E5B}" type="presParOf" srcId="{DC8CA800-82AC-41A8-A3FD-08E5F6B8CDD0}" destId="{8196ADEC-ECE8-45D9-B09E-14BBF485EC5C}" srcOrd="0" destOrd="0" presId="urn:microsoft.com/office/officeart/2005/8/layout/hierarchy1"/>
    <dgm:cxn modelId="{96371EF2-AD7E-4546-AB0E-76685643AA57}" type="presParOf" srcId="{8196ADEC-ECE8-45D9-B09E-14BBF485EC5C}" destId="{5CC76110-2712-421D-800B-D0C60931FF74}" srcOrd="0" destOrd="0" presId="urn:microsoft.com/office/officeart/2005/8/layout/hierarchy1"/>
    <dgm:cxn modelId="{CAB136F7-5445-4155-A854-D258F275F1DD}" type="presParOf" srcId="{8196ADEC-ECE8-45D9-B09E-14BBF485EC5C}" destId="{C7BC8CE8-C4CA-41BD-88A1-8197B72515B5}" srcOrd="1" destOrd="0" presId="urn:microsoft.com/office/officeart/2005/8/layout/hierarchy1"/>
    <dgm:cxn modelId="{671A7394-115B-44B7-8385-B64EB3DEBC15}" type="presParOf" srcId="{DC8CA800-82AC-41A8-A3FD-08E5F6B8CDD0}" destId="{D0A1FD42-8BA2-4800-B727-3B73A43408B1}" srcOrd="1" destOrd="0" presId="urn:microsoft.com/office/officeart/2005/8/layout/hierarchy1"/>
    <dgm:cxn modelId="{749ECFF7-88B3-45B4-8CEC-5CED623FE857}" type="presParOf" srcId="{FD155F37-E9A5-442A-B07D-B17A5C9FFBEE}" destId="{8CA37633-3F79-4D7E-8CBA-E5C2DD67DFF9}" srcOrd="1" destOrd="0" presId="urn:microsoft.com/office/officeart/2005/8/layout/hierarchy1"/>
    <dgm:cxn modelId="{C8F08D0A-CF62-438F-AF01-4213E3376448}" type="presParOf" srcId="{8CA37633-3F79-4D7E-8CBA-E5C2DD67DFF9}" destId="{3802F6DF-D223-4AB8-9AEF-DEE723320696}" srcOrd="0" destOrd="0" presId="urn:microsoft.com/office/officeart/2005/8/layout/hierarchy1"/>
    <dgm:cxn modelId="{96770FB4-833A-41EA-93CF-5B3EFD7A54FC}" type="presParOf" srcId="{3802F6DF-D223-4AB8-9AEF-DEE723320696}" destId="{5BFAC92A-81E0-4450-AA9A-ACEB61DC1D17}" srcOrd="0" destOrd="0" presId="urn:microsoft.com/office/officeart/2005/8/layout/hierarchy1"/>
    <dgm:cxn modelId="{52DC3D3F-DDB7-40E4-800C-B438B5AD4890}" type="presParOf" srcId="{3802F6DF-D223-4AB8-9AEF-DEE723320696}" destId="{7FBEAC7D-D379-4E46-8093-C74932BD54E4}" srcOrd="1" destOrd="0" presId="urn:microsoft.com/office/officeart/2005/8/layout/hierarchy1"/>
    <dgm:cxn modelId="{E59988E5-281A-4694-B97E-389ABACF58DB}" type="presParOf" srcId="{8CA37633-3F79-4D7E-8CBA-E5C2DD67DFF9}" destId="{F59D735E-80A0-45D7-A3C0-D53146C121E9}" srcOrd="1" destOrd="0" presId="urn:microsoft.com/office/officeart/2005/8/layout/hierarchy1"/>
    <dgm:cxn modelId="{B85660E1-2DC6-451B-A1F7-1C85036D5736}" type="presParOf" srcId="{FD155F37-E9A5-442A-B07D-B17A5C9FFBEE}" destId="{2EC0B52A-19B4-4D77-A6D5-B2DF8F36074F}" srcOrd="2" destOrd="0" presId="urn:microsoft.com/office/officeart/2005/8/layout/hierarchy1"/>
    <dgm:cxn modelId="{F13354B2-2845-4A29-BC43-D23CB7F53465}" type="presParOf" srcId="{2EC0B52A-19B4-4D77-A6D5-B2DF8F36074F}" destId="{26935BDF-D772-4889-A8C0-220F919CC577}" srcOrd="0" destOrd="0" presId="urn:microsoft.com/office/officeart/2005/8/layout/hierarchy1"/>
    <dgm:cxn modelId="{F7EA9C8D-625C-42FE-B4CA-A027B060775C}" type="presParOf" srcId="{26935BDF-D772-4889-A8C0-220F919CC577}" destId="{46D3E10D-1FA7-4E58-B784-828458F4E5C9}" srcOrd="0" destOrd="0" presId="urn:microsoft.com/office/officeart/2005/8/layout/hierarchy1"/>
    <dgm:cxn modelId="{5C607275-4034-46B4-80A4-F35A38917E3D}" type="presParOf" srcId="{26935BDF-D772-4889-A8C0-220F919CC577}" destId="{0305A66C-A8D8-4CD0-9915-A871C56746B6}" srcOrd="1" destOrd="0" presId="urn:microsoft.com/office/officeart/2005/8/layout/hierarchy1"/>
    <dgm:cxn modelId="{706D1B53-B7D6-496E-80B9-90E2C2B5CCE2}" type="presParOf" srcId="{2EC0B52A-19B4-4D77-A6D5-B2DF8F36074F}" destId="{2B783EAE-F6FC-4751-99B5-86C6118F3491}" srcOrd="1" destOrd="0" presId="urn:microsoft.com/office/officeart/2005/8/layout/hierarchy1"/>
  </dgm:cxnLst>
  <dgm:bg/>
  <dgm:whole/>
  <dgm:extLst>
    <a:ext uri="http://schemas.microsoft.com/office/drawing/2008/diagram">
      <dsp:dataModelExt xmlns=""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DA422CA4-9E45-4230-B86B-6C9280B78237}" type="doc">
      <dgm:prSet loTypeId="urn:microsoft.com/office/officeart/2005/8/layout/vList6" loCatId="list" qsTypeId="urn:microsoft.com/office/officeart/2005/8/quickstyle/simple1" qsCatId="simple" csTypeId="urn:microsoft.com/office/officeart/2005/8/colors/accent1_2" csCatId="accent1" phldr="1"/>
      <dgm:spPr/>
      <dgm:t>
        <a:bodyPr/>
        <a:lstStyle/>
        <a:p>
          <a:endParaRPr lang="fr-FR"/>
        </a:p>
      </dgm:t>
    </dgm:pt>
    <dgm:pt modelId="{30F6D3F4-5E7E-4676-85F7-A2CD753E7F1F}">
      <dgm:prSet phldrT="[Texte]"/>
      <dgm:spPr/>
      <dgm:t>
        <a:bodyPr/>
        <a:lstStyle/>
        <a:p>
          <a:r>
            <a:rPr lang="fr-FR" dirty="0" smtClean="0"/>
            <a:t>Les motivations intra-organisationnelles</a:t>
          </a:r>
          <a:endParaRPr lang="fr-FR" dirty="0"/>
        </a:p>
      </dgm:t>
    </dgm:pt>
    <dgm:pt modelId="{E29F217F-DD59-4BF0-A7EF-621AC3FE2D17}" type="parTrans" cxnId="{ABB9C8C5-23A9-4DED-BA1F-2F424BE42E17}">
      <dgm:prSet/>
      <dgm:spPr/>
      <dgm:t>
        <a:bodyPr/>
        <a:lstStyle/>
        <a:p>
          <a:endParaRPr lang="fr-FR"/>
        </a:p>
      </dgm:t>
    </dgm:pt>
    <dgm:pt modelId="{A1713E2F-58A9-407D-AEB6-44DB4EE2CDD3}" type="sibTrans" cxnId="{ABB9C8C5-23A9-4DED-BA1F-2F424BE42E17}">
      <dgm:prSet/>
      <dgm:spPr/>
      <dgm:t>
        <a:bodyPr/>
        <a:lstStyle/>
        <a:p>
          <a:endParaRPr lang="fr-FR"/>
        </a:p>
      </dgm:t>
    </dgm:pt>
    <dgm:pt modelId="{9618EB3A-C87D-4CA9-8618-621FE0DCD0CF}">
      <dgm:prSet phldrT="[Texte]" custT="1"/>
      <dgm:spPr/>
      <dgm:t>
        <a:bodyPr/>
        <a:lstStyle/>
        <a:p>
          <a:r>
            <a:rPr lang="fr-FR" sz="1600" dirty="0" smtClean="0"/>
            <a:t>La norme intègre les " bonnes pratiques " dans le domaine, et présente une démarche claire et cohérente à suivre</a:t>
          </a:r>
          <a:endParaRPr lang="fr-FR" sz="1600" dirty="0"/>
        </a:p>
      </dgm:t>
    </dgm:pt>
    <dgm:pt modelId="{343A9F63-18C3-462C-865B-5F93AEC08D0D}" type="parTrans" cxnId="{ACEDEF18-8D65-4A74-9130-09229667424A}">
      <dgm:prSet/>
      <dgm:spPr/>
      <dgm:t>
        <a:bodyPr/>
        <a:lstStyle/>
        <a:p>
          <a:endParaRPr lang="fr-FR"/>
        </a:p>
      </dgm:t>
    </dgm:pt>
    <dgm:pt modelId="{EB7D67C2-9377-4E26-8BF3-816321900DB6}" type="sibTrans" cxnId="{ACEDEF18-8D65-4A74-9130-09229667424A}">
      <dgm:prSet/>
      <dgm:spPr/>
      <dgm:t>
        <a:bodyPr/>
        <a:lstStyle/>
        <a:p>
          <a:endParaRPr lang="fr-FR"/>
        </a:p>
      </dgm:t>
    </dgm:pt>
    <dgm:pt modelId="{454B8418-11BB-41CE-90EF-787F55597649}">
      <dgm:prSet phldrT="[Texte]" custT="1"/>
      <dgm:spPr/>
      <dgm:t>
        <a:bodyPr/>
        <a:lstStyle/>
        <a:p>
          <a:r>
            <a:rPr lang="fr-FR" sz="1600" dirty="0" smtClean="0"/>
            <a:t>La norme intègre les " bonnes pratiques " dans le domaine, et présente une démarche claire et cohérente à suivre.</a:t>
          </a:r>
          <a:endParaRPr lang="fr-FR" sz="1600" dirty="0"/>
        </a:p>
      </dgm:t>
    </dgm:pt>
    <dgm:pt modelId="{782A6F2A-D049-444D-A6F3-1A4B31EE6035}" type="parTrans" cxnId="{089873CC-BBCB-44F9-96AC-A4ED3AABBBEC}">
      <dgm:prSet/>
      <dgm:spPr/>
      <dgm:t>
        <a:bodyPr/>
        <a:lstStyle/>
        <a:p>
          <a:endParaRPr lang="fr-FR"/>
        </a:p>
      </dgm:t>
    </dgm:pt>
    <dgm:pt modelId="{F23AF7B8-F51E-4E2A-B996-61B405A8F476}" type="sibTrans" cxnId="{089873CC-BBCB-44F9-96AC-A4ED3AABBBEC}">
      <dgm:prSet/>
      <dgm:spPr/>
      <dgm:t>
        <a:bodyPr/>
        <a:lstStyle/>
        <a:p>
          <a:endParaRPr lang="fr-FR"/>
        </a:p>
      </dgm:t>
    </dgm:pt>
    <dgm:pt modelId="{84C6E869-6196-4A39-A0A4-73902C6B5B46}">
      <dgm:prSet/>
      <dgm:spPr/>
      <dgm:t>
        <a:bodyPr/>
        <a:lstStyle/>
        <a:p>
          <a:r>
            <a:rPr lang="fr-FR" dirty="0" smtClean="0"/>
            <a:t>Les motivations inter-organisationnelles </a:t>
          </a:r>
          <a:endParaRPr lang="fr-FR" dirty="0"/>
        </a:p>
      </dgm:t>
    </dgm:pt>
    <dgm:pt modelId="{EDB5BD92-6064-4F9D-9384-23D536173B04}" type="parTrans" cxnId="{F6144432-72A0-44CA-B1A2-322B1CF0754C}">
      <dgm:prSet/>
      <dgm:spPr/>
      <dgm:t>
        <a:bodyPr/>
        <a:lstStyle/>
        <a:p>
          <a:endParaRPr lang="fr-FR"/>
        </a:p>
      </dgm:t>
    </dgm:pt>
    <dgm:pt modelId="{63D41C77-8FC7-4678-AD2A-E66F213AE5E4}" type="sibTrans" cxnId="{F6144432-72A0-44CA-B1A2-322B1CF0754C}">
      <dgm:prSet/>
      <dgm:spPr/>
      <dgm:t>
        <a:bodyPr/>
        <a:lstStyle/>
        <a:p>
          <a:endParaRPr lang="fr-FR"/>
        </a:p>
      </dgm:t>
    </dgm:pt>
    <dgm:pt modelId="{EA82B0D7-1924-4105-BDA4-90BF7B1532CF}">
      <dgm:prSet/>
      <dgm:spPr/>
      <dgm:t>
        <a:bodyPr/>
        <a:lstStyle/>
        <a:p>
          <a:r>
            <a:rPr lang="fr-FR" dirty="0" smtClean="0"/>
            <a:t>L’adoption d’une norme permettre de renforcer la confiance des parties prenantes dans l’organisation;</a:t>
          </a:r>
          <a:endParaRPr lang="fr-FR" dirty="0"/>
        </a:p>
      </dgm:t>
    </dgm:pt>
    <dgm:pt modelId="{18A9C1A2-91BE-4119-99BA-B270F936BCD1}" type="parTrans" cxnId="{AFF91D88-6620-4F08-BBB9-26CC7CC5C5B3}">
      <dgm:prSet/>
      <dgm:spPr/>
      <dgm:t>
        <a:bodyPr/>
        <a:lstStyle/>
        <a:p>
          <a:endParaRPr lang="fr-FR"/>
        </a:p>
      </dgm:t>
    </dgm:pt>
    <dgm:pt modelId="{E07D1B81-D920-474C-818E-87C85F34CB96}" type="sibTrans" cxnId="{AFF91D88-6620-4F08-BBB9-26CC7CC5C5B3}">
      <dgm:prSet/>
      <dgm:spPr/>
      <dgm:t>
        <a:bodyPr/>
        <a:lstStyle/>
        <a:p>
          <a:endParaRPr lang="fr-FR"/>
        </a:p>
      </dgm:t>
    </dgm:pt>
    <dgm:pt modelId="{9A8DE933-E1A1-401F-8900-3DFEE00E3DD0}">
      <dgm:prSet phldrT="[Texte]" custT="1"/>
      <dgm:spPr/>
      <dgm:t>
        <a:bodyPr/>
        <a:lstStyle/>
        <a:p>
          <a:r>
            <a:rPr lang="fr-FR" sz="1600" dirty="0" smtClean="0"/>
            <a:t>Adopter une norme a aussi pour conséquence d'instaurer une culture de sécurité et de conduire à une gouvernance de la SSI en entreprise</a:t>
          </a:r>
          <a:endParaRPr lang="fr-FR" sz="1600" dirty="0"/>
        </a:p>
      </dgm:t>
    </dgm:pt>
    <dgm:pt modelId="{830A4B5F-7518-4F85-B2EF-68A2FC79CB84}" type="parTrans" cxnId="{63FA2768-5A7C-4628-8165-5CFF4AE6515F}">
      <dgm:prSet/>
      <dgm:spPr/>
      <dgm:t>
        <a:bodyPr/>
        <a:lstStyle/>
        <a:p>
          <a:endParaRPr lang="fr-FR"/>
        </a:p>
      </dgm:t>
    </dgm:pt>
    <dgm:pt modelId="{72EB6A2D-3B66-4F1F-BCE4-4ABC761A3226}" type="sibTrans" cxnId="{63FA2768-5A7C-4628-8165-5CFF4AE6515F}">
      <dgm:prSet/>
      <dgm:spPr/>
      <dgm:t>
        <a:bodyPr/>
        <a:lstStyle/>
        <a:p>
          <a:endParaRPr lang="fr-FR"/>
        </a:p>
      </dgm:t>
    </dgm:pt>
    <dgm:pt modelId="{144177A1-CFFA-40F0-84D3-172A7B341975}">
      <dgm:prSet/>
      <dgm:spPr/>
      <dgm:t>
        <a:bodyPr/>
        <a:lstStyle/>
        <a:p>
          <a:pPr rtl="0"/>
          <a:r>
            <a:rPr lang="fr-FR" dirty="0" smtClean="0"/>
            <a:t>La certification constitue le "faire-valoir" d'une bonne sécurité, elle peut être exigée lors d'appels d'offres et facilite les audits.</a:t>
          </a:r>
          <a:endParaRPr lang="fr-FR" dirty="0"/>
        </a:p>
      </dgm:t>
    </dgm:pt>
    <dgm:pt modelId="{878338C1-985B-4972-B71D-36CA5AAB6D32}" type="parTrans" cxnId="{169FB0F3-F629-4D5A-8E87-5F3E7E2890FE}">
      <dgm:prSet/>
      <dgm:spPr/>
      <dgm:t>
        <a:bodyPr/>
        <a:lstStyle/>
        <a:p>
          <a:endParaRPr lang="fr-FR"/>
        </a:p>
      </dgm:t>
    </dgm:pt>
    <dgm:pt modelId="{68BF626E-074C-4FD6-91D7-66206B125107}" type="sibTrans" cxnId="{169FB0F3-F629-4D5A-8E87-5F3E7E2890FE}">
      <dgm:prSet/>
      <dgm:spPr/>
      <dgm:t>
        <a:bodyPr/>
        <a:lstStyle/>
        <a:p>
          <a:endParaRPr lang="fr-FR"/>
        </a:p>
      </dgm:t>
    </dgm:pt>
    <dgm:pt modelId="{EC07F902-9B3D-4706-89DA-259C4FCB67D8}" type="pres">
      <dgm:prSet presAssocID="{DA422CA4-9E45-4230-B86B-6C9280B78237}" presName="Name0" presStyleCnt="0">
        <dgm:presLayoutVars>
          <dgm:dir/>
          <dgm:animLvl val="lvl"/>
          <dgm:resizeHandles/>
        </dgm:presLayoutVars>
      </dgm:prSet>
      <dgm:spPr/>
      <dgm:t>
        <a:bodyPr/>
        <a:lstStyle/>
        <a:p>
          <a:endParaRPr lang="fr-FR"/>
        </a:p>
      </dgm:t>
    </dgm:pt>
    <dgm:pt modelId="{DD2AA2A2-2EF8-4DC4-AA6E-2C85896881C5}" type="pres">
      <dgm:prSet presAssocID="{30F6D3F4-5E7E-4676-85F7-A2CD753E7F1F}" presName="linNode" presStyleCnt="0"/>
      <dgm:spPr/>
    </dgm:pt>
    <dgm:pt modelId="{6505104F-C2E3-4DDE-962A-4CD2058ED74D}" type="pres">
      <dgm:prSet presAssocID="{30F6D3F4-5E7E-4676-85F7-A2CD753E7F1F}" presName="parentShp" presStyleLbl="node1" presStyleIdx="0" presStyleCnt="2" custScaleX="77083" custLinFactNeighborX="-1001" custLinFactNeighborY="-5862">
        <dgm:presLayoutVars>
          <dgm:bulletEnabled val="1"/>
        </dgm:presLayoutVars>
      </dgm:prSet>
      <dgm:spPr/>
      <dgm:t>
        <a:bodyPr/>
        <a:lstStyle/>
        <a:p>
          <a:endParaRPr lang="fr-FR"/>
        </a:p>
      </dgm:t>
    </dgm:pt>
    <dgm:pt modelId="{1338229B-B5A3-4705-BE22-7D6427B902BB}" type="pres">
      <dgm:prSet presAssocID="{30F6D3F4-5E7E-4676-85F7-A2CD753E7F1F}" presName="childShp" presStyleLbl="bgAccFollowNode1" presStyleIdx="0" presStyleCnt="2" custScaleX="116123" custScaleY="140116" custLinFactNeighborX="0" custLinFactNeighborY="-1361">
        <dgm:presLayoutVars>
          <dgm:bulletEnabled val="1"/>
        </dgm:presLayoutVars>
      </dgm:prSet>
      <dgm:spPr/>
      <dgm:t>
        <a:bodyPr/>
        <a:lstStyle/>
        <a:p>
          <a:endParaRPr lang="fr-FR"/>
        </a:p>
      </dgm:t>
    </dgm:pt>
    <dgm:pt modelId="{6B5CE3B5-4FA6-427A-A288-B2ED9F7D08BA}" type="pres">
      <dgm:prSet presAssocID="{A1713E2F-58A9-407D-AEB6-44DB4EE2CDD3}" presName="spacing" presStyleCnt="0"/>
      <dgm:spPr/>
    </dgm:pt>
    <dgm:pt modelId="{A98C3D02-2C3E-4082-9894-C996AE621848}" type="pres">
      <dgm:prSet presAssocID="{84C6E869-6196-4A39-A0A4-73902C6B5B46}" presName="linNode" presStyleCnt="0"/>
      <dgm:spPr/>
    </dgm:pt>
    <dgm:pt modelId="{43CB975B-123D-4C9B-8C4E-060CA33C77D5}" type="pres">
      <dgm:prSet presAssocID="{84C6E869-6196-4A39-A0A4-73902C6B5B46}" presName="parentShp" presStyleLbl="node1" presStyleIdx="1" presStyleCnt="2" custScaleX="77083" custLinFactNeighborX="-5563" custLinFactNeighborY="-657">
        <dgm:presLayoutVars>
          <dgm:bulletEnabled val="1"/>
        </dgm:presLayoutVars>
      </dgm:prSet>
      <dgm:spPr/>
      <dgm:t>
        <a:bodyPr/>
        <a:lstStyle/>
        <a:p>
          <a:endParaRPr lang="fr-FR"/>
        </a:p>
      </dgm:t>
    </dgm:pt>
    <dgm:pt modelId="{7D0136F1-23D8-411E-BD60-EFA60BC30F88}" type="pres">
      <dgm:prSet presAssocID="{84C6E869-6196-4A39-A0A4-73902C6B5B46}" presName="childShp" presStyleLbl="bgAccFollowNode1" presStyleIdx="1" presStyleCnt="2" custScaleX="114120" custLinFactNeighborX="1828" custLinFactNeighborY="-657">
        <dgm:presLayoutVars>
          <dgm:bulletEnabled val="1"/>
        </dgm:presLayoutVars>
      </dgm:prSet>
      <dgm:spPr/>
      <dgm:t>
        <a:bodyPr/>
        <a:lstStyle/>
        <a:p>
          <a:endParaRPr lang="fr-FR"/>
        </a:p>
      </dgm:t>
    </dgm:pt>
  </dgm:ptLst>
  <dgm:cxnLst>
    <dgm:cxn modelId="{ABB93602-0C74-4338-A5C1-DAF721C532C2}" type="presOf" srcId="{DA422CA4-9E45-4230-B86B-6C9280B78237}" destId="{EC07F902-9B3D-4706-89DA-259C4FCB67D8}" srcOrd="0" destOrd="0" presId="urn:microsoft.com/office/officeart/2005/8/layout/vList6"/>
    <dgm:cxn modelId="{9D0FBC3D-FFA7-48FB-B07C-D49EE87E8C1D}" type="presOf" srcId="{454B8418-11BB-41CE-90EF-787F55597649}" destId="{1338229B-B5A3-4705-BE22-7D6427B902BB}" srcOrd="0" destOrd="1" presId="urn:microsoft.com/office/officeart/2005/8/layout/vList6"/>
    <dgm:cxn modelId="{40762B98-86CB-4732-85FD-3E0CCF32F6B9}" type="presOf" srcId="{144177A1-CFFA-40F0-84D3-172A7B341975}" destId="{7D0136F1-23D8-411E-BD60-EFA60BC30F88}" srcOrd="0" destOrd="1" presId="urn:microsoft.com/office/officeart/2005/8/layout/vList6"/>
    <dgm:cxn modelId="{AFF91D88-6620-4F08-BBB9-26CC7CC5C5B3}" srcId="{84C6E869-6196-4A39-A0A4-73902C6B5B46}" destId="{EA82B0D7-1924-4105-BDA4-90BF7B1532CF}" srcOrd="0" destOrd="0" parTransId="{18A9C1A2-91BE-4119-99BA-B270F936BCD1}" sibTransId="{E07D1B81-D920-474C-818E-87C85F34CB96}"/>
    <dgm:cxn modelId="{169FB0F3-F629-4D5A-8E87-5F3E7E2890FE}" srcId="{84C6E869-6196-4A39-A0A4-73902C6B5B46}" destId="{144177A1-CFFA-40F0-84D3-172A7B341975}" srcOrd="1" destOrd="0" parTransId="{878338C1-985B-4972-B71D-36CA5AAB6D32}" sibTransId="{68BF626E-074C-4FD6-91D7-66206B125107}"/>
    <dgm:cxn modelId="{AA322B2B-7A49-4C28-A095-A9FC03F6CC33}" type="presOf" srcId="{84C6E869-6196-4A39-A0A4-73902C6B5B46}" destId="{43CB975B-123D-4C9B-8C4E-060CA33C77D5}" srcOrd="0" destOrd="0" presId="urn:microsoft.com/office/officeart/2005/8/layout/vList6"/>
    <dgm:cxn modelId="{D99A69FC-01D3-44F6-BA3F-2F24A82596C8}" type="presOf" srcId="{9618EB3A-C87D-4CA9-8618-621FE0DCD0CF}" destId="{1338229B-B5A3-4705-BE22-7D6427B902BB}" srcOrd="0" destOrd="0" presId="urn:microsoft.com/office/officeart/2005/8/layout/vList6"/>
    <dgm:cxn modelId="{F6144432-72A0-44CA-B1A2-322B1CF0754C}" srcId="{DA422CA4-9E45-4230-B86B-6C9280B78237}" destId="{84C6E869-6196-4A39-A0A4-73902C6B5B46}" srcOrd="1" destOrd="0" parTransId="{EDB5BD92-6064-4F9D-9384-23D536173B04}" sibTransId="{63D41C77-8FC7-4678-AD2A-E66F213AE5E4}"/>
    <dgm:cxn modelId="{63FA2768-5A7C-4628-8165-5CFF4AE6515F}" srcId="{30F6D3F4-5E7E-4676-85F7-A2CD753E7F1F}" destId="{9A8DE933-E1A1-401F-8900-3DFEE00E3DD0}" srcOrd="2" destOrd="0" parTransId="{830A4B5F-7518-4F85-B2EF-68A2FC79CB84}" sibTransId="{72EB6A2D-3B66-4F1F-BCE4-4ABC761A3226}"/>
    <dgm:cxn modelId="{089873CC-BBCB-44F9-96AC-A4ED3AABBBEC}" srcId="{30F6D3F4-5E7E-4676-85F7-A2CD753E7F1F}" destId="{454B8418-11BB-41CE-90EF-787F55597649}" srcOrd="1" destOrd="0" parTransId="{782A6F2A-D049-444D-A6F3-1A4B31EE6035}" sibTransId="{F23AF7B8-F51E-4E2A-B996-61B405A8F476}"/>
    <dgm:cxn modelId="{ABB9C8C5-23A9-4DED-BA1F-2F424BE42E17}" srcId="{DA422CA4-9E45-4230-B86B-6C9280B78237}" destId="{30F6D3F4-5E7E-4676-85F7-A2CD753E7F1F}" srcOrd="0" destOrd="0" parTransId="{E29F217F-DD59-4BF0-A7EF-621AC3FE2D17}" sibTransId="{A1713E2F-58A9-407D-AEB6-44DB4EE2CDD3}"/>
    <dgm:cxn modelId="{CAE1A320-D462-4428-9FA0-3E80848812F1}" type="presOf" srcId="{9A8DE933-E1A1-401F-8900-3DFEE00E3DD0}" destId="{1338229B-B5A3-4705-BE22-7D6427B902BB}" srcOrd="0" destOrd="2" presId="urn:microsoft.com/office/officeart/2005/8/layout/vList6"/>
    <dgm:cxn modelId="{08205EF5-93AD-4EB1-A5DA-8E4EE385F850}" type="presOf" srcId="{EA82B0D7-1924-4105-BDA4-90BF7B1532CF}" destId="{7D0136F1-23D8-411E-BD60-EFA60BC30F88}" srcOrd="0" destOrd="0" presId="urn:microsoft.com/office/officeart/2005/8/layout/vList6"/>
    <dgm:cxn modelId="{ACEDEF18-8D65-4A74-9130-09229667424A}" srcId="{30F6D3F4-5E7E-4676-85F7-A2CD753E7F1F}" destId="{9618EB3A-C87D-4CA9-8618-621FE0DCD0CF}" srcOrd="0" destOrd="0" parTransId="{343A9F63-18C3-462C-865B-5F93AEC08D0D}" sibTransId="{EB7D67C2-9377-4E26-8BF3-816321900DB6}"/>
    <dgm:cxn modelId="{E6DBFCED-A2AA-433D-B742-4C29E0D8DB00}" type="presOf" srcId="{30F6D3F4-5E7E-4676-85F7-A2CD753E7F1F}" destId="{6505104F-C2E3-4DDE-962A-4CD2058ED74D}" srcOrd="0" destOrd="0" presId="urn:microsoft.com/office/officeart/2005/8/layout/vList6"/>
    <dgm:cxn modelId="{3A0EE602-AE3A-458D-A4D5-D4820AE0B552}" type="presParOf" srcId="{EC07F902-9B3D-4706-89DA-259C4FCB67D8}" destId="{DD2AA2A2-2EF8-4DC4-AA6E-2C85896881C5}" srcOrd="0" destOrd="0" presId="urn:microsoft.com/office/officeart/2005/8/layout/vList6"/>
    <dgm:cxn modelId="{8AF6095B-CFAF-4155-B77D-BFBDF35BEC0C}" type="presParOf" srcId="{DD2AA2A2-2EF8-4DC4-AA6E-2C85896881C5}" destId="{6505104F-C2E3-4DDE-962A-4CD2058ED74D}" srcOrd="0" destOrd="0" presId="urn:microsoft.com/office/officeart/2005/8/layout/vList6"/>
    <dgm:cxn modelId="{0175B46B-F961-4581-AC4D-D0FD94845F03}" type="presParOf" srcId="{DD2AA2A2-2EF8-4DC4-AA6E-2C85896881C5}" destId="{1338229B-B5A3-4705-BE22-7D6427B902BB}" srcOrd="1" destOrd="0" presId="urn:microsoft.com/office/officeart/2005/8/layout/vList6"/>
    <dgm:cxn modelId="{FAA67E01-8BF7-451A-B307-D50B3DDEBFC6}" type="presParOf" srcId="{EC07F902-9B3D-4706-89DA-259C4FCB67D8}" destId="{6B5CE3B5-4FA6-427A-A288-B2ED9F7D08BA}" srcOrd="1" destOrd="0" presId="urn:microsoft.com/office/officeart/2005/8/layout/vList6"/>
    <dgm:cxn modelId="{E63589B5-5B63-4123-A6EC-FD55BDEA7AF8}" type="presParOf" srcId="{EC07F902-9B3D-4706-89DA-259C4FCB67D8}" destId="{A98C3D02-2C3E-4082-9894-C996AE621848}" srcOrd="2" destOrd="0" presId="urn:microsoft.com/office/officeart/2005/8/layout/vList6"/>
    <dgm:cxn modelId="{422FF268-9BBC-47CC-A231-A74B2D70D996}" type="presParOf" srcId="{A98C3D02-2C3E-4082-9894-C996AE621848}" destId="{43CB975B-123D-4C9B-8C4E-060CA33C77D5}" srcOrd="0" destOrd="0" presId="urn:microsoft.com/office/officeart/2005/8/layout/vList6"/>
    <dgm:cxn modelId="{FE4879DE-F97C-42D3-A8A5-FF8352C9A25C}" type="presParOf" srcId="{A98C3D02-2C3E-4082-9894-C996AE621848}" destId="{7D0136F1-23D8-411E-BD60-EFA60BC30F88}" srcOrd="1" destOrd="0" presId="urn:microsoft.com/office/officeart/2005/8/layout/vList6"/>
  </dgm:cxnLst>
  <dgm:bg/>
  <dgm:whole/>
  <dgm:extLst>
    <a:ext uri="http://schemas.microsoft.com/office/drawing/2008/diagram">
      <dsp:dataModelExt xmlns=""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4D2BF0F-E2AE-41E6-BC79-6C1D567BDCF5}">
      <dsp:nvSpPr>
        <dsp:cNvPr id="0" name=""/>
        <dsp:cNvSpPr/>
      </dsp:nvSpPr>
      <dsp:spPr>
        <a:xfrm>
          <a:off x="0" y="297152"/>
          <a:ext cx="7772400" cy="327600"/>
        </a:xfrm>
        <a:prstGeom prst="rect">
          <a:avLst/>
        </a:prstGeom>
        <a:solidFill>
          <a:schemeClr val="accent2">
            <a:alpha val="90000"/>
            <a:tint val="40000"/>
            <a:hueOff val="0"/>
            <a:satOff val="0"/>
            <a:lumOff val="0"/>
            <a:alphaOff val="0"/>
          </a:schemeClr>
        </a:solidFill>
        <a:ln w="1905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3B250372-0FEA-4846-AFA4-E8137AE3D9D9}">
      <dsp:nvSpPr>
        <dsp:cNvPr id="0" name=""/>
        <dsp:cNvSpPr/>
      </dsp:nvSpPr>
      <dsp:spPr>
        <a:xfrm>
          <a:off x="388620" y="105272"/>
          <a:ext cx="5440680" cy="383760"/>
        </a:xfrm>
        <a:prstGeom prst="roundRect">
          <a:avLst/>
        </a:prstGeom>
        <a:solidFill>
          <a:schemeClr val="lt1">
            <a:hueOff val="0"/>
            <a:satOff val="0"/>
            <a:lumOff val="0"/>
            <a:alphaOff val="0"/>
          </a:schemeClr>
        </a:solidFill>
        <a:ln w="1905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5645" tIns="0" rIns="205645" bIns="0" numCol="1" spcCol="1270" anchor="ctr" anchorCtr="0">
          <a:noAutofit/>
        </a:bodyPr>
        <a:lstStyle/>
        <a:p>
          <a:pPr lvl="0" algn="l" defTabSz="1066800">
            <a:lnSpc>
              <a:spcPct val="90000"/>
            </a:lnSpc>
            <a:spcBef>
              <a:spcPct val="0"/>
            </a:spcBef>
            <a:spcAft>
              <a:spcPct val="35000"/>
            </a:spcAft>
          </a:pPr>
          <a:r>
            <a:rPr lang="fr-FR" sz="2400" b="1" kern="1200" dirty="0" smtClean="0"/>
            <a:t>Introduction</a:t>
          </a:r>
          <a:endParaRPr lang="fr-FR" sz="2400" b="1" kern="1200" dirty="0"/>
        </a:p>
      </dsp:txBody>
      <dsp:txXfrm>
        <a:off x="407354" y="124006"/>
        <a:ext cx="5403212" cy="346292"/>
      </dsp:txXfrm>
    </dsp:sp>
    <dsp:sp modelId="{15218984-6FF5-4B30-84C3-501D62A6850A}">
      <dsp:nvSpPr>
        <dsp:cNvPr id="0" name=""/>
        <dsp:cNvSpPr/>
      </dsp:nvSpPr>
      <dsp:spPr>
        <a:xfrm>
          <a:off x="0" y="886832"/>
          <a:ext cx="7772400" cy="327600"/>
        </a:xfrm>
        <a:prstGeom prst="rect">
          <a:avLst/>
        </a:prstGeom>
        <a:solidFill>
          <a:schemeClr val="accent2">
            <a:alpha val="90000"/>
            <a:tint val="40000"/>
            <a:hueOff val="0"/>
            <a:satOff val="0"/>
            <a:lumOff val="0"/>
            <a:alphaOff val="0"/>
          </a:schemeClr>
        </a:solidFill>
        <a:ln w="1905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D9F38AC-0EE3-4BD7-9403-5979654AFE6C}">
      <dsp:nvSpPr>
        <dsp:cNvPr id="0" name=""/>
        <dsp:cNvSpPr/>
      </dsp:nvSpPr>
      <dsp:spPr>
        <a:xfrm>
          <a:off x="381205" y="708560"/>
          <a:ext cx="7391194" cy="383760"/>
        </a:xfrm>
        <a:prstGeom prst="roundRect">
          <a:avLst/>
        </a:prstGeom>
        <a:solidFill>
          <a:schemeClr val="lt1">
            <a:hueOff val="0"/>
            <a:satOff val="0"/>
            <a:lumOff val="0"/>
            <a:alphaOff val="0"/>
          </a:schemeClr>
        </a:solidFill>
        <a:ln w="1905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5645" tIns="0" rIns="205645" bIns="0" numCol="1" spcCol="1270" anchor="ctr" anchorCtr="0">
          <a:noAutofit/>
        </a:bodyPr>
        <a:lstStyle/>
        <a:p>
          <a:pPr lvl="0" algn="l" defTabSz="1066800">
            <a:lnSpc>
              <a:spcPct val="90000"/>
            </a:lnSpc>
            <a:spcBef>
              <a:spcPct val="0"/>
            </a:spcBef>
            <a:spcAft>
              <a:spcPct val="35000"/>
            </a:spcAft>
          </a:pPr>
          <a:r>
            <a:rPr lang="fr-FR" sz="2400" b="1" kern="1200" dirty="0" smtClean="0"/>
            <a:t>Définition de la sécurité d’information</a:t>
          </a:r>
          <a:endParaRPr lang="fr-FR" sz="2400" b="1" kern="1200" dirty="0"/>
        </a:p>
      </dsp:txBody>
      <dsp:txXfrm>
        <a:off x="399939" y="727294"/>
        <a:ext cx="7353726" cy="346292"/>
      </dsp:txXfrm>
    </dsp:sp>
    <dsp:sp modelId="{A4AB8916-F713-454F-9877-1836A246BCD2}">
      <dsp:nvSpPr>
        <dsp:cNvPr id="0" name=""/>
        <dsp:cNvSpPr/>
      </dsp:nvSpPr>
      <dsp:spPr>
        <a:xfrm>
          <a:off x="0" y="1476512"/>
          <a:ext cx="7772400" cy="327600"/>
        </a:xfrm>
        <a:prstGeom prst="rect">
          <a:avLst/>
        </a:prstGeom>
        <a:solidFill>
          <a:schemeClr val="accent2">
            <a:alpha val="90000"/>
            <a:tint val="40000"/>
            <a:hueOff val="0"/>
            <a:satOff val="0"/>
            <a:lumOff val="0"/>
            <a:alphaOff val="0"/>
          </a:schemeClr>
        </a:solidFill>
        <a:ln w="1905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9CA147E4-717C-424F-958E-855CFD0984E0}">
      <dsp:nvSpPr>
        <dsp:cNvPr id="0" name=""/>
        <dsp:cNvSpPr/>
      </dsp:nvSpPr>
      <dsp:spPr>
        <a:xfrm>
          <a:off x="370023" y="1284632"/>
          <a:ext cx="7400471" cy="383760"/>
        </a:xfrm>
        <a:prstGeom prst="roundRect">
          <a:avLst/>
        </a:prstGeom>
        <a:solidFill>
          <a:schemeClr val="lt1">
            <a:hueOff val="0"/>
            <a:satOff val="0"/>
            <a:lumOff val="0"/>
            <a:alphaOff val="0"/>
          </a:schemeClr>
        </a:solidFill>
        <a:ln w="1905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5645" tIns="0" rIns="205645" bIns="0" numCol="1" spcCol="1270" anchor="ctr" anchorCtr="0">
          <a:noAutofit/>
        </a:bodyPr>
        <a:lstStyle/>
        <a:p>
          <a:pPr lvl="0" algn="l" defTabSz="1066800">
            <a:lnSpc>
              <a:spcPct val="90000"/>
            </a:lnSpc>
            <a:spcBef>
              <a:spcPct val="0"/>
            </a:spcBef>
            <a:spcAft>
              <a:spcPct val="35000"/>
            </a:spcAft>
          </a:pPr>
          <a:r>
            <a:rPr lang="fr-FR" sz="2400" b="1" kern="1200" dirty="0" smtClean="0"/>
            <a:t>Les objectifs de la sécurité d’information</a:t>
          </a:r>
          <a:endParaRPr lang="fr-FR" sz="2400" b="1" kern="1200" dirty="0"/>
        </a:p>
      </dsp:txBody>
      <dsp:txXfrm>
        <a:off x="388757" y="1303366"/>
        <a:ext cx="7363003" cy="346292"/>
      </dsp:txXfrm>
    </dsp:sp>
    <dsp:sp modelId="{A07FFDD9-0552-46C5-9B54-24A06AE1251E}">
      <dsp:nvSpPr>
        <dsp:cNvPr id="0" name=""/>
        <dsp:cNvSpPr/>
      </dsp:nvSpPr>
      <dsp:spPr>
        <a:xfrm>
          <a:off x="0" y="2066192"/>
          <a:ext cx="7772400" cy="327600"/>
        </a:xfrm>
        <a:prstGeom prst="rect">
          <a:avLst/>
        </a:prstGeom>
        <a:solidFill>
          <a:schemeClr val="accent2">
            <a:alpha val="90000"/>
            <a:tint val="40000"/>
            <a:hueOff val="0"/>
            <a:satOff val="0"/>
            <a:lumOff val="0"/>
            <a:alphaOff val="0"/>
          </a:schemeClr>
        </a:solidFill>
        <a:ln w="1905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CA6B2FCF-59DB-4BCF-8D1B-0763C60B0D98}">
      <dsp:nvSpPr>
        <dsp:cNvPr id="0" name=""/>
        <dsp:cNvSpPr/>
      </dsp:nvSpPr>
      <dsp:spPr>
        <a:xfrm>
          <a:off x="388620" y="1874312"/>
          <a:ext cx="7355309" cy="383760"/>
        </a:xfrm>
        <a:prstGeom prst="roundRect">
          <a:avLst/>
        </a:prstGeom>
        <a:solidFill>
          <a:schemeClr val="lt1">
            <a:hueOff val="0"/>
            <a:satOff val="0"/>
            <a:lumOff val="0"/>
            <a:alphaOff val="0"/>
          </a:schemeClr>
        </a:solidFill>
        <a:ln w="1905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5645" tIns="0" rIns="205645" bIns="0" numCol="1" spcCol="1270" anchor="ctr" anchorCtr="0">
          <a:noAutofit/>
        </a:bodyPr>
        <a:lstStyle/>
        <a:p>
          <a:pPr lvl="0" algn="l" defTabSz="1066800">
            <a:lnSpc>
              <a:spcPct val="90000"/>
            </a:lnSpc>
            <a:spcBef>
              <a:spcPct val="0"/>
            </a:spcBef>
            <a:spcAft>
              <a:spcPct val="35000"/>
            </a:spcAft>
          </a:pPr>
          <a:r>
            <a:rPr lang="fr-FR" sz="2400" b="1" kern="1200" dirty="0" smtClean="0"/>
            <a:t>La terminologie de la sécurité d’information</a:t>
          </a:r>
          <a:endParaRPr lang="fr-FR" sz="2400" b="1" kern="1200" dirty="0"/>
        </a:p>
      </dsp:txBody>
      <dsp:txXfrm>
        <a:off x="407354" y="1893046"/>
        <a:ext cx="7317841" cy="346292"/>
      </dsp:txXfrm>
    </dsp:sp>
    <dsp:sp modelId="{80666E1F-22A3-4D35-9D3C-7F7B0DB10D7C}">
      <dsp:nvSpPr>
        <dsp:cNvPr id="0" name=""/>
        <dsp:cNvSpPr/>
      </dsp:nvSpPr>
      <dsp:spPr>
        <a:xfrm>
          <a:off x="0" y="2655872"/>
          <a:ext cx="7772400" cy="327600"/>
        </a:xfrm>
        <a:prstGeom prst="rect">
          <a:avLst/>
        </a:prstGeom>
        <a:solidFill>
          <a:schemeClr val="accent2">
            <a:alpha val="90000"/>
            <a:tint val="40000"/>
            <a:hueOff val="0"/>
            <a:satOff val="0"/>
            <a:lumOff val="0"/>
            <a:alphaOff val="0"/>
          </a:schemeClr>
        </a:solidFill>
        <a:ln w="1905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571D1E7-5B83-4656-B735-84934B545F1C}">
      <dsp:nvSpPr>
        <dsp:cNvPr id="0" name=""/>
        <dsp:cNvSpPr/>
      </dsp:nvSpPr>
      <dsp:spPr>
        <a:xfrm>
          <a:off x="388620" y="2463992"/>
          <a:ext cx="7355309" cy="383760"/>
        </a:xfrm>
        <a:prstGeom prst="roundRect">
          <a:avLst/>
        </a:prstGeom>
        <a:solidFill>
          <a:schemeClr val="lt1">
            <a:hueOff val="0"/>
            <a:satOff val="0"/>
            <a:lumOff val="0"/>
            <a:alphaOff val="0"/>
          </a:schemeClr>
        </a:solidFill>
        <a:ln w="1905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5645" tIns="0" rIns="205645" bIns="0" numCol="1" spcCol="1270" anchor="ctr" anchorCtr="0">
          <a:noAutofit/>
        </a:bodyPr>
        <a:lstStyle/>
        <a:p>
          <a:pPr lvl="0" algn="l" defTabSz="1066800">
            <a:lnSpc>
              <a:spcPct val="90000"/>
            </a:lnSpc>
            <a:spcBef>
              <a:spcPct val="0"/>
            </a:spcBef>
            <a:spcAft>
              <a:spcPct val="35000"/>
            </a:spcAft>
          </a:pPr>
          <a:r>
            <a:rPr lang="fr-FR" sz="2400" b="1" kern="1200" dirty="0" smtClean="0"/>
            <a:t>La norme ISO 27000 pour le SMSI</a:t>
          </a:r>
          <a:endParaRPr lang="fr-FR" sz="2400" b="1" kern="1200" dirty="0"/>
        </a:p>
      </dsp:txBody>
      <dsp:txXfrm>
        <a:off x="407354" y="2482726"/>
        <a:ext cx="7317841" cy="346292"/>
      </dsp:txXfrm>
    </dsp:sp>
    <dsp:sp modelId="{8DFE69EF-337B-474F-BC46-E94BD1BB8DC3}">
      <dsp:nvSpPr>
        <dsp:cNvPr id="0" name=""/>
        <dsp:cNvSpPr/>
      </dsp:nvSpPr>
      <dsp:spPr>
        <a:xfrm>
          <a:off x="0" y="3245552"/>
          <a:ext cx="7772400" cy="327600"/>
        </a:xfrm>
        <a:prstGeom prst="rect">
          <a:avLst/>
        </a:prstGeom>
        <a:solidFill>
          <a:schemeClr val="accent2">
            <a:alpha val="90000"/>
            <a:tint val="40000"/>
            <a:hueOff val="0"/>
            <a:satOff val="0"/>
            <a:lumOff val="0"/>
            <a:alphaOff val="0"/>
          </a:schemeClr>
        </a:solidFill>
        <a:ln w="1905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3795BF46-2369-409D-B11A-FFB3C5CC69C2}">
      <dsp:nvSpPr>
        <dsp:cNvPr id="0" name=""/>
        <dsp:cNvSpPr/>
      </dsp:nvSpPr>
      <dsp:spPr>
        <a:xfrm>
          <a:off x="388620" y="3053672"/>
          <a:ext cx="7355309" cy="383760"/>
        </a:xfrm>
        <a:prstGeom prst="roundRect">
          <a:avLst/>
        </a:prstGeom>
        <a:solidFill>
          <a:schemeClr val="lt1">
            <a:hueOff val="0"/>
            <a:satOff val="0"/>
            <a:lumOff val="0"/>
            <a:alphaOff val="0"/>
          </a:schemeClr>
        </a:solidFill>
        <a:ln w="1905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5645" tIns="0" rIns="205645" bIns="0" numCol="1" spcCol="1270" anchor="ctr" anchorCtr="0">
          <a:noAutofit/>
        </a:bodyPr>
        <a:lstStyle/>
        <a:p>
          <a:pPr lvl="0" algn="l" defTabSz="1066800">
            <a:lnSpc>
              <a:spcPct val="90000"/>
            </a:lnSpc>
            <a:spcBef>
              <a:spcPct val="0"/>
            </a:spcBef>
            <a:spcAft>
              <a:spcPct val="35000"/>
            </a:spcAft>
          </a:pPr>
          <a:r>
            <a:rPr lang="fr-FR" sz="2400" b="1" kern="1200" dirty="0" smtClean="0"/>
            <a:t>Le processus de certification </a:t>
          </a:r>
          <a:r>
            <a:rPr lang="fr-FR" sz="2400" b="1" kern="1200" dirty="0" smtClean="0"/>
            <a:t>ISO 27000</a:t>
          </a:r>
          <a:endParaRPr lang="fr-FR" sz="2400" b="1" kern="1200" dirty="0"/>
        </a:p>
      </dsp:txBody>
      <dsp:txXfrm>
        <a:off x="407354" y="3072406"/>
        <a:ext cx="7317841" cy="346292"/>
      </dsp:txXfrm>
    </dsp:sp>
    <dsp:sp modelId="{40E0F230-1C13-43C0-B694-8BB5DFCF2170}">
      <dsp:nvSpPr>
        <dsp:cNvPr id="0" name=""/>
        <dsp:cNvSpPr/>
      </dsp:nvSpPr>
      <dsp:spPr>
        <a:xfrm>
          <a:off x="0" y="3835232"/>
          <a:ext cx="7772400" cy="327600"/>
        </a:xfrm>
        <a:prstGeom prst="rect">
          <a:avLst/>
        </a:prstGeom>
        <a:solidFill>
          <a:schemeClr val="accent2">
            <a:alpha val="90000"/>
            <a:tint val="40000"/>
            <a:hueOff val="0"/>
            <a:satOff val="0"/>
            <a:lumOff val="0"/>
            <a:alphaOff val="0"/>
          </a:schemeClr>
        </a:solidFill>
        <a:ln w="1905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3C7AADD3-43F3-4D1C-B0EE-03E33BE0E60E}">
      <dsp:nvSpPr>
        <dsp:cNvPr id="0" name=""/>
        <dsp:cNvSpPr/>
      </dsp:nvSpPr>
      <dsp:spPr>
        <a:xfrm>
          <a:off x="370023" y="3643352"/>
          <a:ext cx="7400471" cy="383760"/>
        </a:xfrm>
        <a:prstGeom prst="roundRect">
          <a:avLst/>
        </a:prstGeom>
        <a:solidFill>
          <a:schemeClr val="lt1">
            <a:hueOff val="0"/>
            <a:satOff val="0"/>
            <a:lumOff val="0"/>
            <a:alphaOff val="0"/>
          </a:schemeClr>
        </a:solidFill>
        <a:ln w="1905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5645" tIns="0" rIns="205645" bIns="0" numCol="1" spcCol="1270" anchor="ctr" anchorCtr="0">
          <a:noAutofit/>
        </a:bodyPr>
        <a:lstStyle/>
        <a:p>
          <a:pPr lvl="0" algn="l" defTabSz="1066800">
            <a:lnSpc>
              <a:spcPct val="90000"/>
            </a:lnSpc>
            <a:spcBef>
              <a:spcPct val="0"/>
            </a:spcBef>
            <a:spcAft>
              <a:spcPct val="35000"/>
            </a:spcAft>
          </a:pPr>
          <a:r>
            <a:rPr lang="fr-FR" sz="2400" b="1" kern="1200" dirty="0" smtClean="0"/>
            <a:t>La boite à outils ISO 27000</a:t>
          </a:r>
          <a:endParaRPr lang="fr-FR" sz="2400" b="1" kern="1200" dirty="0"/>
        </a:p>
      </dsp:txBody>
      <dsp:txXfrm>
        <a:off x="388757" y="3662086"/>
        <a:ext cx="7363003" cy="346292"/>
      </dsp:txXfrm>
    </dsp:sp>
    <dsp:sp modelId="{8A13A4E0-BFF8-4182-ACF9-E09FBAFAC258}">
      <dsp:nvSpPr>
        <dsp:cNvPr id="0" name=""/>
        <dsp:cNvSpPr/>
      </dsp:nvSpPr>
      <dsp:spPr>
        <a:xfrm>
          <a:off x="0" y="4424912"/>
          <a:ext cx="7772400" cy="327600"/>
        </a:xfrm>
        <a:prstGeom prst="rect">
          <a:avLst/>
        </a:prstGeom>
        <a:solidFill>
          <a:schemeClr val="accent2">
            <a:alpha val="90000"/>
            <a:tint val="40000"/>
            <a:hueOff val="0"/>
            <a:satOff val="0"/>
            <a:lumOff val="0"/>
            <a:alphaOff val="0"/>
          </a:schemeClr>
        </a:solidFill>
        <a:ln w="1905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A6D97E9B-3A02-4E38-BE7E-065399E8FD36}">
      <dsp:nvSpPr>
        <dsp:cNvPr id="0" name=""/>
        <dsp:cNvSpPr/>
      </dsp:nvSpPr>
      <dsp:spPr>
        <a:xfrm>
          <a:off x="370023" y="4233032"/>
          <a:ext cx="7400471" cy="383760"/>
        </a:xfrm>
        <a:prstGeom prst="roundRect">
          <a:avLst/>
        </a:prstGeom>
        <a:solidFill>
          <a:schemeClr val="lt1">
            <a:hueOff val="0"/>
            <a:satOff val="0"/>
            <a:lumOff val="0"/>
            <a:alphaOff val="0"/>
          </a:schemeClr>
        </a:solidFill>
        <a:ln w="1905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5645" tIns="0" rIns="205645" bIns="0" numCol="1" spcCol="1270" anchor="ctr" anchorCtr="0">
          <a:noAutofit/>
        </a:bodyPr>
        <a:lstStyle/>
        <a:p>
          <a:pPr lvl="0" algn="l" defTabSz="1066800">
            <a:lnSpc>
              <a:spcPct val="90000"/>
            </a:lnSpc>
            <a:spcBef>
              <a:spcPct val="0"/>
            </a:spcBef>
            <a:spcAft>
              <a:spcPct val="35000"/>
            </a:spcAft>
          </a:pPr>
          <a:r>
            <a:rPr lang="fr-FR" sz="2400" b="1" kern="1200" dirty="0" smtClean="0"/>
            <a:t>Conclusion</a:t>
          </a:r>
          <a:endParaRPr lang="fr-FR" sz="2400" b="1" kern="1200" dirty="0"/>
        </a:p>
      </dsp:txBody>
      <dsp:txXfrm>
        <a:off x="388757" y="4251766"/>
        <a:ext cx="7363003" cy="34629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A6A08C4-01D9-48B7-8E65-D5E6EA95A5DD}">
      <dsp:nvSpPr>
        <dsp:cNvPr id="0" name=""/>
        <dsp:cNvSpPr/>
      </dsp:nvSpPr>
      <dsp:spPr>
        <a:xfrm>
          <a:off x="2972891" y="2108472"/>
          <a:ext cx="2108079" cy="501627"/>
        </a:xfrm>
        <a:custGeom>
          <a:avLst/>
          <a:gdLst/>
          <a:ahLst/>
          <a:cxnLst/>
          <a:rect l="0" t="0" r="0" b="0"/>
          <a:pathLst>
            <a:path>
              <a:moveTo>
                <a:pt x="0" y="0"/>
              </a:moveTo>
              <a:lnTo>
                <a:pt x="0" y="341844"/>
              </a:lnTo>
              <a:lnTo>
                <a:pt x="2108079" y="341844"/>
              </a:lnTo>
              <a:lnTo>
                <a:pt x="2108079" y="501627"/>
              </a:lnTo>
            </a:path>
          </a:pathLst>
        </a:cu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60AE36E-ABB4-4DCF-8096-F288EEBCE992}">
      <dsp:nvSpPr>
        <dsp:cNvPr id="0" name=""/>
        <dsp:cNvSpPr/>
      </dsp:nvSpPr>
      <dsp:spPr>
        <a:xfrm>
          <a:off x="2927171" y="2108472"/>
          <a:ext cx="91440" cy="501627"/>
        </a:xfrm>
        <a:custGeom>
          <a:avLst/>
          <a:gdLst/>
          <a:ahLst/>
          <a:cxnLst/>
          <a:rect l="0" t="0" r="0" b="0"/>
          <a:pathLst>
            <a:path>
              <a:moveTo>
                <a:pt x="45720" y="0"/>
              </a:moveTo>
              <a:lnTo>
                <a:pt x="45720" y="501627"/>
              </a:lnTo>
            </a:path>
          </a:pathLst>
        </a:cu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96773A7-620E-4E6A-96CA-95C7BF540433}">
      <dsp:nvSpPr>
        <dsp:cNvPr id="0" name=""/>
        <dsp:cNvSpPr/>
      </dsp:nvSpPr>
      <dsp:spPr>
        <a:xfrm>
          <a:off x="864811" y="2108472"/>
          <a:ext cx="2108079" cy="501627"/>
        </a:xfrm>
        <a:custGeom>
          <a:avLst/>
          <a:gdLst/>
          <a:ahLst/>
          <a:cxnLst/>
          <a:rect l="0" t="0" r="0" b="0"/>
          <a:pathLst>
            <a:path>
              <a:moveTo>
                <a:pt x="2108079" y="0"/>
              </a:moveTo>
              <a:lnTo>
                <a:pt x="2108079" y="341844"/>
              </a:lnTo>
              <a:lnTo>
                <a:pt x="0" y="341844"/>
              </a:lnTo>
              <a:lnTo>
                <a:pt x="0" y="501627"/>
              </a:lnTo>
            </a:path>
          </a:pathLst>
        </a:cu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B50D473-C802-4B22-9C77-E897829DA482}">
      <dsp:nvSpPr>
        <dsp:cNvPr id="0" name=""/>
        <dsp:cNvSpPr/>
      </dsp:nvSpPr>
      <dsp:spPr>
        <a:xfrm>
          <a:off x="2110494" y="1013229"/>
          <a:ext cx="1724792" cy="1095243"/>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89E41F1-330D-4BD6-9137-E309975AA9F3}">
      <dsp:nvSpPr>
        <dsp:cNvPr id="0" name=""/>
        <dsp:cNvSpPr/>
      </dsp:nvSpPr>
      <dsp:spPr>
        <a:xfrm>
          <a:off x="2302138" y="1195291"/>
          <a:ext cx="1724792" cy="1095243"/>
        </a:xfrm>
        <a:prstGeom prst="roundRect">
          <a:avLst>
            <a:gd name="adj" fmla="val 10000"/>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fr-FR" sz="1800" b="1" kern="1200" dirty="0" smtClean="0"/>
            <a:t>Les vulnérabilités</a:t>
          </a:r>
          <a:endParaRPr lang="fr-FR" sz="1800" b="1" kern="1200" dirty="0"/>
        </a:p>
      </dsp:txBody>
      <dsp:txXfrm>
        <a:off x="2334217" y="1227370"/>
        <a:ext cx="1660634" cy="1031085"/>
      </dsp:txXfrm>
    </dsp:sp>
    <dsp:sp modelId="{4C7DE6CE-B302-4833-BFD2-8AC7FB6CB610}">
      <dsp:nvSpPr>
        <dsp:cNvPr id="0" name=""/>
        <dsp:cNvSpPr/>
      </dsp:nvSpPr>
      <dsp:spPr>
        <a:xfrm>
          <a:off x="2415" y="2610099"/>
          <a:ext cx="1724792" cy="1095243"/>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ACCA44F-50CC-4F2F-9C4F-5A718A44AE6E}">
      <dsp:nvSpPr>
        <dsp:cNvPr id="0" name=""/>
        <dsp:cNvSpPr/>
      </dsp:nvSpPr>
      <dsp:spPr>
        <a:xfrm>
          <a:off x="194059" y="2792161"/>
          <a:ext cx="1724792" cy="1095243"/>
        </a:xfrm>
        <a:prstGeom prst="roundRect">
          <a:avLst>
            <a:gd name="adj" fmla="val 10000"/>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fr-FR" sz="1600" kern="1200" dirty="0" smtClean="0"/>
            <a:t>Vulnérabilités physiques</a:t>
          </a:r>
          <a:endParaRPr lang="fr-FR" sz="1600" kern="1200" dirty="0"/>
        </a:p>
      </dsp:txBody>
      <dsp:txXfrm>
        <a:off x="226138" y="2824240"/>
        <a:ext cx="1660634" cy="1031085"/>
      </dsp:txXfrm>
    </dsp:sp>
    <dsp:sp modelId="{B6C8C69E-9DF2-4995-9960-CC7A0AE8D9C2}">
      <dsp:nvSpPr>
        <dsp:cNvPr id="0" name=""/>
        <dsp:cNvSpPr/>
      </dsp:nvSpPr>
      <dsp:spPr>
        <a:xfrm>
          <a:off x="2110494" y="2610099"/>
          <a:ext cx="1724792" cy="1095243"/>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1C7913B-12D7-4E88-A95C-59A2A9A587B2}">
      <dsp:nvSpPr>
        <dsp:cNvPr id="0" name=""/>
        <dsp:cNvSpPr/>
      </dsp:nvSpPr>
      <dsp:spPr>
        <a:xfrm>
          <a:off x="2302138" y="2792161"/>
          <a:ext cx="1724792" cy="1095243"/>
        </a:xfrm>
        <a:prstGeom prst="roundRect">
          <a:avLst>
            <a:gd name="adj" fmla="val 10000"/>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fr-FR" sz="1600" kern="1200" dirty="0" smtClean="0"/>
            <a:t>Vulnérabilités organisationnelles</a:t>
          </a:r>
          <a:endParaRPr lang="fr-FR" sz="1600" kern="1200" dirty="0"/>
        </a:p>
      </dsp:txBody>
      <dsp:txXfrm>
        <a:off x="2334217" y="2824240"/>
        <a:ext cx="1660634" cy="1031085"/>
      </dsp:txXfrm>
    </dsp:sp>
    <dsp:sp modelId="{5CC76110-2712-421D-800B-D0C60931FF74}">
      <dsp:nvSpPr>
        <dsp:cNvPr id="0" name=""/>
        <dsp:cNvSpPr/>
      </dsp:nvSpPr>
      <dsp:spPr>
        <a:xfrm>
          <a:off x="4218574" y="2610099"/>
          <a:ext cx="1724792" cy="1095243"/>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7BC8CE8-C4CA-41BD-88A1-8197B72515B5}">
      <dsp:nvSpPr>
        <dsp:cNvPr id="0" name=""/>
        <dsp:cNvSpPr/>
      </dsp:nvSpPr>
      <dsp:spPr>
        <a:xfrm>
          <a:off x="4410217" y="2792161"/>
          <a:ext cx="1724792" cy="1095243"/>
        </a:xfrm>
        <a:prstGeom prst="roundRect">
          <a:avLst>
            <a:gd name="adj" fmla="val 10000"/>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fr-FR" sz="1600" kern="1200" dirty="0" smtClean="0"/>
            <a:t>Vulnérabilité technologiques</a:t>
          </a:r>
          <a:endParaRPr lang="fr-FR" sz="1600" kern="1200" dirty="0"/>
        </a:p>
      </dsp:txBody>
      <dsp:txXfrm>
        <a:off x="4442296" y="2824240"/>
        <a:ext cx="1660634" cy="1031085"/>
      </dsp:txXfrm>
    </dsp:sp>
    <dsp:sp modelId="{5BFAC92A-81E0-4450-AA9A-ACEB61DC1D17}">
      <dsp:nvSpPr>
        <dsp:cNvPr id="0" name=""/>
        <dsp:cNvSpPr/>
      </dsp:nvSpPr>
      <dsp:spPr>
        <a:xfrm>
          <a:off x="4196203" y="1003799"/>
          <a:ext cx="1724792" cy="1095243"/>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FBEAC7D-D379-4E46-8093-C74932BD54E4}">
      <dsp:nvSpPr>
        <dsp:cNvPr id="0" name=""/>
        <dsp:cNvSpPr/>
      </dsp:nvSpPr>
      <dsp:spPr>
        <a:xfrm>
          <a:off x="4387847" y="1185861"/>
          <a:ext cx="1724792" cy="1095243"/>
        </a:xfrm>
        <a:prstGeom prst="roundRect">
          <a:avLst>
            <a:gd name="adj" fmla="val 10000"/>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fr-FR" sz="1800" b="1" kern="1200" dirty="0" smtClean="0"/>
            <a:t>Les  menaces</a:t>
          </a:r>
        </a:p>
      </dsp:txBody>
      <dsp:txXfrm>
        <a:off x="4419926" y="1217940"/>
        <a:ext cx="1660634" cy="1031085"/>
      </dsp:txXfrm>
    </dsp:sp>
    <dsp:sp modelId="{46D3E10D-1FA7-4E58-B784-828458F4E5C9}">
      <dsp:nvSpPr>
        <dsp:cNvPr id="0" name=""/>
        <dsp:cNvSpPr/>
      </dsp:nvSpPr>
      <dsp:spPr>
        <a:xfrm>
          <a:off x="6329069" y="1003799"/>
          <a:ext cx="1724792" cy="1095243"/>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305A66C-A8D8-4CD0-9915-A871C56746B6}">
      <dsp:nvSpPr>
        <dsp:cNvPr id="0" name=""/>
        <dsp:cNvSpPr/>
      </dsp:nvSpPr>
      <dsp:spPr>
        <a:xfrm>
          <a:off x="6520712" y="1185861"/>
          <a:ext cx="1724792" cy="1095243"/>
        </a:xfrm>
        <a:prstGeom prst="roundRect">
          <a:avLst>
            <a:gd name="adj" fmla="val 10000"/>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fr-FR" sz="1800" b="1" kern="1200" dirty="0" smtClean="0"/>
            <a:t>Le risque</a:t>
          </a:r>
          <a:endParaRPr lang="fr-FR" sz="1800" b="1" kern="1200" dirty="0"/>
        </a:p>
      </dsp:txBody>
      <dsp:txXfrm>
        <a:off x="6552791" y="1217940"/>
        <a:ext cx="1660634" cy="1031085"/>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338229B-B5A3-4705-BE22-7D6427B902BB}">
      <dsp:nvSpPr>
        <dsp:cNvPr id="0" name=""/>
        <dsp:cNvSpPr/>
      </dsp:nvSpPr>
      <dsp:spPr>
        <a:xfrm>
          <a:off x="2504100" y="0"/>
          <a:ext cx="5641982" cy="2516043"/>
        </a:xfrm>
        <a:prstGeom prst="rightArrow">
          <a:avLst>
            <a:gd name="adj1" fmla="val 75000"/>
            <a:gd name="adj2" fmla="val 50000"/>
          </a:avLst>
        </a:prstGeom>
        <a:solidFill>
          <a:schemeClr val="accent1">
            <a:alpha val="90000"/>
            <a:tint val="40000"/>
            <a:hueOff val="0"/>
            <a:satOff val="0"/>
            <a:lumOff val="0"/>
            <a:alphaOff val="0"/>
          </a:schemeClr>
        </a:solidFill>
        <a:ln w="1905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160" tIns="10160" rIns="10160" bIns="10160" numCol="1" spcCol="1270" anchor="t" anchorCtr="0">
          <a:noAutofit/>
        </a:bodyPr>
        <a:lstStyle/>
        <a:p>
          <a:pPr marL="171450" lvl="1" indent="-171450" algn="l" defTabSz="711200">
            <a:lnSpc>
              <a:spcPct val="90000"/>
            </a:lnSpc>
            <a:spcBef>
              <a:spcPct val="0"/>
            </a:spcBef>
            <a:spcAft>
              <a:spcPct val="15000"/>
            </a:spcAft>
            <a:buChar char="••"/>
          </a:pPr>
          <a:r>
            <a:rPr lang="fr-FR" sz="1600" kern="1200" dirty="0" smtClean="0"/>
            <a:t>La norme intègre les " bonnes pratiques " dans le domaine, et présente une démarche claire et cohérente à suivre</a:t>
          </a:r>
          <a:endParaRPr lang="fr-FR" sz="1600" kern="1200" dirty="0"/>
        </a:p>
        <a:p>
          <a:pPr marL="171450" lvl="1" indent="-171450" algn="l" defTabSz="711200">
            <a:lnSpc>
              <a:spcPct val="90000"/>
            </a:lnSpc>
            <a:spcBef>
              <a:spcPct val="0"/>
            </a:spcBef>
            <a:spcAft>
              <a:spcPct val="15000"/>
            </a:spcAft>
            <a:buChar char="••"/>
          </a:pPr>
          <a:r>
            <a:rPr lang="fr-FR" sz="1600" kern="1200" dirty="0" smtClean="0"/>
            <a:t>La norme intègre les " bonnes pratiques " dans le domaine, et présente une démarche claire et cohérente à suivre.</a:t>
          </a:r>
          <a:endParaRPr lang="fr-FR" sz="1600" kern="1200" dirty="0"/>
        </a:p>
        <a:p>
          <a:pPr marL="171450" lvl="1" indent="-171450" algn="l" defTabSz="711200">
            <a:lnSpc>
              <a:spcPct val="90000"/>
            </a:lnSpc>
            <a:spcBef>
              <a:spcPct val="0"/>
            </a:spcBef>
            <a:spcAft>
              <a:spcPct val="15000"/>
            </a:spcAft>
            <a:buChar char="••"/>
          </a:pPr>
          <a:r>
            <a:rPr lang="fr-FR" sz="1600" kern="1200" dirty="0" smtClean="0"/>
            <a:t>Adopter une norme a aussi pour conséquence d'instaurer une culture de sécurité et de conduire à une gouvernance de la SSI en entreprise</a:t>
          </a:r>
          <a:endParaRPr lang="fr-FR" sz="1600" kern="1200" dirty="0"/>
        </a:p>
      </dsp:txBody>
      <dsp:txXfrm>
        <a:off x="2504100" y="314505"/>
        <a:ext cx="4698466" cy="1887033"/>
      </dsp:txXfrm>
    </dsp:sp>
    <dsp:sp modelId="{6505104F-C2E3-4DDE-962A-4CD2058ED74D}">
      <dsp:nvSpPr>
        <dsp:cNvPr id="0" name=""/>
        <dsp:cNvSpPr/>
      </dsp:nvSpPr>
      <dsp:spPr>
        <a:xfrm>
          <a:off x="0" y="257166"/>
          <a:ext cx="2496783" cy="1795685"/>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41910" rIns="83820" bIns="41910" numCol="1" spcCol="1270" anchor="ctr" anchorCtr="0">
          <a:noAutofit/>
        </a:bodyPr>
        <a:lstStyle/>
        <a:p>
          <a:pPr lvl="0" algn="ctr" defTabSz="977900">
            <a:lnSpc>
              <a:spcPct val="90000"/>
            </a:lnSpc>
            <a:spcBef>
              <a:spcPct val="0"/>
            </a:spcBef>
            <a:spcAft>
              <a:spcPct val="35000"/>
            </a:spcAft>
          </a:pPr>
          <a:r>
            <a:rPr lang="fr-FR" sz="2200" kern="1200" dirty="0" smtClean="0"/>
            <a:t>Les motivations intra-organisationnelles</a:t>
          </a:r>
          <a:endParaRPr lang="fr-FR" sz="2200" kern="1200" dirty="0"/>
        </a:p>
      </dsp:txBody>
      <dsp:txXfrm>
        <a:off x="87658" y="344824"/>
        <a:ext cx="2321467" cy="1620369"/>
      </dsp:txXfrm>
    </dsp:sp>
    <dsp:sp modelId="{7D0136F1-23D8-411E-BD60-EFA60BC30F88}">
      <dsp:nvSpPr>
        <dsp:cNvPr id="0" name=""/>
        <dsp:cNvSpPr/>
      </dsp:nvSpPr>
      <dsp:spPr>
        <a:xfrm>
          <a:off x="2570603" y="2686065"/>
          <a:ext cx="5582796" cy="1795685"/>
        </a:xfrm>
        <a:prstGeom prst="rightArrow">
          <a:avLst>
            <a:gd name="adj1" fmla="val 75000"/>
            <a:gd name="adj2" fmla="val 50000"/>
          </a:avLst>
        </a:prstGeom>
        <a:solidFill>
          <a:schemeClr val="accent1">
            <a:alpha val="90000"/>
            <a:tint val="40000"/>
            <a:hueOff val="0"/>
            <a:satOff val="0"/>
            <a:lumOff val="0"/>
            <a:alphaOff val="0"/>
          </a:schemeClr>
        </a:solidFill>
        <a:ln w="1905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795" tIns="10795" rIns="10795" bIns="10795" numCol="1" spcCol="1270" anchor="t" anchorCtr="0">
          <a:noAutofit/>
        </a:bodyPr>
        <a:lstStyle/>
        <a:p>
          <a:pPr marL="171450" lvl="1" indent="-171450" algn="l" defTabSz="755650">
            <a:lnSpc>
              <a:spcPct val="90000"/>
            </a:lnSpc>
            <a:spcBef>
              <a:spcPct val="0"/>
            </a:spcBef>
            <a:spcAft>
              <a:spcPct val="15000"/>
            </a:spcAft>
            <a:buChar char="••"/>
          </a:pPr>
          <a:r>
            <a:rPr lang="fr-FR" sz="1700" kern="1200" dirty="0" smtClean="0"/>
            <a:t>L’adoption d’une norme permettre de renforcer la confiance des parties prenantes dans l’organisation;</a:t>
          </a:r>
          <a:endParaRPr lang="fr-FR" sz="1700" kern="1200" dirty="0"/>
        </a:p>
        <a:p>
          <a:pPr marL="171450" lvl="1" indent="-171450" algn="l" defTabSz="755650" rtl="0">
            <a:lnSpc>
              <a:spcPct val="90000"/>
            </a:lnSpc>
            <a:spcBef>
              <a:spcPct val="0"/>
            </a:spcBef>
            <a:spcAft>
              <a:spcPct val="15000"/>
            </a:spcAft>
            <a:buChar char="••"/>
          </a:pPr>
          <a:r>
            <a:rPr lang="fr-FR" sz="1700" kern="1200" dirty="0" smtClean="0"/>
            <a:t>La certification constitue le "faire-valoir" d'une bonne sécurité, elle peut être exigée lors d'appels d'offres et facilite les audits.</a:t>
          </a:r>
          <a:endParaRPr lang="fr-FR" sz="1700" kern="1200" dirty="0"/>
        </a:p>
      </dsp:txBody>
      <dsp:txXfrm>
        <a:off x="2570603" y="2910526"/>
        <a:ext cx="4909414" cy="1346763"/>
      </dsp:txXfrm>
    </dsp:sp>
    <dsp:sp modelId="{43CB975B-123D-4C9B-8C4E-060CA33C77D5}">
      <dsp:nvSpPr>
        <dsp:cNvPr id="0" name=""/>
        <dsp:cNvSpPr/>
      </dsp:nvSpPr>
      <dsp:spPr>
        <a:xfrm>
          <a:off x="0" y="2686065"/>
          <a:ext cx="2513954" cy="1795685"/>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41910" rIns="83820" bIns="41910" numCol="1" spcCol="1270" anchor="ctr" anchorCtr="0">
          <a:noAutofit/>
        </a:bodyPr>
        <a:lstStyle/>
        <a:p>
          <a:pPr lvl="0" algn="ctr" defTabSz="977900">
            <a:lnSpc>
              <a:spcPct val="90000"/>
            </a:lnSpc>
            <a:spcBef>
              <a:spcPct val="0"/>
            </a:spcBef>
            <a:spcAft>
              <a:spcPct val="35000"/>
            </a:spcAft>
          </a:pPr>
          <a:r>
            <a:rPr lang="fr-FR" sz="2200" kern="1200" dirty="0" smtClean="0"/>
            <a:t>Les motivations inter-organisationnelles </a:t>
          </a:r>
          <a:endParaRPr lang="fr-FR" sz="2200" kern="1200" dirty="0"/>
        </a:p>
      </dsp:txBody>
      <dsp:txXfrm>
        <a:off x="87658" y="2773723"/>
        <a:ext cx="2338638" cy="1620369"/>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4EA0D24-6AC1-4084-B8F9-D1630BC1A879}" type="datetimeFigureOut">
              <a:rPr lang="fr-FR" smtClean="0"/>
              <a:pPr/>
              <a:t>15/11/2022</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F5C04DA-DD61-43C0-9BC6-873CB62AF034}" type="slidenum">
              <a:rPr lang="fr-FR" smtClean="0"/>
              <a:pPr/>
              <a:t>‹N°›</a:t>
            </a:fld>
            <a:endParaRPr lang="fr-F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4A565AE7-82C6-44DF-9345-14E23ECCEDF7}" type="slidenum">
              <a:rPr lang="fr-FR" smtClean="0"/>
              <a:pPr/>
              <a:t>3</a:t>
            </a:fld>
            <a:endParaRPr lang="fr-FR" dirty="0"/>
          </a:p>
        </p:txBody>
      </p:sp>
      <p:sp>
        <p:nvSpPr>
          <p:cNvPr id="5" name="Espace réservé du pied de page 4"/>
          <p:cNvSpPr>
            <a:spLocks noGrp="1"/>
          </p:cNvSpPr>
          <p:nvPr>
            <p:ph type="ftr" sz="quarter" idx="11"/>
          </p:nvPr>
        </p:nvSpPr>
        <p:spPr/>
        <p:txBody>
          <a:bodyPr/>
          <a:lstStyle/>
          <a:p>
            <a:r>
              <a:rPr lang="fr-FR" dirty="0" smtClean="0"/>
              <a:t>Projet de fin d'étude</a:t>
            </a:r>
            <a:endParaRPr lang="fr-FR"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sz="1200" kern="1200" dirty="0" smtClean="0">
                <a:solidFill>
                  <a:schemeClr val="tx1"/>
                </a:solidFill>
                <a:latin typeface="+mn-lt"/>
                <a:ea typeface="+mn-ea"/>
                <a:cs typeface="+mn-cs"/>
              </a:rPr>
              <a:t>Un SMSI définit le cadre d’une amélioration continue de la sécurité de l’information, en se basant  principalement sur une approche de gestion des risques.</a:t>
            </a:r>
            <a:endParaRPr lang="fr-FR" dirty="0"/>
          </a:p>
        </p:txBody>
      </p:sp>
      <p:sp>
        <p:nvSpPr>
          <p:cNvPr id="4" name="Espace réservé du numéro de diapositive 3"/>
          <p:cNvSpPr>
            <a:spLocks noGrp="1"/>
          </p:cNvSpPr>
          <p:nvPr>
            <p:ph type="sldNum" sz="quarter" idx="10"/>
          </p:nvPr>
        </p:nvSpPr>
        <p:spPr/>
        <p:txBody>
          <a:bodyPr/>
          <a:lstStyle/>
          <a:p>
            <a:fld id="{2F5C04DA-DD61-43C0-9BC6-873CB62AF034}" type="slidenum">
              <a:rPr lang="fr-FR" smtClean="0"/>
              <a:pPr/>
              <a:t>10</a:t>
            </a:fld>
            <a:endParaRPr lang="fr-F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dirty="0" smtClean="0"/>
              <a:t>Toujours</a:t>
            </a:r>
            <a:r>
              <a:rPr lang="fr-FR" baseline="0" dirty="0" smtClean="0"/>
              <a:t> dans le modèle de l’amélioration continue </a:t>
            </a:r>
            <a:r>
              <a:rPr lang="fr-FR" baseline="0" dirty="0" err="1" smtClean="0"/>
              <a:t>pdca</a:t>
            </a:r>
            <a:endParaRPr lang="fr-FR" dirty="0"/>
          </a:p>
        </p:txBody>
      </p:sp>
      <p:sp>
        <p:nvSpPr>
          <p:cNvPr id="4" name="Espace réservé du numéro de diapositive 3"/>
          <p:cNvSpPr>
            <a:spLocks noGrp="1"/>
          </p:cNvSpPr>
          <p:nvPr>
            <p:ph type="sldNum" sz="quarter" idx="10"/>
          </p:nvPr>
        </p:nvSpPr>
        <p:spPr/>
        <p:txBody>
          <a:bodyPr/>
          <a:lstStyle/>
          <a:p>
            <a:fld id="{2F5C04DA-DD61-43C0-9BC6-873CB62AF034}" type="slidenum">
              <a:rPr lang="fr-FR" smtClean="0"/>
              <a:pPr/>
              <a:t>26</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re 7"/>
          <p:cNvSpPr>
            <a:spLocks noGrp="1"/>
          </p:cNvSpPr>
          <p:nvPr>
            <p:ph type="ctrTitle"/>
          </p:nvPr>
        </p:nvSpPr>
        <p:spPr>
          <a:xfrm>
            <a:off x="2362200" y="4038600"/>
            <a:ext cx="6477000" cy="1828800"/>
          </a:xfrm>
        </p:spPr>
        <p:txBody>
          <a:bodyPr anchor="b"/>
          <a:lstStyle>
            <a:lvl1pPr>
              <a:defRPr cap="all" baseline="0"/>
            </a:lvl1pPr>
          </a:lstStyle>
          <a:p>
            <a:r>
              <a:rPr kumimoji="0" lang="fr-FR" smtClean="0"/>
              <a:t>Cliquez pour modifier le style du titre</a:t>
            </a:r>
            <a:endParaRPr kumimoji="0" lang="en-US"/>
          </a:p>
        </p:txBody>
      </p:sp>
      <p:sp>
        <p:nvSpPr>
          <p:cNvPr id="9" name="Sous-titr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
        <p:nvSpPr>
          <p:cNvPr id="28" name="Espace réservé de la date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852D3D58-4E96-4B98-9D01-001C3DDFDFE7}" type="datetimeFigureOut">
              <a:rPr lang="fr-FR" smtClean="0"/>
              <a:pPr/>
              <a:t>15/11/2022</a:t>
            </a:fld>
            <a:endParaRPr lang="fr-FR"/>
          </a:p>
        </p:txBody>
      </p:sp>
      <p:sp>
        <p:nvSpPr>
          <p:cNvPr id="17" name="Espace réservé du pied de page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fr-FR"/>
          </a:p>
        </p:txBody>
      </p:sp>
      <p:sp>
        <p:nvSpPr>
          <p:cNvPr id="29" name="Espace réservé du numéro de diapositive 28"/>
          <p:cNvSpPr>
            <a:spLocks noGrp="1"/>
          </p:cNvSpPr>
          <p:nvPr>
            <p:ph type="sldNum" sz="quarter" idx="12"/>
          </p:nvPr>
        </p:nvSpPr>
        <p:spPr>
          <a:xfrm>
            <a:off x="8001000" y="228600"/>
            <a:ext cx="838200" cy="381000"/>
          </a:xfrm>
        </p:spPr>
        <p:txBody>
          <a:bodyPr/>
          <a:lstStyle>
            <a:lvl1pPr>
              <a:defRPr>
                <a:solidFill>
                  <a:schemeClr val="tx2"/>
                </a:solidFill>
              </a:defRPr>
            </a:lvl1pPr>
          </a:lstStyle>
          <a:p>
            <a:fld id="{9F22DEFD-824A-43D5-8BF9-893EFF49CF5A}" type="slidenum">
              <a:rPr lang="fr-FR" smtClean="0"/>
              <a:pPr/>
              <a:t>‹N°›</a:t>
            </a:fld>
            <a:endParaRPr lang="fr-FR"/>
          </a:p>
        </p:txBody>
      </p:sp>
    </p:spTree>
  </p:cSld>
  <p:clrMapOvr>
    <a:overrideClrMapping bg1="dk1" tx1="lt1" bg2="dk2" tx2="lt2" accent1="accent1" accent2="accent2" accent3="accent3" accent4="accent4" accent5="accent5" accent6="accent6" hlink="hlink" folHlink="folHlink"/>
  </p:clrMapOvr>
  <p:transition spd="med">
    <p:cover dir="d"/>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852D3D58-4E96-4B98-9D01-001C3DDFDFE7}" type="datetimeFigureOut">
              <a:rPr lang="fr-FR" smtClean="0"/>
              <a:pPr/>
              <a:t>15/11/2022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F22DEFD-824A-43D5-8BF9-893EFF49CF5A}" type="slidenum">
              <a:rPr lang="fr-FR" smtClean="0"/>
              <a:pPr/>
              <a:t>‹N°›</a:t>
            </a:fld>
            <a:endParaRPr lang="fr-FR"/>
          </a:p>
        </p:txBody>
      </p:sp>
    </p:spTree>
  </p:cSld>
  <p:clrMapOvr>
    <a:masterClrMapping/>
  </p:clrMapOvr>
  <p:transition spd="med">
    <p:cover dir="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itre vertical et texte">
    <p:bg>
      <p:bgRef idx="1001">
        <a:schemeClr val="bg1"/>
      </p:bgRef>
    </p:bg>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553200" y="609600"/>
            <a:ext cx="2057400" cy="5516563"/>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609600"/>
            <a:ext cx="5562600" cy="5516564"/>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a:xfrm>
            <a:off x="6553200" y="6248402"/>
            <a:ext cx="2209800" cy="365125"/>
          </a:xfrm>
        </p:spPr>
        <p:txBody>
          <a:bodyPr/>
          <a:lstStyle/>
          <a:p>
            <a:fld id="{852D3D58-4E96-4B98-9D01-001C3DDFDFE7}" type="datetimeFigureOut">
              <a:rPr lang="fr-FR" smtClean="0"/>
              <a:pPr/>
              <a:t>15/11/2022</a:t>
            </a:fld>
            <a:endParaRPr lang="fr-FR"/>
          </a:p>
        </p:txBody>
      </p:sp>
      <p:sp>
        <p:nvSpPr>
          <p:cNvPr id="5" name="Espace réservé du pied de page 4"/>
          <p:cNvSpPr>
            <a:spLocks noGrp="1"/>
          </p:cNvSpPr>
          <p:nvPr>
            <p:ph type="ftr" sz="quarter" idx="11"/>
          </p:nvPr>
        </p:nvSpPr>
        <p:spPr>
          <a:xfrm>
            <a:off x="457201" y="6248207"/>
            <a:ext cx="5573483" cy="365125"/>
          </a:xfrm>
        </p:spPr>
        <p:txBody>
          <a:bodyPr/>
          <a:lstStyle/>
          <a:p>
            <a:endParaRPr lang="fr-FR"/>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Espace réservé du numéro de diapositive 5"/>
          <p:cNvSpPr>
            <a:spLocks noGrp="1"/>
          </p:cNvSpPr>
          <p:nvPr>
            <p:ph type="sldNum" sz="quarter" idx="12"/>
          </p:nvPr>
        </p:nvSpPr>
        <p:spPr>
          <a:xfrm rot="5400000">
            <a:off x="5989638" y="144462"/>
            <a:ext cx="533400" cy="244476"/>
          </a:xfrm>
        </p:spPr>
        <p:txBody>
          <a:bodyPr/>
          <a:lstStyle/>
          <a:p>
            <a:fld id="{9F22DEFD-824A-43D5-8BF9-893EFF49CF5A}" type="slidenum">
              <a:rPr lang="fr-FR" smtClean="0"/>
              <a:pPr/>
              <a:t>‹N°›</a:t>
            </a:fld>
            <a:endParaRPr lang="fr-FR"/>
          </a:p>
        </p:txBody>
      </p:sp>
    </p:spTree>
  </p:cSld>
  <p:clrMapOvr>
    <a:overrideClrMapping bg1="lt1" tx1="dk1" bg2="lt2" tx2="dk2" accent1="accent1" accent2="accent2" accent3="accent3" accent4="accent4" accent5="accent5" accent6="accent6" hlink="hlink" folHlink="folHlink"/>
  </p:clrMapOvr>
  <p:transition spd="med">
    <p:cover dir="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612648" y="228600"/>
            <a:ext cx="8153400" cy="990600"/>
          </a:xfrm>
        </p:spPr>
        <p:txBody>
          <a:bodyPr/>
          <a:lstStyle/>
          <a:p>
            <a:r>
              <a:rPr kumimoji="0" lang="fr-FR" smtClean="0"/>
              <a:t>Cliquez pour modifier le style du titre</a:t>
            </a:r>
            <a:endParaRPr kumimoji="0" lang="en-US"/>
          </a:p>
        </p:txBody>
      </p:sp>
      <p:sp>
        <p:nvSpPr>
          <p:cNvPr id="4" name="Espace réservé de la date 3"/>
          <p:cNvSpPr>
            <a:spLocks noGrp="1"/>
          </p:cNvSpPr>
          <p:nvPr>
            <p:ph type="dt" sz="half" idx="10"/>
          </p:nvPr>
        </p:nvSpPr>
        <p:spPr/>
        <p:txBody>
          <a:bodyPr/>
          <a:lstStyle/>
          <a:p>
            <a:fld id="{852D3D58-4E96-4B98-9D01-001C3DDFDFE7}" type="datetimeFigureOut">
              <a:rPr lang="fr-FR" smtClean="0"/>
              <a:pPr/>
              <a:t>15/11/2022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lvl1pPr>
              <a:defRPr>
                <a:solidFill>
                  <a:srgbClr val="FFFFFF"/>
                </a:solidFill>
              </a:defRPr>
            </a:lvl1pPr>
          </a:lstStyle>
          <a:p>
            <a:fld id="{9F22DEFD-824A-43D5-8BF9-893EFF49CF5A}" type="slidenum">
              <a:rPr lang="fr-FR" smtClean="0"/>
              <a:pPr/>
              <a:t>‹N°›</a:t>
            </a:fld>
            <a:endParaRPr lang="fr-FR"/>
          </a:p>
        </p:txBody>
      </p:sp>
      <p:sp>
        <p:nvSpPr>
          <p:cNvPr id="8" name="Espace réservé du contenu 7"/>
          <p:cNvSpPr>
            <a:spLocks noGrp="1"/>
          </p:cNvSpPr>
          <p:nvPr>
            <p:ph sz="quarter" idx="1"/>
          </p:nvPr>
        </p:nvSpPr>
        <p:spPr>
          <a:xfrm>
            <a:off x="612648" y="1600200"/>
            <a:ext cx="8153400" cy="44958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transition spd="med">
    <p:cover dir="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Ref idx="1003">
        <a:schemeClr val="bg1"/>
      </p:bgRef>
    </p:bg>
    <p:spTree>
      <p:nvGrpSpPr>
        <p:cNvPr id="1" name=""/>
        <p:cNvGrpSpPr/>
        <p:nvPr/>
      </p:nvGrpSpPr>
      <p:grpSpPr>
        <a:xfrm>
          <a:off x="0" y="0"/>
          <a:ext cx="0" cy="0"/>
          <a:chOff x="0" y="0"/>
          <a:chExt cx="0" cy="0"/>
        </a:xfrm>
      </p:grpSpPr>
      <p:sp>
        <p:nvSpPr>
          <p:cNvPr id="3" name="Espace réservé du texte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r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fr-FR" smtClean="0"/>
              <a:t>Cliquez pour modifier le style du titre</a:t>
            </a:r>
            <a:endParaRPr kumimoji="0" lang="en-US"/>
          </a:p>
        </p:txBody>
      </p:sp>
      <p:sp>
        <p:nvSpPr>
          <p:cNvPr id="12" name="Espace réservé de la date 11"/>
          <p:cNvSpPr>
            <a:spLocks noGrp="1"/>
          </p:cNvSpPr>
          <p:nvPr>
            <p:ph type="dt" sz="half" idx="10"/>
          </p:nvPr>
        </p:nvSpPr>
        <p:spPr/>
        <p:txBody>
          <a:bodyPr/>
          <a:lstStyle/>
          <a:p>
            <a:fld id="{852D3D58-4E96-4B98-9D01-001C3DDFDFE7}" type="datetimeFigureOut">
              <a:rPr lang="fr-FR" smtClean="0"/>
              <a:pPr/>
              <a:t>15/11/2022</a:t>
            </a:fld>
            <a:endParaRPr lang="fr-FR"/>
          </a:p>
        </p:txBody>
      </p:sp>
      <p:sp>
        <p:nvSpPr>
          <p:cNvPr id="13" name="Espace réservé du numéro de diapositive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9F22DEFD-824A-43D5-8BF9-893EFF49CF5A}" type="slidenum">
              <a:rPr lang="fr-FR" smtClean="0"/>
              <a:pPr/>
              <a:t>‹N°›</a:t>
            </a:fld>
            <a:endParaRPr lang="fr-FR"/>
          </a:p>
        </p:txBody>
      </p:sp>
      <p:sp>
        <p:nvSpPr>
          <p:cNvPr id="14" name="Espace réservé du pied de page 13"/>
          <p:cNvSpPr>
            <a:spLocks noGrp="1"/>
          </p:cNvSpPr>
          <p:nvPr>
            <p:ph type="ftr" sz="quarter" idx="12"/>
          </p:nvPr>
        </p:nvSpPr>
        <p:spPr/>
        <p:txBody>
          <a:bodyPr/>
          <a:lstStyle/>
          <a:p>
            <a:endParaRPr lang="fr-FR"/>
          </a:p>
        </p:txBody>
      </p:sp>
    </p:spTree>
  </p:cSld>
  <p:clrMapOvr>
    <a:overrideClrMapping bg1="lt1" tx1="dk1" bg2="lt2" tx2="dk2" accent1="accent1" accent2="accent2" accent3="accent3" accent4="accent4" accent5="accent5" accent6="accent6" hlink="hlink" folHlink="folHlink"/>
  </p:clrMapOvr>
  <p:transition spd="med">
    <p:cover dir="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9" name="Espace réservé du contenu 8"/>
          <p:cNvSpPr>
            <a:spLocks noGrp="1"/>
          </p:cNvSpPr>
          <p:nvPr>
            <p:ph sz="quarter" idx="1"/>
          </p:nvPr>
        </p:nvSpPr>
        <p:spPr>
          <a:xfrm>
            <a:off x="609600" y="1589567"/>
            <a:ext cx="3886200" cy="45720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1" name="Espace réservé du contenu 10"/>
          <p:cNvSpPr>
            <a:spLocks noGrp="1"/>
          </p:cNvSpPr>
          <p:nvPr>
            <p:ph sz="quarter" idx="2"/>
          </p:nvPr>
        </p:nvSpPr>
        <p:spPr>
          <a:xfrm>
            <a:off x="4844901" y="1589567"/>
            <a:ext cx="3886200" cy="45720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8" name="Espace réservé de la date 7"/>
          <p:cNvSpPr>
            <a:spLocks noGrp="1"/>
          </p:cNvSpPr>
          <p:nvPr>
            <p:ph type="dt" sz="half" idx="15"/>
          </p:nvPr>
        </p:nvSpPr>
        <p:spPr/>
        <p:txBody>
          <a:bodyPr rtlCol="0"/>
          <a:lstStyle/>
          <a:p>
            <a:fld id="{852D3D58-4E96-4B98-9D01-001C3DDFDFE7}" type="datetimeFigureOut">
              <a:rPr lang="fr-FR" smtClean="0"/>
              <a:pPr/>
              <a:t>15/11/2022</a:t>
            </a:fld>
            <a:endParaRPr lang="fr-FR"/>
          </a:p>
        </p:txBody>
      </p:sp>
      <p:sp>
        <p:nvSpPr>
          <p:cNvPr id="10" name="Espace réservé du numéro de diapositive 9"/>
          <p:cNvSpPr>
            <a:spLocks noGrp="1"/>
          </p:cNvSpPr>
          <p:nvPr>
            <p:ph type="sldNum" sz="quarter" idx="16"/>
          </p:nvPr>
        </p:nvSpPr>
        <p:spPr/>
        <p:txBody>
          <a:bodyPr rtlCol="0"/>
          <a:lstStyle/>
          <a:p>
            <a:fld id="{9F22DEFD-824A-43D5-8BF9-893EFF49CF5A}" type="slidenum">
              <a:rPr lang="fr-FR" smtClean="0"/>
              <a:pPr/>
              <a:t>‹N°›</a:t>
            </a:fld>
            <a:endParaRPr lang="fr-FR"/>
          </a:p>
        </p:txBody>
      </p:sp>
      <p:sp>
        <p:nvSpPr>
          <p:cNvPr id="12" name="Espace réservé du pied de page 11"/>
          <p:cNvSpPr>
            <a:spLocks noGrp="1"/>
          </p:cNvSpPr>
          <p:nvPr>
            <p:ph type="ftr" sz="quarter" idx="17"/>
          </p:nvPr>
        </p:nvSpPr>
        <p:spPr/>
        <p:txBody>
          <a:bodyPr rtlCol="0"/>
          <a:lstStyle/>
          <a:p>
            <a:endParaRPr lang="fr-FR"/>
          </a:p>
        </p:txBody>
      </p:sp>
    </p:spTree>
  </p:cSld>
  <p:clrMapOvr>
    <a:masterClrMapping/>
  </p:clrMapOvr>
  <p:transition spd="med">
    <p:cover dir="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533400" y="273050"/>
            <a:ext cx="8153400" cy="869950"/>
          </a:xfrm>
        </p:spPr>
        <p:txBody>
          <a:bodyPr anchor="ctr"/>
          <a:lstStyle>
            <a:lvl1pPr>
              <a:defRPr/>
            </a:lvl1pPr>
          </a:lstStyle>
          <a:p>
            <a:r>
              <a:rPr kumimoji="0" lang="fr-FR" smtClean="0"/>
              <a:t>Cliquez pour modifier le style du titre</a:t>
            </a:r>
            <a:endParaRPr kumimoji="0" lang="en-US"/>
          </a:p>
        </p:txBody>
      </p:sp>
      <p:sp>
        <p:nvSpPr>
          <p:cNvPr id="11" name="Espace réservé du contenu 10"/>
          <p:cNvSpPr>
            <a:spLocks noGrp="1"/>
          </p:cNvSpPr>
          <p:nvPr>
            <p:ph sz="quarter" idx="2"/>
          </p:nvPr>
        </p:nvSpPr>
        <p:spPr>
          <a:xfrm>
            <a:off x="609600" y="2438400"/>
            <a:ext cx="3886200" cy="35814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3" name="Espace réservé du contenu 12"/>
          <p:cNvSpPr>
            <a:spLocks noGrp="1"/>
          </p:cNvSpPr>
          <p:nvPr>
            <p:ph sz="quarter" idx="4"/>
          </p:nvPr>
        </p:nvSpPr>
        <p:spPr>
          <a:xfrm>
            <a:off x="4800600" y="2438400"/>
            <a:ext cx="3886200" cy="35814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0" name="Espace réservé de la date 9"/>
          <p:cNvSpPr>
            <a:spLocks noGrp="1"/>
          </p:cNvSpPr>
          <p:nvPr>
            <p:ph type="dt" sz="half" idx="15"/>
          </p:nvPr>
        </p:nvSpPr>
        <p:spPr/>
        <p:txBody>
          <a:bodyPr rtlCol="0"/>
          <a:lstStyle/>
          <a:p>
            <a:fld id="{852D3D58-4E96-4B98-9D01-001C3DDFDFE7}" type="datetimeFigureOut">
              <a:rPr lang="fr-FR" smtClean="0"/>
              <a:pPr/>
              <a:t>15/11/2022</a:t>
            </a:fld>
            <a:endParaRPr lang="fr-FR"/>
          </a:p>
        </p:txBody>
      </p:sp>
      <p:sp>
        <p:nvSpPr>
          <p:cNvPr id="12" name="Espace réservé du numéro de diapositive 11"/>
          <p:cNvSpPr>
            <a:spLocks noGrp="1"/>
          </p:cNvSpPr>
          <p:nvPr>
            <p:ph type="sldNum" sz="quarter" idx="16"/>
          </p:nvPr>
        </p:nvSpPr>
        <p:spPr/>
        <p:txBody>
          <a:bodyPr rtlCol="0"/>
          <a:lstStyle/>
          <a:p>
            <a:fld id="{9F22DEFD-824A-43D5-8BF9-893EFF49CF5A}" type="slidenum">
              <a:rPr lang="fr-FR" smtClean="0"/>
              <a:pPr/>
              <a:t>‹N°›</a:t>
            </a:fld>
            <a:endParaRPr lang="fr-FR"/>
          </a:p>
        </p:txBody>
      </p:sp>
      <p:sp>
        <p:nvSpPr>
          <p:cNvPr id="14" name="Espace réservé du pied de page 13"/>
          <p:cNvSpPr>
            <a:spLocks noGrp="1"/>
          </p:cNvSpPr>
          <p:nvPr>
            <p:ph type="ftr" sz="quarter" idx="17"/>
          </p:nvPr>
        </p:nvSpPr>
        <p:spPr/>
        <p:txBody>
          <a:bodyPr rtlCol="0"/>
          <a:lstStyle/>
          <a:p>
            <a:endParaRPr lang="fr-FR"/>
          </a:p>
        </p:txBody>
      </p:sp>
      <p:sp>
        <p:nvSpPr>
          <p:cNvPr id="16" name="Espace réservé du texte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fr-FR" smtClean="0"/>
              <a:t>Cliquez pour modifier les styles du texte du masque</a:t>
            </a:r>
          </a:p>
        </p:txBody>
      </p:sp>
      <p:sp>
        <p:nvSpPr>
          <p:cNvPr id="15" name="Espace réservé du texte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fr-FR" smtClean="0"/>
              <a:t>Cliquez pour modifier les styles du texte du masque</a:t>
            </a:r>
          </a:p>
        </p:txBody>
      </p:sp>
    </p:spTree>
  </p:cSld>
  <p:clrMapOvr>
    <a:masterClrMapping/>
  </p:clrMapOvr>
  <p:transition spd="med">
    <p:cover di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p>
            <a:fld id="{852D3D58-4E96-4B98-9D01-001C3DDFDFE7}" type="datetimeFigureOut">
              <a:rPr lang="fr-FR" smtClean="0"/>
              <a:pPr/>
              <a:t>15/11/2022</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lvl1pPr>
              <a:defRPr>
                <a:solidFill>
                  <a:srgbClr val="FFFFFF"/>
                </a:solidFill>
              </a:defRPr>
            </a:lvl1pPr>
          </a:lstStyle>
          <a:p>
            <a:fld id="{9F22DEFD-824A-43D5-8BF9-893EFF49CF5A}" type="slidenum">
              <a:rPr lang="fr-FR" smtClean="0"/>
              <a:pPr/>
              <a:t>‹N°›</a:t>
            </a:fld>
            <a:endParaRPr lang="fr-FR"/>
          </a:p>
        </p:txBody>
      </p:sp>
    </p:spTree>
  </p:cSld>
  <p:clrMapOvr>
    <a:masterClrMapping/>
  </p:clrMapOvr>
  <p:transition spd="med">
    <p:cover dir="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852D3D58-4E96-4B98-9D01-001C3DDFDFE7}" type="datetimeFigureOut">
              <a:rPr lang="fr-FR" smtClean="0"/>
              <a:pPr/>
              <a:t>15/11/2022</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a:xfrm>
            <a:off x="0" y="6248400"/>
            <a:ext cx="533400" cy="381000"/>
          </a:xfrm>
        </p:spPr>
        <p:txBody>
          <a:bodyPr/>
          <a:lstStyle>
            <a:lvl1pPr>
              <a:defRPr>
                <a:solidFill>
                  <a:schemeClr val="tx2"/>
                </a:solidFill>
              </a:defRPr>
            </a:lvl1pPr>
          </a:lstStyle>
          <a:p>
            <a:fld id="{9F22DEFD-824A-43D5-8BF9-893EFF49CF5A}" type="slidenum">
              <a:rPr lang="fr-FR" smtClean="0"/>
              <a:pPr/>
              <a:t>‹N°›</a:t>
            </a:fld>
            <a:endParaRPr lang="fr-FR"/>
          </a:p>
        </p:txBody>
      </p:sp>
    </p:spTree>
  </p:cSld>
  <p:clrMapOvr>
    <a:masterClrMapping/>
  </p:clrMapOvr>
  <p:transition spd="med">
    <p:cover di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09600" y="273050"/>
            <a:ext cx="8077200" cy="869950"/>
          </a:xfrm>
        </p:spPr>
        <p:txBody>
          <a:bodyPr anchor="ctr"/>
          <a:lstStyle>
            <a:lvl1pPr algn="l">
              <a:buNone/>
              <a:defRPr sz="4400" b="0"/>
            </a:lvl1pPr>
          </a:lstStyle>
          <a:p>
            <a:r>
              <a:rPr kumimoji="0" lang="fr-FR" smtClean="0"/>
              <a:t>Cliquez pour modifier le style du titre</a:t>
            </a:r>
            <a:endParaRPr kumimoji="0" lang="en-US"/>
          </a:p>
        </p:txBody>
      </p:sp>
      <p:sp>
        <p:nvSpPr>
          <p:cNvPr id="5" name="Espace réservé de la date 4"/>
          <p:cNvSpPr>
            <a:spLocks noGrp="1"/>
          </p:cNvSpPr>
          <p:nvPr>
            <p:ph type="dt" sz="half" idx="10"/>
          </p:nvPr>
        </p:nvSpPr>
        <p:spPr/>
        <p:txBody>
          <a:bodyPr/>
          <a:lstStyle/>
          <a:p>
            <a:fld id="{852D3D58-4E96-4B98-9D01-001C3DDFDFE7}" type="datetimeFigureOut">
              <a:rPr lang="fr-FR" smtClean="0"/>
              <a:pPr/>
              <a:t>15/11/2022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lvl1pPr>
              <a:defRPr>
                <a:solidFill>
                  <a:srgbClr val="FFFFFF"/>
                </a:solidFill>
              </a:defRPr>
            </a:lvl1pPr>
          </a:lstStyle>
          <a:p>
            <a:fld id="{9F22DEFD-824A-43D5-8BF9-893EFF49CF5A}" type="slidenum">
              <a:rPr lang="fr-FR" smtClean="0"/>
              <a:pPr/>
              <a:t>‹N°›</a:t>
            </a:fld>
            <a:endParaRPr lang="fr-FR"/>
          </a:p>
        </p:txBody>
      </p:sp>
      <p:sp>
        <p:nvSpPr>
          <p:cNvPr id="3" name="Espace réservé du texte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fr-FR" smtClean="0"/>
              <a:t>Cliquez pour modifier les styles du texte du masque</a:t>
            </a:r>
          </a:p>
        </p:txBody>
      </p:sp>
      <p:sp>
        <p:nvSpPr>
          <p:cNvPr id="9" name="Espace réservé du contenu 8"/>
          <p:cNvSpPr>
            <a:spLocks noGrp="1"/>
          </p:cNvSpPr>
          <p:nvPr>
            <p:ph sz="quarter" idx="1"/>
          </p:nvPr>
        </p:nvSpPr>
        <p:spPr>
          <a:xfrm>
            <a:off x="2362200" y="1752600"/>
            <a:ext cx="6400800" cy="44196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transition spd="med">
    <p:cover di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bg>
      <p:bgRef idx="1003">
        <a:schemeClr val="bg2"/>
      </p:bgRef>
    </p:bg>
    <p:spTree>
      <p:nvGrpSpPr>
        <p:cNvPr id="1" name=""/>
        <p:cNvGrpSpPr/>
        <p:nvPr/>
      </p:nvGrpSpPr>
      <p:grpSpPr>
        <a:xfrm>
          <a:off x="0" y="0"/>
          <a:ext cx="0" cy="0"/>
          <a:chOff x="0" y="0"/>
          <a:chExt cx="0" cy="0"/>
        </a:xfrm>
      </p:grpSpPr>
      <p:sp>
        <p:nvSpPr>
          <p:cNvPr id="4" name="Espace réservé du texte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fr-FR" smtClean="0"/>
              <a:t>Cliquez pour modifier les styles du texte du masque</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r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fr-FR" smtClean="0"/>
              <a:t>Cliquez pour modifier le style du titre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Espace réservé de la date 11"/>
          <p:cNvSpPr>
            <a:spLocks noGrp="1"/>
          </p:cNvSpPr>
          <p:nvPr>
            <p:ph type="dt" sz="half" idx="10"/>
          </p:nvPr>
        </p:nvSpPr>
        <p:spPr>
          <a:xfrm>
            <a:off x="6248400" y="6248400"/>
            <a:ext cx="2667000" cy="365125"/>
          </a:xfrm>
        </p:spPr>
        <p:txBody>
          <a:bodyPr rtlCol="0"/>
          <a:lstStyle/>
          <a:p>
            <a:fld id="{852D3D58-4E96-4B98-9D01-001C3DDFDFE7}" type="datetimeFigureOut">
              <a:rPr lang="fr-FR" smtClean="0"/>
              <a:pPr/>
              <a:t>15/11/2022</a:t>
            </a:fld>
            <a:endParaRPr lang="fr-FR"/>
          </a:p>
        </p:txBody>
      </p:sp>
      <p:sp>
        <p:nvSpPr>
          <p:cNvPr id="13" name="Espace réservé du numéro de diapositive 12"/>
          <p:cNvSpPr>
            <a:spLocks noGrp="1"/>
          </p:cNvSpPr>
          <p:nvPr>
            <p:ph type="sldNum" sz="quarter" idx="11"/>
          </p:nvPr>
        </p:nvSpPr>
        <p:spPr>
          <a:xfrm>
            <a:off x="0" y="4667249"/>
            <a:ext cx="1447800" cy="663578"/>
          </a:xfrm>
        </p:spPr>
        <p:txBody>
          <a:bodyPr rtlCol="0"/>
          <a:lstStyle>
            <a:lvl1pPr>
              <a:defRPr sz="2800"/>
            </a:lvl1pPr>
          </a:lstStyle>
          <a:p>
            <a:fld id="{9F22DEFD-824A-43D5-8BF9-893EFF49CF5A}" type="slidenum">
              <a:rPr lang="fr-FR" smtClean="0"/>
              <a:pPr/>
              <a:t>‹N°›</a:t>
            </a:fld>
            <a:endParaRPr lang="fr-FR"/>
          </a:p>
        </p:txBody>
      </p:sp>
      <p:sp>
        <p:nvSpPr>
          <p:cNvPr id="14" name="Espace réservé du pied de page 13"/>
          <p:cNvSpPr>
            <a:spLocks noGrp="1"/>
          </p:cNvSpPr>
          <p:nvPr>
            <p:ph type="ftr" sz="quarter" idx="12"/>
          </p:nvPr>
        </p:nvSpPr>
        <p:spPr>
          <a:xfrm>
            <a:off x="1600200" y="6248206"/>
            <a:ext cx="4572000" cy="365125"/>
          </a:xfrm>
        </p:spPr>
        <p:txBody>
          <a:bodyPr rtlCol="0"/>
          <a:lstStyle/>
          <a:p>
            <a:endParaRPr lang="fr-FR"/>
          </a:p>
        </p:txBody>
      </p:sp>
      <p:sp>
        <p:nvSpPr>
          <p:cNvPr id="3" name="Espace réservé pour une image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fr-FR" smtClean="0"/>
              <a:t>Cliquez sur l'icône pour ajouter une image</a:t>
            </a:r>
            <a:endParaRPr kumimoji="0" lang="en-US" dirty="0"/>
          </a:p>
        </p:txBody>
      </p:sp>
    </p:spTree>
  </p:cSld>
  <p:clrMapOvr>
    <a:overrideClrMapping bg1="lt1" tx1="dk1" bg2="lt2" tx2="dk2" accent1="accent1" accent2="accent2" accent3="accent3" accent4="accent4" accent5="accent5" accent6="accent6" hlink="hlink" folHlink="folHlink"/>
  </p:clrMapOvr>
  <p:transition spd="med">
    <p:cover di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Espace réservé du titre 21"/>
          <p:cNvSpPr>
            <a:spLocks noGrp="1"/>
          </p:cNvSpPr>
          <p:nvPr>
            <p:ph type="title"/>
          </p:nvPr>
        </p:nvSpPr>
        <p:spPr>
          <a:xfrm>
            <a:off x="609600" y="228600"/>
            <a:ext cx="8153400" cy="990600"/>
          </a:xfrm>
          <a:prstGeom prst="rect">
            <a:avLst/>
          </a:prstGeom>
        </p:spPr>
        <p:txBody>
          <a:bodyPr vert="horz" anchor="ctr">
            <a:normAutofit/>
          </a:bodyPr>
          <a:lstStyle/>
          <a:p>
            <a:r>
              <a:rPr kumimoji="0" lang="fr-FR" smtClean="0"/>
              <a:t>Cliquez pour modifier le style du titre</a:t>
            </a:r>
            <a:endParaRPr kumimoji="0" lang="en-US"/>
          </a:p>
        </p:txBody>
      </p:sp>
      <p:sp>
        <p:nvSpPr>
          <p:cNvPr id="13" name="Espace réservé du texte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4" name="Espace réservé de la date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852D3D58-4E96-4B98-9D01-001C3DDFDFE7}" type="datetimeFigureOut">
              <a:rPr lang="fr-FR" smtClean="0"/>
              <a:pPr/>
              <a:t>15/11/2022</a:t>
            </a:fld>
            <a:endParaRPr lang="fr-FR"/>
          </a:p>
        </p:txBody>
      </p:sp>
      <p:sp>
        <p:nvSpPr>
          <p:cNvPr id="3" name="Espace réservé du pied de page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fr-FR"/>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Espace réservé du numéro de diapositive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9F22DEFD-824A-43D5-8BF9-893EFF49CF5A}"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ransition spd="med">
    <p:cover dir="d"/>
  </p:transition>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hyperlink" Target="../Desktop/Inventaire%20des%20actifs%20final.xlsx" TargetMode="External"/><Relationship Id="rId1" Type="http://schemas.openxmlformats.org/officeDocument/2006/relationships/slideLayout" Target="../slideLayouts/slideLayout8.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hyperlink" Target="../Desktop/statement%20of%20applicability.xlsx"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Questionnaire%20ISO%2027002.xlsx" TargetMode="External"/><Relationship Id="rId2" Type="http://schemas.openxmlformats.org/officeDocument/2006/relationships/hyperlink" Target="../Desktop/Questionnaire%20ISO%2027002%20final.xlsx"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475819" y="2852936"/>
            <a:ext cx="8229600" cy="1470025"/>
          </a:xfrm>
        </p:spPr>
        <p:txBody>
          <a:bodyPr>
            <a:normAutofit fontScale="90000"/>
          </a:bodyPr>
          <a:lstStyle/>
          <a:p>
            <a:pPr algn="ctr"/>
            <a:r>
              <a:rPr lang="fr-FR" dirty="0" smtClean="0">
                <a:solidFill>
                  <a:schemeClr val="tx1"/>
                </a:solidFill>
              </a:rPr>
              <a:t>L’audit de la sécurité des systèmes d’Information</a:t>
            </a:r>
            <a:br>
              <a:rPr lang="fr-FR" dirty="0" smtClean="0">
                <a:solidFill>
                  <a:schemeClr val="tx1"/>
                </a:solidFill>
              </a:rPr>
            </a:br>
            <a:r>
              <a:rPr lang="fr-FR" dirty="0" smtClean="0">
                <a:solidFill>
                  <a:schemeClr val="tx1"/>
                </a:solidFill>
              </a:rPr>
              <a:t>ISO 27000 - SMSI</a:t>
            </a:r>
            <a:endParaRPr lang="fr-FR" dirty="0">
              <a:solidFill>
                <a:schemeClr val="tx1"/>
              </a:solidFill>
            </a:endParaRPr>
          </a:p>
        </p:txBody>
      </p:sp>
      <p:sp>
        <p:nvSpPr>
          <p:cNvPr id="3" name="Sous-titre 2"/>
          <p:cNvSpPr>
            <a:spLocks noGrp="1"/>
          </p:cNvSpPr>
          <p:nvPr>
            <p:ph type="subTitle" idx="1"/>
          </p:nvPr>
        </p:nvSpPr>
        <p:spPr/>
        <p:txBody>
          <a:bodyPr/>
          <a:lstStyle/>
          <a:p>
            <a:r>
              <a:rPr lang="fr-FR" dirty="0" smtClean="0">
                <a:solidFill>
                  <a:schemeClr val="tx1"/>
                </a:solidFill>
              </a:rPr>
              <a:t>Pr. CHAFIK Khalid _ ENCGT 2021</a:t>
            </a:r>
            <a:endParaRPr lang="fr-FR" dirty="0">
              <a:solidFill>
                <a:schemeClr val="tx1"/>
              </a:solidFill>
            </a:endParaRPr>
          </a:p>
        </p:txBody>
      </p:sp>
      <p:pic>
        <p:nvPicPr>
          <p:cNvPr id="4" name="Picture 2"/>
          <p:cNvPicPr>
            <a:picLocks noChangeAspect="1" noChangeArrowheads="1"/>
          </p:cNvPicPr>
          <p:nvPr/>
        </p:nvPicPr>
        <p:blipFill>
          <a:blip r:embed="rId2" cstate="print"/>
          <a:srcRect/>
          <a:stretch>
            <a:fillRect/>
          </a:stretch>
        </p:blipFill>
        <p:spPr bwMode="auto">
          <a:xfrm>
            <a:off x="251520" y="188640"/>
            <a:ext cx="8678198" cy="1224136"/>
          </a:xfrm>
          <a:prstGeom prst="rect">
            <a:avLst/>
          </a:prstGeom>
          <a:noFill/>
          <a:ln w="9525">
            <a:noFill/>
            <a:miter lim="800000"/>
            <a:headEnd/>
            <a:tailEnd/>
          </a:ln>
        </p:spPr>
      </p:pic>
    </p:spTree>
  </p:cSld>
  <p:clrMapOvr>
    <a:masterClrMapping/>
  </p:clrMapOvr>
  <p:transition spd="med">
    <p:cover dir="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42910" y="428604"/>
            <a:ext cx="8153400" cy="785818"/>
          </a:xfrm>
        </p:spPr>
        <p:txBody>
          <a:bodyPr>
            <a:noAutofit/>
          </a:bodyPr>
          <a:lstStyle/>
          <a:p>
            <a:pPr lvl="0"/>
            <a:r>
              <a:rPr lang="fr-FR" sz="2400" b="1" dirty="0" smtClean="0"/>
              <a:t>4. La norme internationale ISO 27000 pour le management de la sécurité des systèmes d’information</a:t>
            </a:r>
            <a:r>
              <a:rPr lang="fr-FR" sz="3200" dirty="0" smtClean="0"/>
              <a:t/>
            </a:r>
            <a:br>
              <a:rPr lang="fr-FR" sz="3200" dirty="0" smtClean="0"/>
            </a:br>
            <a:endParaRPr lang="fr-FR" sz="3200" dirty="0"/>
          </a:p>
        </p:txBody>
      </p:sp>
      <p:sp>
        <p:nvSpPr>
          <p:cNvPr id="3" name="Espace réservé du contenu 2"/>
          <p:cNvSpPr>
            <a:spLocks noGrp="1"/>
          </p:cNvSpPr>
          <p:nvPr>
            <p:ph sz="quarter" idx="1"/>
          </p:nvPr>
        </p:nvSpPr>
        <p:spPr/>
        <p:txBody>
          <a:bodyPr>
            <a:noAutofit/>
          </a:bodyPr>
          <a:lstStyle/>
          <a:p>
            <a:r>
              <a:rPr lang="fr-FR" sz="2800" dirty="0" smtClean="0">
                <a:latin typeface="Aparajita" pitchFamily="34" charset="0"/>
                <a:cs typeface="Aparajita" pitchFamily="34" charset="0"/>
              </a:rPr>
              <a:t>Les normes ISO 2700x sont devenues des référentiels incontournables du monde de la sécurité de l'information. Ces normes internationales attestent du respect par l'organisme certifié des bonnes pratiques en matière de sécurité de l’information.</a:t>
            </a:r>
          </a:p>
          <a:p>
            <a:r>
              <a:rPr lang="fr-FR" sz="2800" dirty="0" smtClean="0">
                <a:latin typeface="Aparajita" pitchFamily="34" charset="0"/>
                <a:cs typeface="Aparajita" pitchFamily="34" charset="0"/>
              </a:rPr>
              <a:t>Au cœur de la famille 2700x, se trouve la notion de « Système de management de sécurité d’information» (SMSI) ou Information Security Management System (ISMS) en anglais. </a:t>
            </a:r>
            <a:endParaRPr lang="fr-FR" sz="2800" dirty="0">
              <a:latin typeface="Aparajita" pitchFamily="34" charset="0"/>
              <a:cs typeface="Aparajita" pitchFamily="34" charset="0"/>
            </a:endParaRPr>
          </a:p>
        </p:txBody>
      </p:sp>
    </p:spTree>
  </p:cSld>
  <p:clrMapOvr>
    <a:masterClrMapping/>
  </p:clrMapOvr>
  <p:transition spd="med">
    <p:cover dir="d"/>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Espace réservé du contenu 3" descr="famille iso.jpg"/>
          <p:cNvPicPr>
            <a:picLocks noGrp="1"/>
          </p:cNvPicPr>
          <p:nvPr>
            <p:ph sz="quarter" idx="1"/>
          </p:nvPr>
        </p:nvPicPr>
        <p:blipFill>
          <a:blip r:embed="rId2" cstate="print"/>
          <a:stretch>
            <a:fillRect/>
          </a:stretch>
        </p:blipFill>
        <p:spPr>
          <a:xfrm>
            <a:off x="612775" y="1796130"/>
            <a:ext cx="8153400" cy="4103939"/>
          </a:xfrm>
          <a:prstGeom prst="rect">
            <a:avLst/>
          </a:prstGeom>
        </p:spPr>
      </p:pic>
      <p:sp>
        <p:nvSpPr>
          <p:cNvPr id="5" name="Rectangle 4"/>
          <p:cNvSpPr/>
          <p:nvPr/>
        </p:nvSpPr>
        <p:spPr>
          <a:xfrm>
            <a:off x="3000364" y="6072206"/>
            <a:ext cx="3287888" cy="369332"/>
          </a:xfrm>
          <a:prstGeom prst="rect">
            <a:avLst/>
          </a:prstGeom>
        </p:spPr>
        <p:txBody>
          <a:bodyPr wrap="none">
            <a:spAutoFit/>
          </a:bodyPr>
          <a:lstStyle/>
          <a:p>
            <a:r>
              <a:rPr lang="fr-FR" u="sng" dirty="0" smtClean="0"/>
              <a:t>La famille des normes ISO 27000</a:t>
            </a:r>
            <a:endParaRPr lang="fr-FR" dirty="0"/>
          </a:p>
        </p:txBody>
      </p:sp>
    </p:spTree>
  </p:cSld>
  <p:clrMapOvr>
    <a:masterClrMapping/>
  </p:clrMapOvr>
  <p:transition spd="med">
    <p:cover dir="d"/>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77688" y="53752"/>
            <a:ext cx="8686800" cy="1143000"/>
          </a:xfrm>
        </p:spPr>
        <p:txBody>
          <a:bodyPr>
            <a:normAutofit/>
          </a:bodyPr>
          <a:lstStyle/>
          <a:p>
            <a:pPr algn="ctr">
              <a:buBlip>
                <a:blip r:embed="rId2"/>
              </a:buBlip>
            </a:pPr>
            <a:r>
              <a:rPr lang="fr-FR" sz="2000" b="1" dirty="0" smtClean="0">
                <a:solidFill>
                  <a:schemeClr val="tx1"/>
                </a:solidFill>
                <a:latin typeface="Georgia" pitchFamily="18" charset="0"/>
              </a:rPr>
              <a:t>  </a:t>
            </a:r>
            <a:r>
              <a:rPr lang="fr-FR" sz="2000" b="1" u="sng" dirty="0" smtClean="0">
                <a:solidFill>
                  <a:schemeClr val="tx1"/>
                </a:solidFill>
                <a:latin typeface="Arial Black" pitchFamily="34" charset="0"/>
              </a:rPr>
              <a:t>ISO 27000 (juin 2009) </a:t>
            </a:r>
            <a:r>
              <a:rPr lang="fr-FR" sz="2000" b="1" dirty="0" smtClean="0">
                <a:solidFill>
                  <a:schemeClr val="tx1"/>
                </a:solidFill>
                <a:effectLst>
                  <a:outerShdw blurRad="38100" dist="38100" dir="2700000" algn="tl">
                    <a:srgbClr val="000000">
                      <a:alpha val="43137"/>
                    </a:srgbClr>
                  </a:outerShdw>
                </a:effectLst>
                <a:latin typeface="Georgia" pitchFamily="18" charset="0"/>
              </a:rPr>
              <a:t>: </a:t>
            </a:r>
            <a:r>
              <a:rPr lang="fr-FR" sz="3600" b="1" dirty="0" smtClean="0">
                <a:solidFill>
                  <a:schemeClr val="accent5">
                    <a:lumMod val="75000"/>
                  </a:schemeClr>
                </a:solidFill>
                <a:effectLst>
                  <a:outerShdw blurRad="38100" dist="38100" dir="2700000" algn="tl">
                    <a:srgbClr val="000000">
                      <a:alpha val="43137"/>
                    </a:srgbClr>
                  </a:outerShdw>
                </a:effectLst>
                <a:latin typeface="Gabriola" pitchFamily="82" charset="0"/>
              </a:rPr>
              <a:t>Présentation et Vocabulaire</a:t>
            </a:r>
          </a:p>
        </p:txBody>
      </p:sp>
      <p:sp>
        <p:nvSpPr>
          <p:cNvPr id="4" name="Rectangle 3"/>
          <p:cNvSpPr/>
          <p:nvPr/>
        </p:nvSpPr>
        <p:spPr>
          <a:xfrm>
            <a:off x="72008" y="1319564"/>
            <a:ext cx="8964488" cy="5493812"/>
          </a:xfrm>
          <a:prstGeom prst="rect">
            <a:avLst/>
          </a:prstGeom>
        </p:spPr>
        <p:txBody>
          <a:bodyPr wrap="square">
            <a:spAutoFit/>
          </a:bodyPr>
          <a:lstStyle/>
          <a:p>
            <a:pPr algn="just">
              <a:lnSpc>
                <a:spcPct val="150000"/>
              </a:lnSpc>
            </a:pPr>
            <a:r>
              <a:rPr lang="fr-FR" dirty="0" smtClean="0">
                <a:latin typeface="Georgia" pitchFamily="18" charset="0"/>
              </a:rPr>
              <a:t>Cette norme a été publiée pour répondre au besoin de définir une terminologie pour les SMSI.</a:t>
            </a:r>
          </a:p>
          <a:p>
            <a:pPr algn="just">
              <a:lnSpc>
                <a:spcPct val="150000"/>
              </a:lnSpc>
            </a:pPr>
            <a:r>
              <a:rPr lang="fr-FR" dirty="0" smtClean="0">
                <a:latin typeface="Georgia" pitchFamily="18" charset="0"/>
              </a:rPr>
              <a:t>L’ISO/CEI 27000 est structurée en trois parties. :</a:t>
            </a:r>
          </a:p>
          <a:p>
            <a:pPr algn="just">
              <a:lnSpc>
                <a:spcPct val="150000"/>
              </a:lnSpc>
            </a:pPr>
            <a:r>
              <a:rPr lang="fr-FR" dirty="0" smtClean="0">
                <a:solidFill>
                  <a:schemeClr val="accent6">
                    <a:lumMod val="75000"/>
                  </a:schemeClr>
                </a:solidFill>
              </a:rPr>
              <a:t>☛</a:t>
            </a:r>
            <a:r>
              <a:rPr lang="fr-FR" dirty="0" smtClean="0">
                <a:solidFill>
                  <a:schemeClr val="bg2">
                    <a:lumMod val="50000"/>
                  </a:schemeClr>
                </a:solidFill>
              </a:rPr>
              <a:t> </a:t>
            </a:r>
            <a:r>
              <a:rPr lang="fr-FR" dirty="0" smtClean="0">
                <a:latin typeface="Georgia" pitchFamily="18" charset="0"/>
              </a:rPr>
              <a:t>La première, définit 46 termes tels que, la confidentialité, l’intégrité, la disponibilité, l’authenticité, tous principalement axés sur l’appréciation et l’analyse des risques, des menaces, de la vulnérabilité, etc..</a:t>
            </a:r>
          </a:p>
          <a:p>
            <a:pPr algn="just">
              <a:lnSpc>
                <a:spcPct val="150000"/>
              </a:lnSpc>
            </a:pPr>
            <a:r>
              <a:rPr lang="fr-FR" dirty="0" smtClean="0">
                <a:latin typeface="Georgia" pitchFamily="18" charset="0"/>
              </a:rPr>
              <a:t/>
            </a:r>
            <a:br>
              <a:rPr lang="fr-FR" dirty="0" smtClean="0">
                <a:latin typeface="Georgia" pitchFamily="18" charset="0"/>
              </a:rPr>
            </a:br>
            <a:r>
              <a:rPr lang="fr-FR" dirty="0" smtClean="0">
                <a:solidFill>
                  <a:schemeClr val="bg2">
                    <a:lumMod val="50000"/>
                  </a:schemeClr>
                </a:solidFill>
              </a:rPr>
              <a:t> </a:t>
            </a:r>
            <a:r>
              <a:rPr lang="fr-FR" dirty="0" smtClean="0">
                <a:solidFill>
                  <a:schemeClr val="accent6">
                    <a:lumMod val="75000"/>
                  </a:schemeClr>
                </a:solidFill>
              </a:rPr>
              <a:t>☛</a:t>
            </a:r>
            <a:r>
              <a:rPr lang="fr-FR" dirty="0" smtClean="0">
                <a:solidFill>
                  <a:schemeClr val="bg2">
                    <a:lumMod val="50000"/>
                  </a:schemeClr>
                </a:solidFill>
              </a:rPr>
              <a:t> </a:t>
            </a:r>
            <a:r>
              <a:rPr lang="fr-FR" dirty="0" smtClean="0">
                <a:latin typeface="Georgia" pitchFamily="18" charset="0"/>
              </a:rPr>
              <a:t>La deuxième partie développe la notion de processus avec le modèle PDCA et présente les concepts propres aux SMSI.</a:t>
            </a:r>
          </a:p>
          <a:p>
            <a:pPr algn="just">
              <a:lnSpc>
                <a:spcPct val="150000"/>
              </a:lnSpc>
            </a:pPr>
            <a:endParaRPr lang="fr-FR" dirty="0" smtClean="0">
              <a:latin typeface="Georgia" pitchFamily="18" charset="0"/>
            </a:endParaRPr>
          </a:p>
          <a:p>
            <a:pPr algn="just">
              <a:lnSpc>
                <a:spcPct val="150000"/>
              </a:lnSpc>
            </a:pPr>
            <a:r>
              <a:rPr lang="fr-FR" dirty="0" smtClean="0">
                <a:solidFill>
                  <a:schemeClr val="accent6">
                    <a:lumMod val="75000"/>
                  </a:schemeClr>
                </a:solidFill>
              </a:rPr>
              <a:t>☛</a:t>
            </a:r>
            <a:r>
              <a:rPr lang="fr-FR" dirty="0" smtClean="0">
                <a:solidFill>
                  <a:schemeClr val="bg2">
                    <a:lumMod val="50000"/>
                  </a:schemeClr>
                </a:solidFill>
              </a:rPr>
              <a:t> </a:t>
            </a:r>
            <a:r>
              <a:rPr lang="fr-FR" dirty="0" smtClean="0">
                <a:latin typeface="Georgia" pitchFamily="18" charset="0"/>
              </a:rPr>
              <a:t>La troisième partie, est une présentation de l’ensemble des normes de la famille ISO/CEI 2700x.</a:t>
            </a:r>
          </a:p>
          <a:p>
            <a:pPr algn="just">
              <a:lnSpc>
                <a:spcPct val="150000"/>
              </a:lnSpc>
            </a:pPr>
            <a:r>
              <a:rPr lang="fr-FR" dirty="0" smtClean="0">
                <a:latin typeface="Georgia" pitchFamily="18" charset="0"/>
              </a:rPr>
              <a:t> </a:t>
            </a:r>
            <a:endParaRPr lang="fr-FR" dirty="0">
              <a:latin typeface="Georgia" pitchFamily="18" charset="0"/>
            </a:endParaRPr>
          </a:p>
        </p:txBody>
      </p:sp>
    </p:spTree>
    <p:extLst>
      <p:ext uri="{BB962C8B-B14F-4D97-AF65-F5344CB8AC3E}">
        <p14:creationId xmlns="" xmlns:p14="http://schemas.microsoft.com/office/powerpoint/2010/main" val="1210080872"/>
      </p:ext>
    </p:extLst>
  </p:cSld>
  <p:clrMapOvr>
    <a:masterClrMapping/>
  </p:clrMapOvr>
  <p:transition spd="med">
    <p:cover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anim calcmode="lin" valueType="num">
                                      <p:cBhvr additive="base">
                                        <p:cTn id="11"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anim calcmode="lin" valueType="num">
                                      <p:cBhvr additive="base">
                                        <p:cTn id="15"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4">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anim calcmode="lin" valueType="num">
                                      <p:cBhvr additive="base">
                                        <p:cTn id="19"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4">
                                            <p:txEl>
                                              <p:pRg st="5" end="5"/>
                                            </p:txEl>
                                          </p:spTgt>
                                        </p:tgtEl>
                                        <p:attrNameLst>
                                          <p:attrName>style.visibility</p:attrName>
                                        </p:attrNameLst>
                                      </p:cBhvr>
                                      <p:to>
                                        <p:strVal val="visible"/>
                                      </p:to>
                                    </p:set>
                                    <p:anim calcmode="lin" valueType="num">
                                      <p:cBhvr additive="base">
                                        <p:cTn id="23"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4">
                                            <p:txEl>
                                              <p:pRg st="5" end="5"/>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4">
                                            <p:txEl>
                                              <p:pRg st="6" end="6"/>
                                            </p:txEl>
                                          </p:spTgt>
                                        </p:tgtEl>
                                        <p:attrNameLst>
                                          <p:attrName>style.visibility</p:attrName>
                                        </p:attrNameLst>
                                      </p:cBhvr>
                                      <p:to>
                                        <p:strVal val="visible"/>
                                      </p:to>
                                    </p:set>
                                    <p:anim calcmode="lin" valueType="num">
                                      <p:cBhvr additive="base">
                                        <p:cTn id="27"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4">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buBlip>
                <a:blip r:embed="rId2"/>
              </a:buBlip>
            </a:pPr>
            <a:r>
              <a:rPr lang="fr-FR" b="1" u="sng" dirty="0" smtClean="0">
                <a:solidFill>
                  <a:schemeClr val="accent1"/>
                </a:solidFill>
                <a:effectLst>
                  <a:outerShdw blurRad="38100" dist="38100" dir="2700000" algn="tl">
                    <a:srgbClr val="000000">
                      <a:alpha val="43137"/>
                    </a:srgbClr>
                  </a:outerShdw>
                </a:effectLst>
                <a:latin typeface="Gabriola" pitchFamily="82" charset="0"/>
              </a:rPr>
              <a:t> Les Autres Familles de iso 2700x</a:t>
            </a:r>
            <a:endParaRPr lang="fr-FR" b="1" u="sng" dirty="0">
              <a:solidFill>
                <a:schemeClr val="accent1"/>
              </a:solidFill>
              <a:effectLst>
                <a:outerShdw blurRad="38100" dist="38100" dir="2700000" algn="tl">
                  <a:srgbClr val="000000">
                    <a:alpha val="43137"/>
                  </a:srgbClr>
                </a:outerShdw>
              </a:effectLst>
              <a:latin typeface="Gabriola" pitchFamily="82" charset="0"/>
            </a:endParaRPr>
          </a:p>
        </p:txBody>
      </p:sp>
      <p:sp>
        <p:nvSpPr>
          <p:cNvPr id="4" name="Rectangle 3"/>
          <p:cNvSpPr/>
          <p:nvPr/>
        </p:nvSpPr>
        <p:spPr>
          <a:xfrm>
            <a:off x="179512" y="2276872"/>
            <a:ext cx="8605464" cy="3416320"/>
          </a:xfrm>
          <a:prstGeom prst="rect">
            <a:avLst/>
          </a:prstGeom>
        </p:spPr>
        <p:txBody>
          <a:bodyPr wrap="square">
            <a:spAutoFit/>
          </a:bodyPr>
          <a:lstStyle/>
          <a:p>
            <a:pPr algn="just">
              <a:lnSpc>
                <a:spcPct val="200000"/>
              </a:lnSpc>
              <a:buClr>
                <a:schemeClr val="accent1">
                  <a:lumMod val="75000"/>
                </a:schemeClr>
              </a:buClr>
              <a:buFont typeface="Wingdings" pitchFamily="2" charset="2"/>
              <a:buChar char="v"/>
            </a:pPr>
            <a:r>
              <a:rPr lang="fr-FR" dirty="0" smtClean="0">
                <a:latin typeface="Georgia" pitchFamily="18" charset="0"/>
              </a:rPr>
              <a:t> 27000 à 27010 : Sont réservés au sein de l'ISO pour la documentation générale d'un SGSI. Il est donc à prévoir que d'autres normes s’ajoutent à celles actuellement en développement.</a:t>
            </a:r>
          </a:p>
          <a:p>
            <a:pPr algn="just">
              <a:lnSpc>
                <a:spcPct val="200000"/>
              </a:lnSpc>
              <a:buClr>
                <a:schemeClr val="accent1">
                  <a:lumMod val="75000"/>
                </a:schemeClr>
              </a:buClr>
              <a:buFont typeface="Wingdings" pitchFamily="2" charset="2"/>
              <a:buChar char="v"/>
            </a:pPr>
            <a:r>
              <a:rPr lang="fr-FR" dirty="0" smtClean="0">
                <a:latin typeface="Georgia" pitchFamily="18" charset="0"/>
              </a:rPr>
              <a:t>  la série 27011 à 27019 est d'ores et déjà réservée à des normes dédiées à la spécification d'un SGSI pour des secteurs économiques spécifiques (secteur financier des télécommunication).</a:t>
            </a:r>
            <a:endParaRPr lang="fr-FR" dirty="0">
              <a:latin typeface="Georgia" pitchFamily="18" charset="0"/>
            </a:endParaRPr>
          </a:p>
        </p:txBody>
      </p:sp>
    </p:spTree>
    <p:extLst>
      <p:ext uri="{BB962C8B-B14F-4D97-AF65-F5344CB8AC3E}">
        <p14:creationId xmlns="" xmlns:p14="http://schemas.microsoft.com/office/powerpoint/2010/main" val="1199394395"/>
      </p:ext>
    </p:extLst>
  </p:cSld>
  <p:clrMapOvr>
    <a:masterClrMapping/>
  </p:clrMapOvr>
  <p:transition>
    <p:wedg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719025" y="550421"/>
            <a:ext cx="6093335" cy="646331"/>
          </a:xfrm>
          <a:prstGeom prst="rect">
            <a:avLst/>
          </a:prstGeom>
        </p:spPr>
        <p:txBody>
          <a:bodyPr wrap="none">
            <a:spAutoFit/>
          </a:bodyPr>
          <a:lstStyle/>
          <a:p>
            <a:r>
              <a:rPr lang="fr-FR" sz="3600" b="1" u="sng" dirty="0" smtClean="0">
                <a:solidFill>
                  <a:schemeClr val="accent1"/>
                </a:solidFill>
                <a:effectLst>
                  <a:outerShdw blurRad="38100" dist="38100" dir="2700000" algn="tl">
                    <a:srgbClr val="000000">
                      <a:alpha val="43137"/>
                    </a:srgbClr>
                  </a:outerShdw>
                </a:effectLst>
                <a:latin typeface="Gabriola" pitchFamily="82" charset="0"/>
              </a:rPr>
              <a:t>Les Normes ISO/CEI 2700x en préparation</a:t>
            </a:r>
            <a:endParaRPr lang="fr-FR" sz="3600" b="1" u="sng" dirty="0">
              <a:solidFill>
                <a:schemeClr val="accent1"/>
              </a:solidFill>
              <a:effectLst>
                <a:outerShdw blurRad="38100" dist="38100" dir="2700000" algn="tl">
                  <a:srgbClr val="000000">
                    <a:alpha val="43137"/>
                  </a:srgbClr>
                </a:outerShdw>
              </a:effectLst>
              <a:latin typeface="Gabriola" pitchFamily="82" charset="0"/>
            </a:endParaRPr>
          </a:p>
        </p:txBody>
      </p:sp>
      <p:graphicFrame>
        <p:nvGraphicFramePr>
          <p:cNvPr id="5" name="Tableau 4"/>
          <p:cNvGraphicFramePr>
            <a:graphicFrameLocks noGrp="1"/>
          </p:cNvGraphicFramePr>
          <p:nvPr/>
        </p:nvGraphicFramePr>
        <p:xfrm>
          <a:off x="323528" y="1556793"/>
          <a:ext cx="8568952" cy="4580033"/>
        </p:xfrm>
        <a:graphic>
          <a:graphicData uri="http://schemas.openxmlformats.org/drawingml/2006/table">
            <a:tbl>
              <a:tblPr>
                <a:effectLst>
                  <a:innerShdw blurRad="63500" dist="50800" dir="5400000">
                    <a:prstClr val="black">
                      <a:alpha val="50000"/>
                    </a:prstClr>
                  </a:innerShdw>
                </a:effectLst>
                <a:tableStyleId>{69CF1AB2-1976-4502-BF36-3FF5EA218861}</a:tableStyleId>
              </a:tblPr>
              <a:tblGrid>
                <a:gridCol w="2160240">
                  <a:extLst>
                    <a:ext uri="{9D8B030D-6E8A-4147-A177-3AD203B41FA5}">
                      <a16:colId xmlns="" xmlns:a16="http://schemas.microsoft.com/office/drawing/2014/main" val="20000"/>
                    </a:ext>
                  </a:extLst>
                </a:gridCol>
                <a:gridCol w="6408712">
                  <a:extLst>
                    <a:ext uri="{9D8B030D-6E8A-4147-A177-3AD203B41FA5}">
                      <a16:colId xmlns="" xmlns:a16="http://schemas.microsoft.com/office/drawing/2014/main" val="20001"/>
                    </a:ext>
                  </a:extLst>
                </a:gridCol>
              </a:tblGrid>
              <a:tr h="648071">
                <a:tc>
                  <a:txBody>
                    <a:bodyPr/>
                    <a:lstStyle/>
                    <a:p>
                      <a:pPr algn="ctr"/>
                      <a:r>
                        <a:rPr lang="fr-FR" sz="1800" b="1" dirty="0"/>
                        <a:t>PROJET</a:t>
                      </a:r>
                    </a:p>
                  </a:txBody>
                  <a:tcPr marL="90311" marR="90311" marT="45156" marB="45156" anchor="ctr">
                    <a:solidFill>
                      <a:schemeClr val="bg1"/>
                    </a:solidFill>
                  </a:tcPr>
                </a:tc>
                <a:tc>
                  <a:txBody>
                    <a:bodyPr/>
                    <a:lstStyle/>
                    <a:p>
                      <a:pPr algn="ctr"/>
                      <a:r>
                        <a:rPr lang="fr-FR" sz="1800" b="1" dirty="0"/>
                        <a:t>SECTEUR D’ACTIVITE</a:t>
                      </a:r>
                    </a:p>
                  </a:txBody>
                  <a:tcPr marL="90311" marR="90311" marT="45156" marB="45156" anchor="ctr">
                    <a:solidFill>
                      <a:schemeClr val="bg1"/>
                    </a:solidFill>
                  </a:tcPr>
                </a:tc>
                <a:extLst>
                  <a:ext uri="{0D108BD9-81ED-4DB2-BD59-A6C34878D82A}">
                    <a16:rowId xmlns="" xmlns:a16="http://schemas.microsoft.com/office/drawing/2014/main" val="10000"/>
                  </a:ext>
                </a:extLst>
              </a:tr>
              <a:tr h="576064">
                <a:tc>
                  <a:txBody>
                    <a:bodyPr/>
                    <a:lstStyle/>
                    <a:p>
                      <a:r>
                        <a:rPr lang="fr-FR" sz="1800" b="1">
                          <a:solidFill>
                            <a:schemeClr val="accent2">
                              <a:lumMod val="50000"/>
                            </a:schemeClr>
                          </a:solidFill>
                          <a:latin typeface="Georgia" pitchFamily="18" charset="0"/>
                        </a:rPr>
                        <a:t>ISO/CEI 27010</a:t>
                      </a:r>
                    </a:p>
                  </a:txBody>
                  <a:tcPr marL="90311" marR="90311" marT="45156" marB="45156" anchor="ctr">
                    <a:solidFill>
                      <a:schemeClr val="bg1"/>
                    </a:solidFill>
                  </a:tcPr>
                </a:tc>
                <a:tc>
                  <a:txBody>
                    <a:bodyPr/>
                    <a:lstStyle/>
                    <a:p>
                      <a:r>
                        <a:rPr lang="fr-FR" sz="1800" dirty="0">
                          <a:latin typeface="Georgia" pitchFamily="18" charset="0"/>
                        </a:rPr>
                        <a:t>Gestion de la communication inter secteur</a:t>
                      </a:r>
                    </a:p>
                  </a:txBody>
                  <a:tcPr marL="90311" marR="90311" marT="45156" marB="45156" anchor="ctr">
                    <a:solidFill>
                      <a:schemeClr val="bg1"/>
                    </a:solidFill>
                  </a:tcPr>
                </a:tc>
                <a:extLst>
                  <a:ext uri="{0D108BD9-81ED-4DB2-BD59-A6C34878D82A}">
                    <a16:rowId xmlns="" xmlns:a16="http://schemas.microsoft.com/office/drawing/2014/main" val="10001"/>
                  </a:ext>
                </a:extLst>
              </a:tr>
              <a:tr h="394596">
                <a:tc>
                  <a:txBody>
                    <a:bodyPr/>
                    <a:lstStyle/>
                    <a:p>
                      <a:r>
                        <a:rPr lang="fr-FR" sz="1800" b="1" dirty="0">
                          <a:solidFill>
                            <a:schemeClr val="accent2">
                              <a:lumMod val="50000"/>
                            </a:schemeClr>
                          </a:solidFill>
                          <a:latin typeface="Georgia" pitchFamily="18" charset="0"/>
                        </a:rPr>
                        <a:t>ISO/CEI 27031</a:t>
                      </a:r>
                    </a:p>
                  </a:txBody>
                  <a:tcPr marL="90311" marR="90311" marT="45156" marB="45156" anchor="ctr">
                    <a:solidFill>
                      <a:schemeClr val="bg1"/>
                    </a:solidFill>
                  </a:tcPr>
                </a:tc>
                <a:tc>
                  <a:txBody>
                    <a:bodyPr/>
                    <a:lstStyle/>
                    <a:p>
                      <a:r>
                        <a:rPr lang="fr-FR" sz="1800">
                          <a:latin typeface="Georgia" pitchFamily="18" charset="0"/>
                        </a:rPr>
                        <a:t>Continuité d’activité</a:t>
                      </a:r>
                    </a:p>
                  </a:txBody>
                  <a:tcPr marL="90311" marR="90311" marT="45156" marB="45156" anchor="ctr">
                    <a:solidFill>
                      <a:schemeClr val="bg1"/>
                    </a:solidFill>
                  </a:tcPr>
                </a:tc>
                <a:extLst>
                  <a:ext uri="{0D108BD9-81ED-4DB2-BD59-A6C34878D82A}">
                    <a16:rowId xmlns="" xmlns:a16="http://schemas.microsoft.com/office/drawing/2014/main" val="10002"/>
                  </a:ext>
                </a:extLst>
              </a:tr>
              <a:tr h="394596">
                <a:tc>
                  <a:txBody>
                    <a:bodyPr/>
                    <a:lstStyle/>
                    <a:p>
                      <a:r>
                        <a:rPr lang="fr-FR" sz="1800" b="1" dirty="0">
                          <a:solidFill>
                            <a:schemeClr val="accent2">
                              <a:lumMod val="50000"/>
                            </a:schemeClr>
                          </a:solidFill>
                          <a:latin typeface="Georgia" pitchFamily="18" charset="0"/>
                        </a:rPr>
                        <a:t>ISO/CEI 27032</a:t>
                      </a:r>
                    </a:p>
                  </a:txBody>
                  <a:tcPr marL="90311" marR="90311" marT="45156" marB="45156" anchor="ctr">
                    <a:solidFill>
                      <a:schemeClr val="bg1"/>
                    </a:solidFill>
                  </a:tcPr>
                </a:tc>
                <a:tc>
                  <a:txBody>
                    <a:bodyPr/>
                    <a:lstStyle/>
                    <a:p>
                      <a:r>
                        <a:rPr lang="fr-FR" sz="1800">
                          <a:latin typeface="Georgia" pitchFamily="18" charset="0"/>
                        </a:rPr>
                        <a:t>Cyber sécurité</a:t>
                      </a:r>
                    </a:p>
                  </a:txBody>
                  <a:tcPr marL="90311" marR="90311" marT="45156" marB="45156" anchor="ctr">
                    <a:solidFill>
                      <a:schemeClr val="bg1"/>
                    </a:solidFill>
                  </a:tcPr>
                </a:tc>
                <a:extLst>
                  <a:ext uri="{0D108BD9-81ED-4DB2-BD59-A6C34878D82A}">
                    <a16:rowId xmlns="" xmlns:a16="http://schemas.microsoft.com/office/drawing/2014/main" val="10003"/>
                  </a:ext>
                </a:extLst>
              </a:tr>
              <a:tr h="394596">
                <a:tc>
                  <a:txBody>
                    <a:bodyPr/>
                    <a:lstStyle/>
                    <a:p>
                      <a:r>
                        <a:rPr lang="fr-FR" sz="1800" b="1">
                          <a:solidFill>
                            <a:schemeClr val="accent2">
                              <a:lumMod val="50000"/>
                            </a:schemeClr>
                          </a:solidFill>
                          <a:latin typeface="Georgia" pitchFamily="18" charset="0"/>
                        </a:rPr>
                        <a:t>ISO/CEI 27033</a:t>
                      </a:r>
                    </a:p>
                  </a:txBody>
                  <a:tcPr marL="90311" marR="90311" marT="45156" marB="45156" anchor="ctr">
                    <a:solidFill>
                      <a:schemeClr val="bg1"/>
                    </a:solidFill>
                  </a:tcPr>
                </a:tc>
                <a:tc>
                  <a:txBody>
                    <a:bodyPr/>
                    <a:lstStyle/>
                    <a:p>
                      <a:r>
                        <a:rPr lang="fr-FR" sz="1800">
                          <a:latin typeface="Georgia" pitchFamily="18" charset="0"/>
                        </a:rPr>
                        <a:t>Sécurité réseau</a:t>
                      </a:r>
                    </a:p>
                  </a:txBody>
                  <a:tcPr marL="90311" marR="90311" marT="45156" marB="45156" anchor="ctr">
                    <a:solidFill>
                      <a:schemeClr val="bg1"/>
                    </a:solidFill>
                  </a:tcPr>
                </a:tc>
                <a:extLst>
                  <a:ext uri="{0D108BD9-81ED-4DB2-BD59-A6C34878D82A}">
                    <a16:rowId xmlns="" xmlns:a16="http://schemas.microsoft.com/office/drawing/2014/main" val="10004"/>
                  </a:ext>
                </a:extLst>
              </a:tr>
              <a:tr h="394596">
                <a:tc>
                  <a:txBody>
                    <a:bodyPr/>
                    <a:lstStyle/>
                    <a:p>
                      <a:r>
                        <a:rPr lang="fr-FR" sz="1800" b="1">
                          <a:solidFill>
                            <a:schemeClr val="accent2">
                              <a:lumMod val="50000"/>
                            </a:schemeClr>
                          </a:solidFill>
                          <a:latin typeface="Georgia" pitchFamily="18" charset="0"/>
                        </a:rPr>
                        <a:t>ISO/CEI 27034</a:t>
                      </a:r>
                    </a:p>
                  </a:txBody>
                  <a:tcPr marL="90311" marR="90311" marT="45156" marB="45156" anchor="ctr">
                    <a:solidFill>
                      <a:schemeClr val="bg1"/>
                    </a:solidFill>
                  </a:tcPr>
                </a:tc>
                <a:tc>
                  <a:txBody>
                    <a:bodyPr/>
                    <a:lstStyle/>
                    <a:p>
                      <a:r>
                        <a:rPr lang="fr-FR" sz="1800" dirty="0">
                          <a:latin typeface="Georgia" pitchFamily="18" charset="0"/>
                        </a:rPr>
                        <a:t>Sécurité des applications</a:t>
                      </a:r>
                    </a:p>
                  </a:txBody>
                  <a:tcPr marL="90311" marR="90311" marT="45156" marB="45156" anchor="ctr">
                    <a:solidFill>
                      <a:schemeClr val="bg1"/>
                    </a:solidFill>
                  </a:tcPr>
                </a:tc>
                <a:extLst>
                  <a:ext uri="{0D108BD9-81ED-4DB2-BD59-A6C34878D82A}">
                    <a16:rowId xmlns="" xmlns:a16="http://schemas.microsoft.com/office/drawing/2014/main" val="10005"/>
                  </a:ext>
                </a:extLst>
              </a:tr>
              <a:tr h="394596">
                <a:tc>
                  <a:txBody>
                    <a:bodyPr/>
                    <a:lstStyle/>
                    <a:p>
                      <a:r>
                        <a:rPr lang="fr-FR" sz="1800" b="1">
                          <a:solidFill>
                            <a:schemeClr val="accent2">
                              <a:lumMod val="50000"/>
                            </a:schemeClr>
                          </a:solidFill>
                          <a:latin typeface="Georgia" pitchFamily="18" charset="0"/>
                        </a:rPr>
                        <a:t>ISO/CEI 27035</a:t>
                      </a:r>
                    </a:p>
                  </a:txBody>
                  <a:tcPr marL="90311" marR="90311" marT="45156" marB="45156" anchor="ctr">
                    <a:solidFill>
                      <a:schemeClr val="bg1"/>
                    </a:solidFill>
                  </a:tcPr>
                </a:tc>
                <a:tc>
                  <a:txBody>
                    <a:bodyPr/>
                    <a:lstStyle/>
                    <a:p>
                      <a:r>
                        <a:rPr lang="fr-FR" sz="1800" dirty="0">
                          <a:latin typeface="Georgia" pitchFamily="18" charset="0"/>
                        </a:rPr>
                        <a:t>Gestion des incidents</a:t>
                      </a:r>
                    </a:p>
                  </a:txBody>
                  <a:tcPr marL="90311" marR="90311" marT="45156" marB="45156" anchor="ctr">
                    <a:solidFill>
                      <a:schemeClr val="bg1"/>
                    </a:solidFill>
                  </a:tcPr>
                </a:tc>
                <a:extLst>
                  <a:ext uri="{0D108BD9-81ED-4DB2-BD59-A6C34878D82A}">
                    <a16:rowId xmlns="" xmlns:a16="http://schemas.microsoft.com/office/drawing/2014/main" val="10006"/>
                  </a:ext>
                </a:extLst>
              </a:tr>
              <a:tr h="691459">
                <a:tc>
                  <a:txBody>
                    <a:bodyPr/>
                    <a:lstStyle/>
                    <a:p>
                      <a:r>
                        <a:rPr lang="fr-FR" sz="1800" b="1">
                          <a:solidFill>
                            <a:schemeClr val="accent2">
                              <a:lumMod val="50000"/>
                            </a:schemeClr>
                          </a:solidFill>
                          <a:latin typeface="Georgia" pitchFamily="18" charset="0"/>
                        </a:rPr>
                        <a:t>ISO/CEI 27036</a:t>
                      </a:r>
                    </a:p>
                  </a:txBody>
                  <a:tcPr marL="90311" marR="90311" marT="45156" marB="45156" anchor="ctr">
                    <a:solidFill>
                      <a:schemeClr val="bg1"/>
                    </a:solidFill>
                  </a:tcPr>
                </a:tc>
                <a:tc>
                  <a:txBody>
                    <a:bodyPr/>
                    <a:lstStyle/>
                    <a:p>
                      <a:r>
                        <a:rPr lang="fr-FR" sz="1800" dirty="0">
                          <a:latin typeface="Georgia" pitchFamily="18" charset="0"/>
                        </a:rPr>
                        <a:t>Audit des mesures de sécurité du SMSI</a:t>
                      </a:r>
                    </a:p>
                  </a:txBody>
                  <a:tcPr marL="90311" marR="90311" marT="45156" marB="45156" anchor="ctr">
                    <a:solidFill>
                      <a:schemeClr val="bg1"/>
                    </a:solidFill>
                  </a:tcPr>
                </a:tc>
                <a:extLst>
                  <a:ext uri="{0D108BD9-81ED-4DB2-BD59-A6C34878D82A}">
                    <a16:rowId xmlns="" xmlns:a16="http://schemas.microsoft.com/office/drawing/2014/main" val="10007"/>
                  </a:ext>
                </a:extLst>
              </a:tr>
              <a:tr h="691459">
                <a:tc>
                  <a:txBody>
                    <a:bodyPr/>
                    <a:lstStyle/>
                    <a:p>
                      <a:r>
                        <a:rPr lang="fr-FR" sz="1800" b="1" dirty="0">
                          <a:solidFill>
                            <a:schemeClr val="accent2">
                              <a:lumMod val="50000"/>
                            </a:schemeClr>
                          </a:solidFill>
                          <a:latin typeface="Georgia" pitchFamily="18" charset="0"/>
                        </a:rPr>
                        <a:t>ISO/CEI 27037</a:t>
                      </a:r>
                    </a:p>
                  </a:txBody>
                  <a:tcPr marL="90311" marR="90311" marT="45156" marB="45156" anchor="ctr">
                    <a:solidFill>
                      <a:schemeClr val="bg1"/>
                    </a:solidFill>
                  </a:tcPr>
                </a:tc>
                <a:tc>
                  <a:txBody>
                    <a:bodyPr/>
                    <a:lstStyle/>
                    <a:p>
                      <a:r>
                        <a:rPr lang="fr-FR" sz="1800" dirty="0">
                          <a:latin typeface="Georgia" pitchFamily="18" charset="0"/>
                        </a:rPr>
                        <a:t>Gestion des preuves numériques</a:t>
                      </a:r>
                    </a:p>
                  </a:txBody>
                  <a:tcPr marL="90311" marR="90311" marT="45156" marB="45156" anchor="ctr">
                    <a:solidFill>
                      <a:schemeClr val="bg1"/>
                    </a:solidFill>
                  </a:tcPr>
                </a:tc>
                <a:extLst>
                  <a:ext uri="{0D108BD9-81ED-4DB2-BD59-A6C34878D82A}">
                    <a16:rowId xmlns="" xmlns:a16="http://schemas.microsoft.com/office/drawing/2014/main" val="10008"/>
                  </a:ext>
                </a:extLst>
              </a:tr>
            </a:tbl>
          </a:graphicData>
        </a:graphic>
      </p:graphicFrame>
    </p:spTree>
    <p:extLst>
      <p:ext uri="{BB962C8B-B14F-4D97-AF65-F5344CB8AC3E}">
        <p14:creationId xmlns="" xmlns:p14="http://schemas.microsoft.com/office/powerpoint/2010/main" val="3243162928"/>
      </p:ext>
    </p:extLst>
  </p:cSld>
  <p:clrMapOvr>
    <a:masterClrMapping/>
  </p:clrMapOvr>
  <p:transition>
    <p:wipe dir="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200" b="1" dirty="0" smtClean="0"/>
              <a:t>Pourquoi</a:t>
            </a:r>
            <a:r>
              <a:rPr lang="fr-FR" sz="2400" b="1" dirty="0" smtClean="0"/>
              <a:t> adopter une norme de sécurité?</a:t>
            </a:r>
          </a:p>
        </p:txBody>
      </p:sp>
      <p:graphicFrame>
        <p:nvGraphicFramePr>
          <p:cNvPr id="4" name="Espace réservé du contenu 3"/>
          <p:cNvGraphicFramePr>
            <a:graphicFrameLocks noGrp="1"/>
          </p:cNvGraphicFramePr>
          <p:nvPr>
            <p:ph sz="quarter" idx="1"/>
          </p:nvPr>
        </p:nvGraphicFramePr>
        <p:xfrm>
          <a:off x="612775" y="1600200"/>
          <a:ext cx="8153400" cy="4495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spd="med">
    <p:cover dir="d"/>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2800" b="1" dirty="0" smtClean="0"/>
              <a:t>5. l’audit de la sécurité des systèmes d’information</a:t>
            </a:r>
          </a:p>
        </p:txBody>
      </p:sp>
      <p:sp>
        <p:nvSpPr>
          <p:cNvPr id="3" name="Espace réservé du contenu 2"/>
          <p:cNvSpPr>
            <a:spLocks noGrp="1"/>
          </p:cNvSpPr>
          <p:nvPr>
            <p:ph sz="quarter" idx="1"/>
          </p:nvPr>
        </p:nvSpPr>
        <p:spPr/>
        <p:txBody>
          <a:bodyPr>
            <a:normAutofit/>
          </a:bodyPr>
          <a:lstStyle/>
          <a:p>
            <a:r>
              <a:rPr lang="fr-FR" sz="2800" dirty="0" smtClean="0">
                <a:latin typeface="Aparajita" pitchFamily="34" charset="0"/>
                <a:cs typeface="Aparajita" pitchFamily="34" charset="0"/>
              </a:rPr>
              <a:t>L’audit des systèmes d’information est apparu dans les années 1970, et consiste à évaluer la robustesse des systèmes en termes de sécurité et fiabilité des données et de disponibilité des systèmes, l’objectif étant de garantir à l’organisation que les méthodes et les processus de gouvernance du système d’information répondent d’une manière efficace aux besoins et objectifs de l’entreprise</a:t>
            </a:r>
            <a:r>
              <a:rPr lang="fr-FR" sz="2800" dirty="0" smtClean="0"/>
              <a:t>.</a:t>
            </a:r>
            <a:endParaRPr lang="fr-FR" sz="2800" dirty="0"/>
          </a:p>
        </p:txBody>
      </p:sp>
    </p:spTree>
  </p:cSld>
  <p:clrMapOvr>
    <a:masterClrMapping/>
  </p:clrMapOvr>
  <p:transition spd="med">
    <p:cover dir="d"/>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lvl="1" algn="l" rtl="0">
              <a:spcBef>
                <a:spcPct val="0"/>
              </a:spcBef>
            </a:pPr>
            <a:r>
              <a:rPr lang="fr-FR" sz="2800" b="1" kern="1200" dirty="0">
                <a:solidFill>
                  <a:schemeClr val="accent2"/>
                </a:solidFill>
                <a:latin typeface="+mj-lt"/>
                <a:ea typeface="+mj-ea"/>
                <a:cs typeface="+mj-cs"/>
              </a:rPr>
              <a:t>5.1 La Méthodologie de l’audit de la sécurité des systèmes d’information</a:t>
            </a:r>
            <a:r>
              <a:rPr lang="fr-FR" sz="1400" dirty="0"/>
              <a:t/>
            </a:r>
            <a:br>
              <a:rPr lang="fr-FR" sz="1400" dirty="0"/>
            </a:br>
            <a:endParaRPr lang="fr-FR" dirty="0"/>
          </a:p>
        </p:txBody>
      </p:sp>
      <p:pic>
        <p:nvPicPr>
          <p:cNvPr id="4" name="Espace réservé du contenu 3"/>
          <p:cNvPicPr>
            <a:picLocks noGrp="1"/>
          </p:cNvPicPr>
          <p:nvPr>
            <p:ph sz="quarter" idx="1"/>
          </p:nvPr>
        </p:nvPicPr>
        <p:blipFill>
          <a:blip r:embed="rId2" cstate="print"/>
          <a:srcRect/>
          <a:stretch>
            <a:fillRect/>
          </a:stretch>
        </p:blipFill>
        <p:spPr bwMode="auto">
          <a:xfrm>
            <a:off x="642910" y="1571612"/>
            <a:ext cx="7500989" cy="5072098"/>
          </a:xfrm>
          <a:prstGeom prst="rect">
            <a:avLst/>
          </a:prstGeom>
          <a:noFill/>
          <a:ln w="9525">
            <a:noFill/>
            <a:miter lim="800000"/>
            <a:headEnd/>
            <a:tailEnd/>
          </a:ln>
        </p:spPr>
      </p:pic>
    </p:spTree>
  </p:cSld>
  <p:clrMapOvr>
    <a:masterClrMapping/>
  </p:clrMapOvr>
  <p:transition spd="med">
    <p:cover dir="d"/>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2500" b="1" dirty="0" smtClean="0">
                <a:solidFill>
                  <a:schemeClr val="accent2"/>
                </a:solidFill>
              </a:rPr>
              <a:t>5.2 le processus de la certification ISO 27000</a:t>
            </a:r>
            <a:endParaRPr lang="fr-FR" sz="2500" b="1" dirty="0">
              <a:solidFill>
                <a:schemeClr val="accent2"/>
              </a:solidFill>
            </a:endParaRPr>
          </a:p>
        </p:txBody>
      </p:sp>
      <p:sp>
        <p:nvSpPr>
          <p:cNvPr id="3" name="Espace réservé du contenu 2"/>
          <p:cNvSpPr>
            <a:spLocks noGrp="1"/>
          </p:cNvSpPr>
          <p:nvPr>
            <p:ph sz="quarter" idx="1"/>
          </p:nvPr>
        </p:nvSpPr>
        <p:spPr/>
        <p:txBody>
          <a:bodyPr/>
          <a:lstStyle/>
          <a:p>
            <a:r>
              <a:rPr lang="fr-FR" sz="3200" dirty="0" smtClean="0">
                <a:latin typeface="Aparajita" pitchFamily="34" charset="0"/>
                <a:cs typeface="Aparajita" pitchFamily="34" charset="0"/>
              </a:rPr>
              <a:t>Le schéma suivant présente une vue globale du processus d’implémentation du système de sécurité des systèmes d’information, allant de la définition du périmètre du SMSI jusqu’à la certification ISO 27001.</a:t>
            </a:r>
          </a:p>
          <a:p>
            <a:endParaRPr lang="fr-FR" dirty="0"/>
          </a:p>
        </p:txBody>
      </p:sp>
    </p:spTree>
  </p:cSld>
  <p:clrMapOvr>
    <a:masterClrMapping/>
  </p:clrMapOvr>
  <p:transition spd="med">
    <p:cover dir="d"/>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pic>
        <p:nvPicPr>
          <p:cNvPr id="4" name="Espace réservé du contenu 3"/>
          <p:cNvPicPr>
            <a:picLocks noGrp="1"/>
          </p:cNvPicPr>
          <p:nvPr>
            <p:ph sz="quarter" idx="1"/>
          </p:nvPr>
        </p:nvPicPr>
        <p:blipFill>
          <a:blip r:embed="rId2" cstate="print"/>
          <a:srcRect/>
          <a:stretch>
            <a:fillRect/>
          </a:stretch>
        </p:blipFill>
        <p:spPr bwMode="auto">
          <a:xfrm>
            <a:off x="0" y="0"/>
            <a:ext cx="9144000" cy="6643710"/>
          </a:xfrm>
          <a:prstGeom prst="rect">
            <a:avLst/>
          </a:prstGeom>
          <a:noFill/>
          <a:ln w="9525">
            <a:noFill/>
            <a:miter lim="800000"/>
            <a:headEnd/>
            <a:tailEnd/>
          </a:ln>
        </p:spPr>
      </p:pic>
    </p:spTree>
  </p:cSld>
  <p:clrMapOvr>
    <a:masterClrMapping/>
  </p:clrMapOvr>
  <p:transition spd="med">
    <p:cover dir="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t>Les objectifs </a:t>
            </a:r>
            <a:endParaRPr lang="fr-FR" b="1" dirty="0"/>
          </a:p>
        </p:txBody>
      </p:sp>
      <p:sp>
        <p:nvSpPr>
          <p:cNvPr id="3" name="Espace réservé du contenu 2"/>
          <p:cNvSpPr>
            <a:spLocks noGrp="1"/>
          </p:cNvSpPr>
          <p:nvPr>
            <p:ph sz="quarter" idx="1"/>
          </p:nvPr>
        </p:nvSpPr>
        <p:spPr>
          <a:xfrm>
            <a:off x="571472" y="2214554"/>
            <a:ext cx="8153400" cy="3543312"/>
          </a:xfrm>
        </p:spPr>
        <p:txBody>
          <a:bodyPr>
            <a:normAutofit/>
          </a:bodyPr>
          <a:lstStyle/>
          <a:p>
            <a:r>
              <a:rPr lang="fr-FR" dirty="0" smtClean="0"/>
              <a:t>Maîtriser les concepts de base relatives à la sécurité de l’information</a:t>
            </a:r>
          </a:p>
          <a:p>
            <a:r>
              <a:rPr lang="fr-FR" dirty="0" smtClean="0"/>
              <a:t>Présenter la famille des Normes ISO 27000 _ SMSI</a:t>
            </a:r>
          </a:p>
          <a:p>
            <a:r>
              <a:rPr lang="fr-FR" dirty="0" smtClean="0"/>
              <a:t>Maitriser les outils nécessaires à la mise en place du Système de Management de la sécurité des systèmes d’information selon la norme Iso 27000</a:t>
            </a:r>
          </a:p>
          <a:p>
            <a:endParaRPr lang="fr-FR" dirty="0"/>
          </a:p>
        </p:txBody>
      </p:sp>
    </p:spTree>
  </p:cSld>
  <p:clrMapOvr>
    <a:masterClrMapping/>
  </p:clrMapOvr>
  <p:transition spd="med">
    <p:cover dir="d"/>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sz="quarter" idx="1"/>
          </p:nvPr>
        </p:nvSpPr>
        <p:spPr/>
        <p:txBody>
          <a:bodyPr/>
          <a:lstStyle/>
          <a:p>
            <a:endParaRPr lang="fr-FR"/>
          </a:p>
        </p:txBody>
      </p:sp>
      <p:pic>
        <p:nvPicPr>
          <p:cNvPr id="4" name="Image 3" descr="hhhhhh.jpg"/>
          <p:cNvPicPr/>
          <p:nvPr/>
        </p:nvPicPr>
        <p:blipFill>
          <a:blip r:embed="rId2" cstate="print"/>
          <a:stretch>
            <a:fillRect/>
          </a:stretch>
        </p:blipFill>
        <p:spPr>
          <a:xfrm>
            <a:off x="0" y="1"/>
            <a:ext cx="9144000" cy="6858000"/>
          </a:xfrm>
          <a:prstGeom prst="rect">
            <a:avLst/>
          </a:prstGeom>
        </p:spPr>
      </p:pic>
    </p:spTree>
  </p:cSld>
  <p:clrMapOvr>
    <a:masterClrMapping/>
  </p:clrMapOvr>
  <p:transition spd="med">
    <p:cover dir="d"/>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200" b="1" dirty="0" smtClean="0">
                <a:solidFill>
                  <a:schemeClr val="accent2"/>
                </a:solidFill>
              </a:rPr>
              <a:t>5.3 La boite à outils pour l’audit ISO 27000</a:t>
            </a:r>
          </a:p>
        </p:txBody>
      </p:sp>
      <p:sp>
        <p:nvSpPr>
          <p:cNvPr id="3" name="Espace réservé du contenu 2"/>
          <p:cNvSpPr>
            <a:spLocks noGrp="1"/>
          </p:cNvSpPr>
          <p:nvPr>
            <p:ph sz="quarter" idx="1"/>
          </p:nvPr>
        </p:nvSpPr>
        <p:spPr/>
        <p:txBody>
          <a:bodyPr>
            <a:normAutofit lnSpcReduction="10000"/>
          </a:bodyPr>
          <a:lstStyle/>
          <a:p>
            <a:r>
              <a:rPr lang="fr-FR" b="1" u="sng" dirty="0" smtClean="0">
                <a:solidFill>
                  <a:srgbClr val="FF0000"/>
                </a:solidFill>
              </a:rPr>
              <a:t>L’inventaire des actifs</a:t>
            </a:r>
          </a:p>
          <a:p>
            <a:pPr>
              <a:buNone/>
            </a:pPr>
            <a:r>
              <a:rPr lang="fr-FR" sz="3500" dirty="0" smtClean="0">
                <a:latin typeface="Aparajita" pitchFamily="34" charset="0"/>
                <a:cs typeface="Aparajita" pitchFamily="34" charset="0"/>
              </a:rPr>
              <a:t>l’inventaire </a:t>
            </a:r>
            <a:r>
              <a:rPr lang="fr-FR" sz="3500" dirty="0" smtClean="0">
                <a:latin typeface="Aparajita" pitchFamily="34" charset="0"/>
                <a:cs typeface="Aparajita" pitchFamily="34" charset="0"/>
              </a:rPr>
              <a:t>des actifs informationnels qui respecte les principes de la sécurité d’information et facilite la phase d’analyse des risque. Le classeur fourni pour chaque actif, sa cote en DIC (Disponibilité, Intégrité et Confidentialité), ce qui définit sa valeur. Aussi, on a relevé pour chaque actif, le nom de son détenteur ou propriétaire, sa localisation et plusieurs d’autres informations complémentaires.</a:t>
            </a:r>
          </a:p>
          <a:p>
            <a:endParaRPr lang="fr-FR" dirty="0"/>
          </a:p>
        </p:txBody>
      </p:sp>
    </p:spTree>
  </p:cSld>
  <p:clrMapOvr>
    <a:masterClrMapping/>
  </p:clrMapOvr>
  <p:transition spd="med">
    <p:cover dir="d"/>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a:hlinkClick r:id="rId2" action="ppaction://hlinkfile"/>
          </p:cNvPr>
          <p:cNvPicPr/>
          <p:nvPr/>
        </p:nvPicPr>
        <p:blipFill>
          <a:blip r:embed="rId3" cstate="print"/>
          <a:srcRect/>
          <a:stretch>
            <a:fillRect/>
          </a:stretch>
        </p:blipFill>
        <p:spPr bwMode="auto">
          <a:xfrm>
            <a:off x="0" y="0"/>
            <a:ext cx="9144000" cy="6858000"/>
          </a:xfrm>
          <a:prstGeom prst="rect">
            <a:avLst/>
          </a:prstGeom>
          <a:noFill/>
          <a:ln w="9525">
            <a:noFill/>
            <a:miter lim="800000"/>
            <a:headEnd/>
            <a:tailEnd/>
          </a:ln>
        </p:spPr>
      </p:pic>
    </p:spTree>
  </p:cSld>
  <p:clrMapOvr>
    <a:masterClrMapping/>
  </p:clrMapOvr>
  <p:transition spd="med">
    <p:cover dir="d"/>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SOA</a:t>
            </a:r>
            <a:endParaRPr lang="fr-FR" dirty="0"/>
          </a:p>
        </p:txBody>
      </p:sp>
      <p:sp>
        <p:nvSpPr>
          <p:cNvPr id="3" name="Espace réservé du contenu 2"/>
          <p:cNvSpPr>
            <a:spLocks noGrp="1"/>
          </p:cNvSpPr>
          <p:nvPr>
            <p:ph sz="quarter" idx="1"/>
          </p:nvPr>
        </p:nvSpPr>
        <p:spPr/>
        <p:txBody>
          <a:bodyPr>
            <a:normAutofit/>
          </a:bodyPr>
          <a:lstStyle/>
          <a:p>
            <a:pPr marL="320040" lvl="3" indent="-320040">
              <a:spcBef>
                <a:spcPts val="700"/>
              </a:spcBef>
              <a:buClr>
                <a:schemeClr val="accent2"/>
              </a:buClr>
              <a:buSzPct val="60000"/>
              <a:buFont typeface="Wingdings"/>
              <a:buChar char=""/>
            </a:pPr>
            <a:r>
              <a:rPr lang="fr-FR" sz="2700" b="1" u="sng" dirty="0" smtClean="0">
                <a:solidFill>
                  <a:srgbClr val="FF0000"/>
                </a:solidFill>
              </a:rPr>
              <a:t>La déclaration d’applicabilité (</a:t>
            </a:r>
            <a:r>
              <a:rPr lang="fr-FR" sz="2700" b="1" u="sng" dirty="0" err="1" smtClean="0">
                <a:solidFill>
                  <a:srgbClr val="FF0000"/>
                </a:solidFill>
              </a:rPr>
              <a:t>Statement</a:t>
            </a:r>
            <a:r>
              <a:rPr lang="fr-FR" sz="2700" b="1" u="sng" dirty="0" smtClean="0">
                <a:solidFill>
                  <a:srgbClr val="FF0000"/>
                </a:solidFill>
              </a:rPr>
              <a:t> of </a:t>
            </a:r>
            <a:r>
              <a:rPr lang="fr-FR" sz="2700" b="1" u="sng" dirty="0" err="1" smtClean="0">
                <a:solidFill>
                  <a:srgbClr val="FF0000"/>
                </a:solidFill>
              </a:rPr>
              <a:t>Applicability</a:t>
            </a:r>
            <a:r>
              <a:rPr lang="fr-FR" sz="2700" b="1" u="sng" dirty="0" smtClean="0">
                <a:solidFill>
                  <a:srgbClr val="FF0000"/>
                </a:solidFill>
              </a:rPr>
              <a:t>)</a:t>
            </a:r>
          </a:p>
          <a:p>
            <a:r>
              <a:rPr lang="fr-FR" sz="3200" dirty="0" smtClean="0">
                <a:latin typeface="Aparajita" pitchFamily="34" charset="0"/>
                <a:cs typeface="Aparajita" pitchFamily="34" charset="0"/>
              </a:rPr>
              <a:t>La Déclaration d’Applicabilité a des différents usages au sein du système de management de la sécurité. Sa forme et son utilisation peuvent évoluer selon que le SMSI est en cours d’implémentation ou en exploitation.</a:t>
            </a:r>
          </a:p>
          <a:p>
            <a:r>
              <a:rPr lang="fr-FR" sz="3200" dirty="0" smtClean="0">
                <a:latin typeface="Aparajita" pitchFamily="34" charset="0"/>
                <a:cs typeface="Aparajita" pitchFamily="34" charset="0"/>
              </a:rPr>
              <a:t>Lors de la phase d’implémentation, elle peut servir comme outils de suivi d’implémentation.</a:t>
            </a:r>
          </a:p>
        </p:txBody>
      </p:sp>
    </p:spTree>
  </p:cSld>
  <p:clrMapOvr>
    <a:masterClrMapping/>
  </p:clrMapOvr>
  <p:transition spd="med">
    <p:cover dir="d"/>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sz="quarter" idx="1"/>
          </p:nvPr>
        </p:nvSpPr>
        <p:spPr/>
        <p:txBody>
          <a:bodyPr>
            <a:normAutofit/>
          </a:bodyPr>
          <a:lstStyle/>
          <a:p>
            <a:r>
              <a:rPr lang="fr-FR" sz="3200" dirty="0" smtClean="0">
                <a:latin typeface="Aparajita" pitchFamily="34" charset="0"/>
                <a:cs typeface="Aparajita" pitchFamily="34" charset="0"/>
              </a:rPr>
              <a:t>lorsque le SMSI est défini et en cours d’exploitation, elle fournit une vue synthétique des mesures retenues au sein du système de management, complétant ainsi la vision plus opérationnelle de la Politiques de Sécurité.</a:t>
            </a:r>
          </a:p>
          <a:p>
            <a:r>
              <a:rPr lang="fr-FR" sz="3200" dirty="0" smtClean="0">
                <a:latin typeface="Aparajita" pitchFamily="34" charset="0"/>
                <a:cs typeface="Aparajita" pitchFamily="34" charset="0"/>
              </a:rPr>
              <a:t>Et lors de l’audit de certification ISO27001, elle est un document indispensable à la revue documentaire et sera donc exigée par l’équipe d’audit.</a:t>
            </a:r>
          </a:p>
        </p:txBody>
      </p:sp>
    </p:spTree>
  </p:cSld>
  <p:clrMapOvr>
    <a:masterClrMapping/>
  </p:clrMapOvr>
  <p:transition spd="med">
    <p:cover dir="d"/>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sz="quarter" idx="1"/>
          </p:nvPr>
        </p:nvSpPr>
        <p:spPr/>
        <p:txBody>
          <a:bodyPr/>
          <a:lstStyle/>
          <a:p>
            <a:endParaRPr lang="fr-FR"/>
          </a:p>
        </p:txBody>
      </p:sp>
      <p:pic>
        <p:nvPicPr>
          <p:cNvPr id="4" name="Image 3">
            <a:hlinkClick r:id="rId2" action="ppaction://hlinkfile"/>
          </p:cNvPr>
          <p:cNvPicPr/>
          <p:nvPr/>
        </p:nvPicPr>
        <p:blipFill>
          <a:blip r:embed="rId3" cstate="print"/>
          <a:srcRect/>
          <a:stretch>
            <a:fillRect/>
          </a:stretch>
        </p:blipFill>
        <p:spPr bwMode="auto">
          <a:xfrm>
            <a:off x="0" y="0"/>
            <a:ext cx="9144000" cy="6858000"/>
          </a:xfrm>
          <a:prstGeom prst="rect">
            <a:avLst/>
          </a:prstGeom>
          <a:noFill/>
          <a:ln w="9525">
            <a:noFill/>
            <a:miter lim="800000"/>
            <a:headEnd/>
            <a:tailEnd/>
          </a:ln>
        </p:spPr>
      </p:pic>
    </p:spTree>
  </p:cSld>
  <p:clrMapOvr>
    <a:masterClrMapping/>
  </p:clrMapOvr>
  <p:transition spd="med">
    <p:cover dir="d"/>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Questionnaire d’audit</a:t>
            </a:r>
            <a:endParaRPr lang="fr-FR" dirty="0"/>
          </a:p>
        </p:txBody>
      </p:sp>
      <p:sp>
        <p:nvSpPr>
          <p:cNvPr id="3" name="Espace réservé du contenu 2"/>
          <p:cNvSpPr>
            <a:spLocks noGrp="1"/>
          </p:cNvSpPr>
          <p:nvPr>
            <p:ph sz="quarter" idx="1"/>
          </p:nvPr>
        </p:nvSpPr>
        <p:spPr/>
        <p:txBody>
          <a:bodyPr>
            <a:normAutofit fontScale="77500" lnSpcReduction="20000"/>
          </a:bodyPr>
          <a:lstStyle/>
          <a:p>
            <a:pPr marL="320040" lvl="3" indent="-320040">
              <a:spcBef>
                <a:spcPts val="700"/>
              </a:spcBef>
              <a:buClr>
                <a:schemeClr val="accent2"/>
              </a:buClr>
              <a:buSzPct val="60000"/>
              <a:buFont typeface="Wingdings"/>
              <a:buChar char=""/>
            </a:pPr>
            <a:r>
              <a:rPr lang="fr-FR" sz="3600" b="1" u="sng" dirty="0" smtClean="0">
                <a:solidFill>
                  <a:srgbClr val="FF0000"/>
                </a:solidFill>
              </a:rPr>
              <a:t>Le questionnaire d’audit ISO 27000</a:t>
            </a:r>
          </a:p>
          <a:p>
            <a:r>
              <a:rPr lang="fr-FR" sz="3800" dirty="0" smtClean="0">
                <a:latin typeface="Aparajita" pitchFamily="34" charset="0"/>
                <a:cs typeface="Aparajita" pitchFamily="34" charset="0"/>
              </a:rPr>
              <a:t>Une fois le SMSI mis en œuvre, le modèle de PDCA recommande d'une part une surveillance permanente du Système, ainsi que des revues périodiques afin d'améliorer son fonctionnement. </a:t>
            </a:r>
          </a:p>
          <a:p>
            <a:r>
              <a:rPr lang="fr-FR" sz="3800" dirty="0" smtClean="0">
                <a:latin typeface="Aparajita" pitchFamily="34" charset="0"/>
                <a:cs typeface="Aparajita" pitchFamily="34" charset="0"/>
              </a:rPr>
              <a:t>Aussi bien, réaliser à intervalle régulier des examens de l'efficacité du SMSI, ces examens incluent les résultats des audits, les incidents de "Sécurité" et vérifient que les objectifs de Sécurité sont atteints. Notez que si les objectifs ne sont pas atteints il est important de mettre en œuvre des plans d'action visant à corriger la situation identifiée.</a:t>
            </a:r>
          </a:p>
          <a:p>
            <a:endParaRPr lang="fr-FR" sz="6000" b="1" u="sng" dirty="0" smtClean="0"/>
          </a:p>
        </p:txBody>
      </p:sp>
    </p:spTree>
  </p:cSld>
  <p:clrMapOvr>
    <a:masterClrMapping/>
  </p:clrMapOvr>
  <p:transition spd="med">
    <p:cover dir="d"/>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sz="quarter" idx="1"/>
          </p:nvPr>
        </p:nvSpPr>
        <p:spPr/>
        <p:txBody>
          <a:bodyPr/>
          <a:lstStyle/>
          <a:p>
            <a:r>
              <a:rPr lang="fr-FR" dirty="0" smtClean="0">
                <a:latin typeface="Aparajita" pitchFamily="34" charset="0"/>
                <a:cs typeface="Aparajita" pitchFamily="34" charset="0"/>
              </a:rPr>
              <a:t>Pour ce faire, nous avons développé un questionnaire exhaustif de la norme ISO 27002, contenant des questions réparties sur les 11 chapitres de la norme et  133 mesures de contrôle.</a:t>
            </a:r>
          </a:p>
          <a:p>
            <a:endParaRPr lang="fr-FR" dirty="0"/>
          </a:p>
        </p:txBody>
      </p:sp>
      <p:sp>
        <p:nvSpPr>
          <p:cNvPr id="5" name="Plaque 4">
            <a:hlinkClick r:id="rId2" action="ppaction://hlinkfile"/>
          </p:cNvPr>
          <p:cNvSpPr/>
          <p:nvPr/>
        </p:nvSpPr>
        <p:spPr>
          <a:xfrm>
            <a:off x="1500166" y="3929066"/>
            <a:ext cx="5857916" cy="1571636"/>
          </a:xfrm>
          <a:prstGeom prst="bevel">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fr-FR" sz="3600" dirty="0" smtClean="0">
                <a:ln w="18415" cmpd="sng">
                  <a:solidFill>
                    <a:srgbClr val="FFFFFF"/>
                  </a:solidFill>
                  <a:prstDash val="solid"/>
                </a:ln>
                <a:solidFill>
                  <a:srgbClr val="FFFFFF"/>
                </a:solidFill>
                <a:effectLst>
                  <a:outerShdw blurRad="38100" dist="38100" dir="2700000" algn="tl">
                    <a:srgbClr val="000000">
                      <a:alpha val="43137"/>
                    </a:srgbClr>
                  </a:outerShdw>
                </a:effectLst>
                <a:hlinkClick r:id="rId3" action="ppaction://hlinkfile"/>
              </a:rPr>
              <a:t>Le</a:t>
            </a:r>
            <a:r>
              <a:rPr lang="fr-FR" sz="3600" dirty="0" smtClean="0">
                <a:ln w="18415" cmpd="sng">
                  <a:solidFill>
                    <a:srgbClr val="FFFFFF"/>
                  </a:solidFill>
                  <a:prstDash val="solid"/>
                </a:ln>
                <a:solidFill>
                  <a:srgbClr val="FFFFFF"/>
                </a:solidFill>
                <a:effectLst>
                  <a:outerShdw blurRad="38100" dist="38100" dir="2700000" algn="tl">
                    <a:srgbClr val="000000">
                      <a:alpha val="43137"/>
                    </a:srgbClr>
                  </a:outerShdw>
                </a:effectLst>
              </a:rPr>
              <a:t> questionnaire d’audit ISO 27000</a:t>
            </a:r>
            <a:endParaRPr lang="fr-FR" sz="3600" dirty="0">
              <a:ln w="18415" cmpd="sng">
                <a:solidFill>
                  <a:srgbClr val="FFFFFF"/>
                </a:solidFill>
                <a:prstDash val="solid"/>
              </a:ln>
              <a:solidFill>
                <a:srgbClr val="FFFFFF"/>
              </a:solidFill>
              <a:effectLst>
                <a:outerShdw blurRad="38100" dist="38100" dir="2700000" algn="tl">
                  <a:srgbClr val="000000">
                    <a:alpha val="43137"/>
                  </a:srgbClr>
                </a:outerShdw>
              </a:effectLst>
            </a:endParaRPr>
          </a:p>
        </p:txBody>
      </p:sp>
    </p:spTree>
  </p:cSld>
  <p:clrMapOvr>
    <a:masterClrMapping/>
  </p:clrMapOvr>
  <p:transition spd="med">
    <p:cover dir="d"/>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Rapport d’audit</a:t>
            </a:r>
            <a:endParaRPr lang="fr-FR" dirty="0"/>
          </a:p>
        </p:txBody>
      </p:sp>
      <p:sp>
        <p:nvSpPr>
          <p:cNvPr id="3" name="Espace réservé du contenu 2"/>
          <p:cNvSpPr>
            <a:spLocks noGrp="1"/>
          </p:cNvSpPr>
          <p:nvPr>
            <p:ph sz="quarter" idx="1"/>
          </p:nvPr>
        </p:nvSpPr>
        <p:spPr/>
        <p:txBody>
          <a:bodyPr/>
          <a:lstStyle/>
          <a:p>
            <a:r>
              <a:rPr lang="fr-FR" sz="2300" b="1" u="sng" dirty="0" smtClean="0">
                <a:solidFill>
                  <a:srgbClr val="FF0000"/>
                </a:solidFill>
              </a:rPr>
              <a:t>Le rapport d’audit</a:t>
            </a:r>
          </a:p>
          <a:p>
            <a:endParaRPr lang="fr-FR" dirty="0" smtClean="0"/>
          </a:p>
          <a:p>
            <a:endParaRPr lang="fr-FR" dirty="0"/>
          </a:p>
        </p:txBody>
      </p:sp>
      <p:sp>
        <p:nvSpPr>
          <p:cNvPr id="4" name="Plaque 3"/>
          <p:cNvSpPr/>
          <p:nvPr/>
        </p:nvSpPr>
        <p:spPr>
          <a:xfrm>
            <a:off x="1428728" y="2928934"/>
            <a:ext cx="5857916" cy="1571636"/>
          </a:xfrm>
          <a:prstGeom prst="bevel">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fr-FR" sz="3600" dirty="0" smtClean="0">
                <a:ln w="18415" cmpd="sng">
                  <a:solidFill>
                    <a:srgbClr val="FFFFFF"/>
                  </a:solidFill>
                  <a:prstDash val="solid"/>
                </a:ln>
                <a:solidFill>
                  <a:srgbClr val="FFFFFF"/>
                </a:solidFill>
                <a:effectLst>
                  <a:outerShdw blurRad="38100" dist="38100" dir="2700000" algn="tl">
                    <a:srgbClr val="000000">
                      <a:alpha val="43137"/>
                    </a:srgbClr>
                  </a:outerShdw>
                </a:effectLst>
              </a:rPr>
              <a:t>Le rapport d’audit</a:t>
            </a:r>
            <a:endParaRPr lang="fr-FR" sz="3600" dirty="0">
              <a:ln w="18415" cmpd="sng">
                <a:solidFill>
                  <a:srgbClr val="FFFFFF"/>
                </a:solidFill>
                <a:prstDash val="solid"/>
              </a:ln>
              <a:solidFill>
                <a:srgbClr val="FFFFFF"/>
              </a:solidFill>
              <a:effectLst>
                <a:outerShdw blurRad="38100" dist="38100" dir="2700000" algn="tl">
                  <a:srgbClr val="000000">
                    <a:alpha val="43137"/>
                  </a:srgbClr>
                </a:outerShdw>
              </a:effectLst>
            </a:endParaRPr>
          </a:p>
        </p:txBody>
      </p:sp>
    </p:spTree>
  </p:cSld>
  <p:clrMapOvr>
    <a:masterClrMapping/>
  </p:clrMapOvr>
  <p:transition spd="med">
    <p:cover dir="d"/>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14400" y="269776"/>
            <a:ext cx="8229600" cy="1143000"/>
          </a:xfrm>
        </p:spPr>
        <p:txBody>
          <a:bodyPr/>
          <a:lstStyle/>
          <a:p>
            <a:pPr algn="ctr"/>
            <a:r>
              <a:rPr lang="fr-FR" b="1" u="sng" dirty="0" smtClean="0">
                <a:solidFill>
                  <a:schemeClr val="accent1"/>
                </a:solidFill>
                <a:effectLst>
                  <a:outerShdw blurRad="38100" dist="38100" dir="2700000" algn="tl">
                    <a:srgbClr val="000000">
                      <a:alpha val="43137"/>
                    </a:srgbClr>
                  </a:outerShdw>
                </a:effectLst>
                <a:latin typeface="Gabriola" pitchFamily="82" charset="0"/>
              </a:rPr>
              <a:t>Les Entreprise certifier au Maroc (</a:t>
            </a:r>
            <a:r>
              <a:rPr lang="fr-FR" b="1" u="sng" dirty="0" smtClean="0">
                <a:solidFill>
                  <a:schemeClr val="accent1"/>
                </a:solidFill>
                <a:effectLst>
                  <a:outerShdw blurRad="38100" dist="38100" dir="2700000" algn="tl">
                    <a:srgbClr val="000000">
                      <a:alpha val="43137"/>
                    </a:srgbClr>
                  </a:outerShdw>
                </a:effectLst>
                <a:latin typeface="Gabriola" pitchFamily="82" charset="0"/>
              </a:rPr>
              <a:t>2022)</a:t>
            </a:r>
            <a:endParaRPr lang="fr-FR" b="1" u="sng" dirty="0">
              <a:solidFill>
                <a:schemeClr val="accent1"/>
              </a:solidFill>
              <a:effectLst>
                <a:outerShdw blurRad="38100" dist="38100" dir="2700000" algn="tl">
                  <a:srgbClr val="000000">
                    <a:alpha val="43137"/>
                  </a:srgbClr>
                </a:outerShdw>
              </a:effectLst>
              <a:latin typeface="Gabriola" pitchFamily="82" charset="0"/>
            </a:endParaRPr>
          </a:p>
        </p:txBody>
      </p:sp>
      <p:sp>
        <p:nvSpPr>
          <p:cNvPr id="3" name="Espace réservé du contenu 2"/>
          <p:cNvSpPr>
            <a:spLocks noGrp="1"/>
          </p:cNvSpPr>
          <p:nvPr>
            <p:ph idx="1"/>
          </p:nvPr>
        </p:nvSpPr>
        <p:spPr/>
        <p:txBody>
          <a:bodyPr/>
          <a:lstStyle/>
          <a:p>
            <a:pPr>
              <a:lnSpc>
                <a:spcPct val="200000"/>
              </a:lnSpc>
              <a:buClr>
                <a:schemeClr val="accent1"/>
              </a:buClr>
              <a:buFont typeface="Wingdings" pitchFamily="2" charset="2"/>
              <a:buChar char="Ø"/>
            </a:pPr>
            <a:r>
              <a:rPr lang="fr-FR" sz="3600" b="1" dirty="0" smtClean="0">
                <a:latin typeface="Gabriola" pitchFamily="82" charset="0"/>
              </a:rPr>
              <a:t> Maroc Telecom</a:t>
            </a:r>
          </a:p>
          <a:p>
            <a:pPr>
              <a:lnSpc>
                <a:spcPct val="200000"/>
              </a:lnSpc>
              <a:buClr>
                <a:schemeClr val="accent1"/>
              </a:buClr>
              <a:buFont typeface="Wingdings" pitchFamily="2" charset="2"/>
              <a:buChar char="Ø"/>
            </a:pPr>
            <a:r>
              <a:rPr lang="fr-FR" sz="3600" b="1" dirty="0" smtClean="0">
                <a:latin typeface="Gabriola" pitchFamily="82" charset="0"/>
              </a:rPr>
              <a:t> </a:t>
            </a:r>
          </a:p>
          <a:p>
            <a:pPr>
              <a:lnSpc>
                <a:spcPct val="200000"/>
              </a:lnSpc>
              <a:buClr>
                <a:schemeClr val="accent1"/>
              </a:buClr>
              <a:buFont typeface="Wingdings" pitchFamily="2" charset="2"/>
              <a:buChar char="Ø"/>
            </a:pPr>
            <a:endParaRPr lang="fr-FR" sz="3600" b="1" dirty="0" smtClean="0">
              <a:latin typeface="Gabriola" pitchFamily="82" charset="0"/>
            </a:endParaRPr>
          </a:p>
          <a:p>
            <a:endParaRPr lang="fr-FR" dirty="0"/>
          </a:p>
        </p:txBody>
      </p:sp>
    </p:spTree>
    <p:extLst>
      <p:ext uri="{BB962C8B-B14F-4D97-AF65-F5344CB8AC3E}">
        <p14:creationId xmlns="" xmlns:p14="http://schemas.microsoft.com/office/powerpoint/2010/main" val="3597242278"/>
      </p:ext>
    </p:extLst>
  </p:cSld>
  <p:clrMapOvr>
    <a:masterClrMapping/>
  </p:clrMapOvr>
  <p:transition spd="med">
    <p:cover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additive="base">
                                        <p:cTn id="12"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Espace réservé du contenu 3"/>
          <p:cNvGraphicFramePr>
            <a:graphicFrameLocks noGrp="1"/>
          </p:cNvGraphicFramePr>
          <p:nvPr>
            <p:ph sz="quarter" idx="1"/>
            <p:extLst>
              <p:ext uri="{D42A27DB-BD31-4B8C-83A1-F6EECF244321}">
                <p14:modId xmlns="" xmlns:p14="http://schemas.microsoft.com/office/powerpoint/2010/main" val="3424764741"/>
              </p:ext>
            </p:extLst>
          </p:nvPr>
        </p:nvGraphicFramePr>
        <p:xfrm>
          <a:off x="642910" y="1714488"/>
          <a:ext cx="7772400" cy="485778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9" name="ZoneTexte 28"/>
          <p:cNvSpPr txBox="1"/>
          <p:nvPr/>
        </p:nvSpPr>
        <p:spPr>
          <a:xfrm>
            <a:off x="971600" y="476672"/>
            <a:ext cx="1944216" cy="769441"/>
          </a:xfrm>
          <a:prstGeom prst="rect">
            <a:avLst/>
          </a:prstGeom>
          <a:noFill/>
          <a:ln w="28575">
            <a:noFill/>
          </a:ln>
        </p:spPr>
        <p:txBody>
          <a:bodyPr wrap="square" rtlCol="0">
            <a:spAutoFit/>
          </a:bodyPr>
          <a:lstStyle/>
          <a:p>
            <a:r>
              <a:rPr lang="fr-FR" sz="4400" b="1" dirty="0">
                <a:solidFill>
                  <a:schemeClr val="tx2"/>
                </a:solidFill>
                <a:latin typeface="+mj-lt"/>
                <a:ea typeface="+mj-ea"/>
                <a:cs typeface="+mj-cs"/>
              </a:rPr>
              <a:t>Le plan</a:t>
            </a:r>
          </a:p>
        </p:txBody>
      </p:sp>
    </p:spTree>
  </p:cSld>
  <p:clrMapOvr>
    <a:masterClrMapping/>
  </p:clrMapOvr>
  <p:transition spd="med">
    <p:cover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graphicEl>
                                              <a:dgm id="{3B250372-0FEA-4846-AFA4-E8137AE3D9D9}"/>
                                            </p:graphicEl>
                                          </p:spTgt>
                                        </p:tgtEl>
                                        <p:attrNameLst>
                                          <p:attrName>style.visibility</p:attrName>
                                        </p:attrNameLst>
                                      </p:cBhvr>
                                      <p:to>
                                        <p:strVal val="visible"/>
                                      </p:to>
                                    </p:set>
                                    <p:animEffect transition="in" filter="wipe(down)">
                                      <p:cBhvr>
                                        <p:cTn id="7" dur="500"/>
                                        <p:tgtEl>
                                          <p:spTgt spid="4">
                                            <p:graphicEl>
                                              <a:dgm id="{3B250372-0FEA-4846-AFA4-E8137AE3D9D9}"/>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4">
                                            <p:graphicEl>
                                              <a:dgm id="{64D2BF0F-E2AE-41E6-BC79-6C1D567BDCF5}"/>
                                            </p:graphicEl>
                                          </p:spTgt>
                                        </p:tgtEl>
                                        <p:attrNameLst>
                                          <p:attrName>style.visibility</p:attrName>
                                        </p:attrNameLst>
                                      </p:cBhvr>
                                      <p:to>
                                        <p:strVal val="visible"/>
                                      </p:to>
                                    </p:set>
                                    <p:animEffect transition="in" filter="wipe(down)">
                                      <p:cBhvr>
                                        <p:cTn id="12" dur="500"/>
                                        <p:tgtEl>
                                          <p:spTgt spid="4">
                                            <p:graphicEl>
                                              <a:dgm id="{64D2BF0F-E2AE-41E6-BC79-6C1D567BDCF5}"/>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4">
                                            <p:graphicEl>
                                              <a:dgm id="{BD9F38AC-0EE3-4BD7-9403-5979654AFE6C}"/>
                                            </p:graphicEl>
                                          </p:spTgt>
                                        </p:tgtEl>
                                        <p:attrNameLst>
                                          <p:attrName>style.visibility</p:attrName>
                                        </p:attrNameLst>
                                      </p:cBhvr>
                                      <p:to>
                                        <p:strVal val="visible"/>
                                      </p:to>
                                    </p:set>
                                    <p:animEffect transition="in" filter="wipe(down)">
                                      <p:cBhvr>
                                        <p:cTn id="17" dur="500"/>
                                        <p:tgtEl>
                                          <p:spTgt spid="4">
                                            <p:graphicEl>
                                              <a:dgm id="{BD9F38AC-0EE3-4BD7-9403-5979654AFE6C}"/>
                                            </p:graphic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4">
                                            <p:graphicEl>
                                              <a:dgm id="{15218984-6FF5-4B30-84C3-501D62A6850A}"/>
                                            </p:graphicEl>
                                          </p:spTgt>
                                        </p:tgtEl>
                                        <p:attrNameLst>
                                          <p:attrName>style.visibility</p:attrName>
                                        </p:attrNameLst>
                                      </p:cBhvr>
                                      <p:to>
                                        <p:strVal val="visible"/>
                                      </p:to>
                                    </p:set>
                                    <p:animEffect transition="in" filter="wipe(down)">
                                      <p:cBhvr>
                                        <p:cTn id="22" dur="500"/>
                                        <p:tgtEl>
                                          <p:spTgt spid="4">
                                            <p:graphicEl>
                                              <a:dgm id="{15218984-6FF5-4B30-84C3-501D62A6850A}"/>
                                            </p:graphic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4">
                                            <p:graphicEl>
                                              <a:dgm id="{9CA147E4-717C-424F-958E-855CFD0984E0}"/>
                                            </p:graphicEl>
                                          </p:spTgt>
                                        </p:tgtEl>
                                        <p:attrNameLst>
                                          <p:attrName>style.visibility</p:attrName>
                                        </p:attrNameLst>
                                      </p:cBhvr>
                                      <p:to>
                                        <p:strVal val="visible"/>
                                      </p:to>
                                    </p:set>
                                    <p:animEffect transition="in" filter="wipe(down)">
                                      <p:cBhvr>
                                        <p:cTn id="27" dur="500"/>
                                        <p:tgtEl>
                                          <p:spTgt spid="4">
                                            <p:graphicEl>
                                              <a:dgm id="{9CA147E4-717C-424F-958E-855CFD0984E0}"/>
                                            </p:graphic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4">
                                            <p:graphicEl>
                                              <a:dgm id="{A4AB8916-F713-454F-9877-1836A246BCD2}"/>
                                            </p:graphicEl>
                                          </p:spTgt>
                                        </p:tgtEl>
                                        <p:attrNameLst>
                                          <p:attrName>style.visibility</p:attrName>
                                        </p:attrNameLst>
                                      </p:cBhvr>
                                      <p:to>
                                        <p:strVal val="visible"/>
                                      </p:to>
                                    </p:set>
                                    <p:animEffect transition="in" filter="wipe(down)">
                                      <p:cBhvr>
                                        <p:cTn id="32" dur="500"/>
                                        <p:tgtEl>
                                          <p:spTgt spid="4">
                                            <p:graphicEl>
                                              <a:dgm id="{A4AB8916-F713-454F-9877-1836A246BCD2}"/>
                                            </p:graphic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4">
                                            <p:graphicEl>
                                              <a:dgm id="{CA6B2FCF-59DB-4BCF-8D1B-0763C60B0D98}"/>
                                            </p:graphicEl>
                                          </p:spTgt>
                                        </p:tgtEl>
                                        <p:attrNameLst>
                                          <p:attrName>style.visibility</p:attrName>
                                        </p:attrNameLst>
                                      </p:cBhvr>
                                      <p:to>
                                        <p:strVal val="visible"/>
                                      </p:to>
                                    </p:set>
                                    <p:animEffect transition="in" filter="wipe(down)">
                                      <p:cBhvr>
                                        <p:cTn id="37" dur="500"/>
                                        <p:tgtEl>
                                          <p:spTgt spid="4">
                                            <p:graphicEl>
                                              <a:dgm id="{CA6B2FCF-59DB-4BCF-8D1B-0763C60B0D98}"/>
                                            </p:graphic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4">
                                            <p:graphicEl>
                                              <a:dgm id="{A07FFDD9-0552-46C5-9B54-24A06AE1251E}"/>
                                            </p:graphicEl>
                                          </p:spTgt>
                                        </p:tgtEl>
                                        <p:attrNameLst>
                                          <p:attrName>style.visibility</p:attrName>
                                        </p:attrNameLst>
                                      </p:cBhvr>
                                      <p:to>
                                        <p:strVal val="visible"/>
                                      </p:to>
                                    </p:set>
                                    <p:animEffect transition="in" filter="wipe(down)">
                                      <p:cBhvr>
                                        <p:cTn id="42" dur="500"/>
                                        <p:tgtEl>
                                          <p:spTgt spid="4">
                                            <p:graphicEl>
                                              <a:dgm id="{A07FFDD9-0552-46C5-9B54-24A06AE1251E}"/>
                                            </p:graphic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4" fill="hold" grpId="0" nodeType="clickEffect">
                                  <p:stCondLst>
                                    <p:cond delay="0"/>
                                  </p:stCondLst>
                                  <p:childTnLst>
                                    <p:set>
                                      <p:cBhvr>
                                        <p:cTn id="46" dur="1" fill="hold">
                                          <p:stCondLst>
                                            <p:cond delay="0"/>
                                          </p:stCondLst>
                                        </p:cTn>
                                        <p:tgtEl>
                                          <p:spTgt spid="4">
                                            <p:graphicEl>
                                              <a:dgm id="{8571D1E7-5B83-4656-B735-84934B545F1C}"/>
                                            </p:graphicEl>
                                          </p:spTgt>
                                        </p:tgtEl>
                                        <p:attrNameLst>
                                          <p:attrName>style.visibility</p:attrName>
                                        </p:attrNameLst>
                                      </p:cBhvr>
                                      <p:to>
                                        <p:strVal val="visible"/>
                                      </p:to>
                                    </p:set>
                                    <p:animEffect transition="in" filter="wipe(down)">
                                      <p:cBhvr>
                                        <p:cTn id="47" dur="500"/>
                                        <p:tgtEl>
                                          <p:spTgt spid="4">
                                            <p:graphicEl>
                                              <a:dgm id="{8571D1E7-5B83-4656-B735-84934B545F1C}"/>
                                            </p:graphic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4" fill="hold" grpId="0" nodeType="clickEffect">
                                  <p:stCondLst>
                                    <p:cond delay="0"/>
                                  </p:stCondLst>
                                  <p:childTnLst>
                                    <p:set>
                                      <p:cBhvr>
                                        <p:cTn id="51" dur="1" fill="hold">
                                          <p:stCondLst>
                                            <p:cond delay="0"/>
                                          </p:stCondLst>
                                        </p:cTn>
                                        <p:tgtEl>
                                          <p:spTgt spid="4">
                                            <p:graphicEl>
                                              <a:dgm id="{80666E1F-22A3-4D35-9D3C-7F7B0DB10D7C}"/>
                                            </p:graphicEl>
                                          </p:spTgt>
                                        </p:tgtEl>
                                        <p:attrNameLst>
                                          <p:attrName>style.visibility</p:attrName>
                                        </p:attrNameLst>
                                      </p:cBhvr>
                                      <p:to>
                                        <p:strVal val="visible"/>
                                      </p:to>
                                    </p:set>
                                    <p:animEffect transition="in" filter="wipe(down)">
                                      <p:cBhvr>
                                        <p:cTn id="52" dur="500"/>
                                        <p:tgtEl>
                                          <p:spTgt spid="4">
                                            <p:graphicEl>
                                              <a:dgm id="{80666E1F-22A3-4D35-9D3C-7F7B0DB10D7C}"/>
                                            </p:graphicEl>
                                          </p:spTgt>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4" fill="hold" grpId="0" nodeType="clickEffect">
                                  <p:stCondLst>
                                    <p:cond delay="0"/>
                                  </p:stCondLst>
                                  <p:childTnLst>
                                    <p:set>
                                      <p:cBhvr>
                                        <p:cTn id="56" dur="1" fill="hold">
                                          <p:stCondLst>
                                            <p:cond delay="0"/>
                                          </p:stCondLst>
                                        </p:cTn>
                                        <p:tgtEl>
                                          <p:spTgt spid="4">
                                            <p:graphicEl>
                                              <a:dgm id="{3795BF46-2369-409D-B11A-FFB3C5CC69C2}"/>
                                            </p:graphicEl>
                                          </p:spTgt>
                                        </p:tgtEl>
                                        <p:attrNameLst>
                                          <p:attrName>style.visibility</p:attrName>
                                        </p:attrNameLst>
                                      </p:cBhvr>
                                      <p:to>
                                        <p:strVal val="visible"/>
                                      </p:to>
                                    </p:set>
                                    <p:animEffect transition="in" filter="wipe(down)">
                                      <p:cBhvr>
                                        <p:cTn id="57" dur="500"/>
                                        <p:tgtEl>
                                          <p:spTgt spid="4">
                                            <p:graphicEl>
                                              <a:dgm id="{3795BF46-2369-409D-B11A-FFB3C5CC69C2}"/>
                                            </p:graphicEl>
                                          </p:spTgt>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4" fill="hold" grpId="0" nodeType="clickEffect">
                                  <p:stCondLst>
                                    <p:cond delay="0"/>
                                  </p:stCondLst>
                                  <p:childTnLst>
                                    <p:set>
                                      <p:cBhvr>
                                        <p:cTn id="61" dur="1" fill="hold">
                                          <p:stCondLst>
                                            <p:cond delay="0"/>
                                          </p:stCondLst>
                                        </p:cTn>
                                        <p:tgtEl>
                                          <p:spTgt spid="4">
                                            <p:graphicEl>
                                              <a:dgm id="{8DFE69EF-337B-474F-BC46-E94BD1BB8DC3}"/>
                                            </p:graphicEl>
                                          </p:spTgt>
                                        </p:tgtEl>
                                        <p:attrNameLst>
                                          <p:attrName>style.visibility</p:attrName>
                                        </p:attrNameLst>
                                      </p:cBhvr>
                                      <p:to>
                                        <p:strVal val="visible"/>
                                      </p:to>
                                    </p:set>
                                    <p:animEffect transition="in" filter="wipe(down)">
                                      <p:cBhvr>
                                        <p:cTn id="62" dur="500"/>
                                        <p:tgtEl>
                                          <p:spTgt spid="4">
                                            <p:graphicEl>
                                              <a:dgm id="{8DFE69EF-337B-474F-BC46-E94BD1BB8DC3}"/>
                                            </p:graphicEl>
                                          </p:spTgt>
                                        </p:tgtEl>
                                      </p:cBhvr>
                                    </p:animEffect>
                                  </p:childTnLst>
                                </p:cTn>
                              </p:par>
                            </p:childTnLst>
                          </p:cTn>
                        </p:par>
                      </p:childTnLst>
                    </p:cTn>
                  </p:par>
                  <p:par>
                    <p:cTn id="63" fill="hold">
                      <p:stCondLst>
                        <p:cond delay="indefinite"/>
                      </p:stCondLst>
                      <p:childTnLst>
                        <p:par>
                          <p:cTn id="64" fill="hold">
                            <p:stCondLst>
                              <p:cond delay="0"/>
                            </p:stCondLst>
                            <p:childTnLst>
                              <p:par>
                                <p:cTn id="65" presetID="22" presetClass="entr" presetSubtype="4" fill="hold" grpId="0" nodeType="clickEffect">
                                  <p:stCondLst>
                                    <p:cond delay="0"/>
                                  </p:stCondLst>
                                  <p:childTnLst>
                                    <p:set>
                                      <p:cBhvr>
                                        <p:cTn id="66" dur="1" fill="hold">
                                          <p:stCondLst>
                                            <p:cond delay="0"/>
                                          </p:stCondLst>
                                        </p:cTn>
                                        <p:tgtEl>
                                          <p:spTgt spid="4">
                                            <p:graphicEl>
                                              <a:dgm id="{3C7AADD3-43F3-4D1C-B0EE-03E33BE0E60E}"/>
                                            </p:graphicEl>
                                          </p:spTgt>
                                        </p:tgtEl>
                                        <p:attrNameLst>
                                          <p:attrName>style.visibility</p:attrName>
                                        </p:attrNameLst>
                                      </p:cBhvr>
                                      <p:to>
                                        <p:strVal val="visible"/>
                                      </p:to>
                                    </p:set>
                                    <p:animEffect transition="in" filter="wipe(down)">
                                      <p:cBhvr>
                                        <p:cTn id="67" dur="500"/>
                                        <p:tgtEl>
                                          <p:spTgt spid="4">
                                            <p:graphicEl>
                                              <a:dgm id="{3C7AADD3-43F3-4D1C-B0EE-03E33BE0E60E}"/>
                                            </p:graphicEl>
                                          </p:spTgt>
                                        </p:tgtEl>
                                      </p:cBhvr>
                                    </p:animEffect>
                                  </p:childTnLst>
                                </p:cTn>
                              </p:par>
                            </p:childTnLst>
                          </p:cTn>
                        </p:par>
                      </p:childTnLst>
                    </p:cTn>
                  </p:par>
                  <p:par>
                    <p:cTn id="68" fill="hold">
                      <p:stCondLst>
                        <p:cond delay="indefinite"/>
                      </p:stCondLst>
                      <p:childTnLst>
                        <p:par>
                          <p:cTn id="69" fill="hold">
                            <p:stCondLst>
                              <p:cond delay="0"/>
                            </p:stCondLst>
                            <p:childTnLst>
                              <p:par>
                                <p:cTn id="70" presetID="22" presetClass="entr" presetSubtype="4" fill="hold" grpId="0" nodeType="clickEffect">
                                  <p:stCondLst>
                                    <p:cond delay="0"/>
                                  </p:stCondLst>
                                  <p:childTnLst>
                                    <p:set>
                                      <p:cBhvr>
                                        <p:cTn id="71" dur="1" fill="hold">
                                          <p:stCondLst>
                                            <p:cond delay="0"/>
                                          </p:stCondLst>
                                        </p:cTn>
                                        <p:tgtEl>
                                          <p:spTgt spid="4">
                                            <p:graphicEl>
                                              <a:dgm id="{40E0F230-1C13-43C0-B694-8BB5DFCF2170}"/>
                                            </p:graphicEl>
                                          </p:spTgt>
                                        </p:tgtEl>
                                        <p:attrNameLst>
                                          <p:attrName>style.visibility</p:attrName>
                                        </p:attrNameLst>
                                      </p:cBhvr>
                                      <p:to>
                                        <p:strVal val="visible"/>
                                      </p:to>
                                    </p:set>
                                    <p:animEffect transition="in" filter="wipe(down)">
                                      <p:cBhvr>
                                        <p:cTn id="72" dur="500"/>
                                        <p:tgtEl>
                                          <p:spTgt spid="4">
                                            <p:graphicEl>
                                              <a:dgm id="{40E0F230-1C13-43C0-B694-8BB5DFCF2170}"/>
                                            </p:graphicEl>
                                          </p:spTgt>
                                        </p:tgtEl>
                                      </p:cBhvr>
                                    </p:animEffect>
                                  </p:childTnLst>
                                </p:cTn>
                              </p:par>
                            </p:childTnLst>
                          </p:cTn>
                        </p:par>
                      </p:childTnLst>
                    </p:cTn>
                  </p:par>
                  <p:par>
                    <p:cTn id="73" fill="hold">
                      <p:stCondLst>
                        <p:cond delay="indefinite"/>
                      </p:stCondLst>
                      <p:childTnLst>
                        <p:par>
                          <p:cTn id="74" fill="hold">
                            <p:stCondLst>
                              <p:cond delay="0"/>
                            </p:stCondLst>
                            <p:childTnLst>
                              <p:par>
                                <p:cTn id="75" presetID="22" presetClass="entr" presetSubtype="4" fill="hold" grpId="0" nodeType="clickEffect">
                                  <p:stCondLst>
                                    <p:cond delay="0"/>
                                  </p:stCondLst>
                                  <p:childTnLst>
                                    <p:set>
                                      <p:cBhvr>
                                        <p:cTn id="76" dur="1" fill="hold">
                                          <p:stCondLst>
                                            <p:cond delay="0"/>
                                          </p:stCondLst>
                                        </p:cTn>
                                        <p:tgtEl>
                                          <p:spTgt spid="4">
                                            <p:graphicEl>
                                              <a:dgm id="{A6D97E9B-3A02-4E38-BE7E-065399E8FD36}"/>
                                            </p:graphicEl>
                                          </p:spTgt>
                                        </p:tgtEl>
                                        <p:attrNameLst>
                                          <p:attrName>style.visibility</p:attrName>
                                        </p:attrNameLst>
                                      </p:cBhvr>
                                      <p:to>
                                        <p:strVal val="visible"/>
                                      </p:to>
                                    </p:set>
                                    <p:animEffect transition="in" filter="wipe(down)">
                                      <p:cBhvr>
                                        <p:cTn id="77" dur="500"/>
                                        <p:tgtEl>
                                          <p:spTgt spid="4">
                                            <p:graphicEl>
                                              <a:dgm id="{A6D97E9B-3A02-4E38-BE7E-065399E8FD36}"/>
                                            </p:graphicEl>
                                          </p:spTgt>
                                        </p:tgtEl>
                                      </p:cBhvr>
                                    </p:animEffect>
                                  </p:childTnLst>
                                </p:cTn>
                              </p:par>
                            </p:childTnLst>
                          </p:cTn>
                        </p:par>
                      </p:childTnLst>
                    </p:cTn>
                  </p:par>
                  <p:par>
                    <p:cTn id="78" fill="hold">
                      <p:stCondLst>
                        <p:cond delay="indefinite"/>
                      </p:stCondLst>
                      <p:childTnLst>
                        <p:par>
                          <p:cTn id="79" fill="hold">
                            <p:stCondLst>
                              <p:cond delay="0"/>
                            </p:stCondLst>
                            <p:childTnLst>
                              <p:par>
                                <p:cTn id="80" presetID="22" presetClass="entr" presetSubtype="4" fill="hold" grpId="0" nodeType="clickEffect">
                                  <p:stCondLst>
                                    <p:cond delay="0"/>
                                  </p:stCondLst>
                                  <p:childTnLst>
                                    <p:set>
                                      <p:cBhvr>
                                        <p:cTn id="81" dur="1" fill="hold">
                                          <p:stCondLst>
                                            <p:cond delay="0"/>
                                          </p:stCondLst>
                                        </p:cTn>
                                        <p:tgtEl>
                                          <p:spTgt spid="4">
                                            <p:graphicEl>
                                              <a:dgm id="{8A13A4E0-BFF8-4182-ACF9-E09FBAFAC258}"/>
                                            </p:graphicEl>
                                          </p:spTgt>
                                        </p:tgtEl>
                                        <p:attrNameLst>
                                          <p:attrName>style.visibility</p:attrName>
                                        </p:attrNameLst>
                                      </p:cBhvr>
                                      <p:to>
                                        <p:strVal val="visible"/>
                                      </p:to>
                                    </p:set>
                                    <p:animEffect transition="in" filter="wipe(down)">
                                      <p:cBhvr>
                                        <p:cTn id="82" dur="500"/>
                                        <p:tgtEl>
                                          <p:spTgt spid="4">
                                            <p:graphicEl>
                                              <a:dgm id="{8A13A4E0-BFF8-4182-ACF9-E09FBAFAC258}"/>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ctrTitle"/>
          </p:nvPr>
        </p:nvSpPr>
        <p:spPr>
          <a:xfrm>
            <a:off x="2428860" y="1571612"/>
            <a:ext cx="4429156" cy="1828800"/>
          </a:xfrm>
        </p:spPr>
        <p:txBody>
          <a:bodyPr>
            <a:normAutofit/>
          </a:bodyPr>
          <a:lstStyle/>
          <a:p>
            <a:r>
              <a:rPr lang="fr-FR" sz="5400" b="1" dirty="0" smtClean="0">
                <a:solidFill>
                  <a:schemeClr val="tx2">
                    <a:lumMod val="20000"/>
                    <a:lumOff val="80000"/>
                  </a:schemeClr>
                </a:solidFill>
              </a:rPr>
              <a:t>conclusion</a:t>
            </a:r>
            <a:endParaRPr lang="fr-FR" sz="5400" b="1" dirty="0">
              <a:solidFill>
                <a:schemeClr val="tx2">
                  <a:lumMod val="20000"/>
                  <a:lumOff val="80000"/>
                </a:schemeClr>
              </a:solidFill>
            </a:endParaRPr>
          </a:p>
        </p:txBody>
      </p:sp>
      <p:sp>
        <p:nvSpPr>
          <p:cNvPr id="5" name="Sous-titre 4"/>
          <p:cNvSpPr>
            <a:spLocks noGrp="1"/>
          </p:cNvSpPr>
          <p:nvPr>
            <p:ph type="subTitle" idx="1"/>
          </p:nvPr>
        </p:nvSpPr>
        <p:spPr/>
        <p:txBody>
          <a:bodyPr/>
          <a:lstStyle/>
          <a:p>
            <a:r>
              <a:rPr lang="fr-FR" dirty="0" smtClean="0"/>
              <a:t>CHAFIK </a:t>
            </a:r>
            <a:r>
              <a:rPr lang="fr-FR" dirty="0" err="1" smtClean="0"/>
              <a:t>khalid</a:t>
            </a:r>
            <a:endParaRPr lang="fr-FR" dirty="0"/>
          </a:p>
        </p:txBody>
      </p:sp>
    </p:spTree>
  </p:cSld>
  <p:clrMapOvr>
    <a:masterClrMapping/>
  </p:clrMapOvr>
  <p:transition spd="med">
    <p:cover di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714348" y="642918"/>
            <a:ext cx="8153400" cy="700070"/>
          </a:xfrm>
        </p:spPr>
        <p:txBody>
          <a:bodyPr>
            <a:normAutofit fontScale="90000"/>
          </a:bodyPr>
          <a:lstStyle/>
          <a:p>
            <a:pPr lvl="0"/>
            <a:r>
              <a:rPr lang="fr-FR" sz="3600" b="1" dirty="0" smtClean="0"/>
              <a:t>1-</a:t>
            </a:r>
            <a:r>
              <a:rPr lang="fr-FR" sz="3600" dirty="0" smtClean="0"/>
              <a:t> </a:t>
            </a:r>
            <a:r>
              <a:rPr lang="fr-FR" sz="3600" b="1" dirty="0" smtClean="0"/>
              <a:t>Définition de la sécurité d’information</a:t>
            </a:r>
            <a:r>
              <a:rPr lang="fr-FR" dirty="0" smtClean="0"/>
              <a:t/>
            </a:r>
            <a:br>
              <a:rPr lang="fr-FR" dirty="0" smtClean="0"/>
            </a:br>
            <a:endParaRPr lang="fr-FR" dirty="0"/>
          </a:p>
        </p:txBody>
      </p:sp>
      <p:sp>
        <p:nvSpPr>
          <p:cNvPr id="3" name="Espace réservé du contenu 2"/>
          <p:cNvSpPr>
            <a:spLocks noGrp="1"/>
          </p:cNvSpPr>
          <p:nvPr>
            <p:ph sz="quarter" idx="1"/>
          </p:nvPr>
        </p:nvSpPr>
        <p:spPr/>
        <p:txBody>
          <a:bodyPr>
            <a:normAutofit/>
          </a:bodyPr>
          <a:lstStyle/>
          <a:p>
            <a:r>
              <a:rPr lang="fr-FR" dirty="0" smtClean="0">
                <a:latin typeface="Aparajita" pitchFamily="34" charset="0"/>
                <a:cs typeface="Aparajita" pitchFamily="34" charset="0"/>
              </a:rPr>
              <a:t>« </a:t>
            </a:r>
            <a:r>
              <a:rPr lang="fr-FR" i="1" dirty="0" smtClean="0">
                <a:latin typeface="Aparajita" pitchFamily="34" charset="0"/>
                <a:cs typeface="Aparajita" pitchFamily="34" charset="0"/>
              </a:rPr>
              <a:t>la sécurité d'un système d'information est sa non-vulnérabilité à des incidents ou à des attaques volontaire, c'est-à-dire l'impossibilité que ces agressions produisent des conséquences graves sur l'état du système ou son fonctionnement ».</a:t>
            </a:r>
          </a:p>
          <a:p>
            <a:r>
              <a:rPr lang="fr-FR" dirty="0" smtClean="0">
                <a:latin typeface="Aparajita" pitchFamily="34" charset="0"/>
                <a:cs typeface="Aparajita" pitchFamily="34" charset="0"/>
              </a:rPr>
              <a:t>Donc , la sécurité de l’information peut être définit comme  l’ensemble des mesures adoptées pour empêcher l’utilisation non autorisée, le mauvais usage, la modification ou le refus d’utilisation d’un ensemble de  connaissances, de faits, de données ou de moyens.</a:t>
            </a:r>
            <a:endParaRPr lang="fr-FR" dirty="0">
              <a:latin typeface="Aparajita" pitchFamily="34" charset="0"/>
              <a:cs typeface="Aparajita" pitchFamily="34" charset="0"/>
            </a:endParaRPr>
          </a:p>
        </p:txBody>
      </p:sp>
    </p:spTree>
  </p:cSld>
  <p:clrMapOvr>
    <a:masterClrMapping/>
  </p:clrMapOvr>
  <p:transition spd="med">
    <p:cover dir="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200" b="1" dirty="0" smtClean="0"/>
              <a:t>2. Les Objectifs de la sécurité d’information</a:t>
            </a:r>
          </a:p>
        </p:txBody>
      </p:sp>
      <p:sp>
        <p:nvSpPr>
          <p:cNvPr id="3" name="Espace réservé du contenu 2"/>
          <p:cNvSpPr>
            <a:spLocks noGrp="1"/>
          </p:cNvSpPr>
          <p:nvPr>
            <p:ph sz="quarter" idx="1"/>
          </p:nvPr>
        </p:nvSpPr>
        <p:spPr>
          <a:xfrm>
            <a:off x="571472" y="2071678"/>
            <a:ext cx="8153400" cy="3829064"/>
          </a:xfrm>
        </p:spPr>
        <p:txBody>
          <a:bodyPr>
            <a:noAutofit/>
          </a:bodyPr>
          <a:lstStyle/>
          <a:p>
            <a:r>
              <a:rPr lang="fr-FR" sz="2800" dirty="0" smtClean="0">
                <a:latin typeface="Aparajita" pitchFamily="34" charset="0"/>
                <a:cs typeface="Aparajita" pitchFamily="34" charset="0"/>
              </a:rPr>
              <a:t>La sécurité se traduit par ses trois attributs principaux à savoir : </a:t>
            </a:r>
            <a:r>
              <a:rPr lang="fr-FR" sz="2800" u="sng" dirty="0" smtClean="0">
                <a:solidFill>
                  <a:srgbClr val="FF0000"/>
                </a:solidFill>
                <a:latin typeface="Aparajita" pitchFamily="34" charset="0"/>
                <a:cs typeface="Aparajita" pitchFamily="34" charset="0"/>
              </a:rPr>
              <a:t>la  disponibilité</a:t>
            </a:r>
            <a:r>
              <a:rPr lang="fr-FR" sz="2800" dirty="0" smtClean="0">
                <a:solidFill>
                  <a:srgbClr val="FF0000"/>
                </a:solidFill>
                <a:latin typeface="Aparajita" pitchFamily="34" charset="0"/>
                <a:cs typeface="Aparajita" pitchFamily="34" charset="0"/>
              </a:rPr>
              <a:t>, </a:t>
            </a:r>
            <a:r>
              <a:rPr lang="fr-FR" sz="2800" u="sng" dirty="0" smtClean="0">
                <a:solidFill>
                  <a:srgbClr val="FF0000"/>
                </a:solidFill>
                <a:latin typeface="Aparajita" pitchFamily="34" charset="0"/>
                <a:cs typeface="Aparajita" pitchFamily="34" charset="0"/>
              </a:rPr>
              <a:t>l'intégrité</a:t>
            </a:r>
            <a:r>
              <a:rPr lang="fr-FR" sz="2800" dirty="0" smtClean="0">
                <a:solidFill>
                  <a:srgbClr val="FF0000"/>
                </a:solidFill>
                <a:latin typeface="Aparajita" pitchFamily="34" charset="0"/>
                <a:cs typeface="Aparajita" pitchFamily="34" charset="0"/>
              </a:rPr>
              <a:t>, et </a:t>
            </a:r>
            <a:r>
              <a:rPr lang="fr-FR" sz="2800" u="sng" dirty="0" smtClean="0">
                <a:solidFill>
                  <a:srgbClr val="FF0000"/>
                </a:solidFill>
                <a:latin typeface="Aparajita" pitchFamily="34" charset="0"/>
                <a:cs typeface="Aparajita" pitchFamily="34" charset="0"/>
              </a:rPr>
              <a:t>la confidentialité</a:t>
            </a:r>
            <a:r>
              <a:rPr lang="fr-FR" sz="2800" dirty="0" smtClean="0">
                <a:latin typeface="Aparajita" pitchFamily="34" charset="0"/>
                <a:cs typeface="Aparajita" pitchFamily="34" charset="0"/>
              </a:rPr>
              <a:t>.</a:t>
            </a:r>
          </a:p>
          <a:p>
            <a:r>
              <a:rPr lang="fr-FR" sz="2800" dirty="0" smtClean="0">
                <a:latin typeface="Aparajita" pitchFamily="34" charset="0"/>
                <a:cs typeface="Aparajita" pitchFamily="34" charset="0"/>
              </a:rPr>
              <a:t>Ainsi, nous pouvons ajouter d’autres attributs complémentaires qui sont l’imputabilité, la traçabilité, et la non-répudiation, et qui permettent d’atteindre au maximum, les objectifs cités, et aboutir à un SI performant.</a:t>
            </a:r>
          </a:p>
        </p:txBody>
      </p:sp>
    </p:spTree>
  </p:cSld>
  <p:clrMapOvr>
    <a:masterClrMapping/>
  </p:clrMapOvr>
  <p:transition spd="med">
    <p:cover dir="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42910" y="285728"/>
            <a:ext cx="8153400" cy="1000132"/>
          </a:xfrm>
        </p:spPr>
        <p:txBody>
          <a:bodyPr>
            <a:normAutofit/>
          </a:bodyPr>
          <a:lstStyle/>
          <a:p>
            <a:pPr lvl="1" algn="l" rtl="0">
              <a:spcBef>
                <a:spcPct val="0"/>
              </a:spcBef>
            </a:pPr>
            <a:r>
              <a:rPr lang="fr-FR" sz="2800" b="1" kern="1200" dirty="0">
                <a:solidFill>
                  <a:schemeClr val="accent2"/>
                </a:solidFill>
                <a:latin typeface="+mj-lt"/>
                <a:ea typeface="+mj-ea"/>
                <a:cs typeface="+mj-cs"/>
              </a:rPr>
              <a:t>2.1. La disponibilité de l’information</a:t>
            </a:r>
            <a:r>
              <a:rPr lang="fr-FR" sz="1600" dirty="0"/>
              <a:t/>
            </a:r>
            <a:br>
              <a:rPr lang="fr-FR" sz="1600" dirty="0"/>
            </a:br>
            <a:endParaRPr lang="fr-FR" dirty="0"/>
          </a:p>
        </p:txBody>
      </p:sp>
      <p:sp>
        <p:nvSpPr>
          <p:cNvPr id="3" name="Espace réservé du contenu 2"/>
          <p:cNvSpPr>
            <a:spLocks noGrp="1"/>
          </p:cNvSpPr>
          <p:nvPr>
            <p:ph sz="quarter" idx="1"/>
          </p:nvPr>
        </p:nvSpPr>
        <p:spPr/>
        <p:txBody>
          <a:bodyPr>
            <a:noAutofit/>
          </a:bodyPr>
          <a:lstStyle/>
          <a:p>
            <a:r>
              <a:rPr lang="fr-FR" sz="2800" dirty="0" smtClean="0">
                <a:latin typeface="Aparajita" pitchFamily="34" charset="0"/>
                <a:cs typeface="Aparajita" pitchFamily="34" charset="0"/>
              </a:rPr>
              <a:t>Il s’agit de la capacité du système d’information à assurer la disponibilité des informations sollicitées à chaque moment, conformément aux demandes des utilisateurs autorisés. C’est-à-dire, assurer et garantir  l’accès au SI et aux différentes informations, quelles que soient les menaces, telles que les charges importantes du serveur, la panne d'un composant, la défaillance d'un fournisseur (électricité, Télécom), ou encore, un virus endommageant ou détruisant le système.</a:t>
            </a:r>
          </a:p>
          <a:p>
            <a:endParaRPr lang="fr-FR" sz="2800" dirty="0"/>
          </a:p>
        </p:txBody>
      </p:sp>
    </p:spTree>
  </p:cSld>
  <p:clrMapOvr>
    <a:masterClrMapping/>
  </p:clrMapOvr>
  <p:transition spd="med">
    <p:cover dir="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2800" b="1" dirty="0" smtClean="0">
                <a:solidFill>
                  <a:schemeClr val="accent2"/>
                </a:solidFill>
              </a:rPr>
              <a:t>2.2.  L’intégrité de l’information</a:t>
            </a:r>
          </a:p>
        </p:txBody>
      </p:sp>
      <p:sp>
        <p:nvSpPr>
          <p:cNvPr id="3" name="Espace réservé du contenu 2"/>
          <p:cNvSpPr>
            <a:spLocks noGrp="1"/>
          </p:cNvSpPr>
          <p:nvPr>
            <p:ph sz="quarter" idx="1"/>
          </p:nvPr>
        </p:nvSpPr>
        <p:spPr/>
        <p:txBody>
          <a:bodyPr>
            <a:normAutofit/>
          </a:bodyPr>
          <a:lstStyle/>
          <a:p>
            <a:r>
              <a:rPr lang="fr-FR" sz="2800" dirty="0" smtClean="0">
                <a:latin typeface="Aparajita" pitchFamily="34" charset="0"/>
                <a:cs typeface="Aparajita" pitchFamily="34" charset="0"/>
              </a:rPr>
              <a:t>Préserver l’intégrité de l’information est un objectif primordial de la sécurité d’information. Il s’agit d’employer l’ensemble des techniques de sécurité pour détecter toute tentative de modification non autorisée touchant à la vraisemblance d’une information donnée. Cette altération peut résulter d’une erreur, d’une infection par un virus ou encore d’un acte de malveillance.</a:t>
            </a:r>
          </a:p>
          <a:p>
            <a:endParaRPr lang="fr-FR" sz="2800" dirty="0">
              <a:latin typeface="Aparajita" pitchFamily="34" charset="0"/>
              <a:cs typeface="Aparajita" pitchFamily="34" charset="0"/>
            </a:endParaRPr>
          </a:p>
        </p:txBody>
      </p:sp>
    </p:spTree>
  </p:cSld>
  <p:clrMapOvr>
    <a:masterClrMapping/>
  </p:clrMapOvr>
  <p:transition spd="med">
    <p:cover dir="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2800" b="1" dirty="0" smtClean="0">
                <a:solidFill>
                  <a:schemeClr val="accent2"/>
                </a:solidFill>
              </a:rPr>
              <a:t>2.3. La confidentialité de l’information</a:t>
            </a:r>
          </a:p>
        </p:txBody>
      </p:sp>
      <p:sp>
        <p:nvSpPr>
          <p:cNvPr id="3" name="Espace réservé du contenu 2"/>
          <p:cNvSpPr>
            <a:spLocks noGrp="1"/>
          </p:cNvSpPr>
          <p:nvPr>
            <p:ph sz="quarter" idx="1"/>
          </p:nvPr>
        </p:nvSpPr>
        <p:spPr/>
        <p:txBody>
          <a:bodyPr>
            <a:normAutofit/>
          </a:bodyPr>
          <a:lstStyle/>
          <a:p>
            <a:r>
              <a:rPr lang="fr-FR" sz="2800" dirty="0" smtClean="0">
                <a:latin typeface="Aparajita" pitchFamily="34" charset="0"/>
                <a:cs typeface="Aparajita" pitchFamily="34" charset="0"/>
              </a:rPr>
              <a:t>Selon  l'Organisation internationale de normalisation (ISO), la confidentialité de l’information a été définie comme « le fait de s'assurer que l'information n'est seulement accessible qu'à ceux dont l'accès est autorisé ».</a:t>
            </a:r>
          </a:p>
          <a:p>
            <a:r>
              <a:rPr lang="fr-FR" sz="2800" dirty="0" smtClean="0">
                <a:latin typeface="Aparajita" pitchFamily="34" charset="0"/>
                <a:cs typeface="Aparajita" pitchFamily="34" charset="0"/>
              </a:rPr>
              <a:t>La confidentialité de l’information consiste à protéger l’information contre la divulgation non autorisée à des tiers.</a:t>
            </a:r>
            <a:endParaRPr lang="fr-FR" sz="2800" dirty="0">
              <a:latin typeface="Aparajita" pitchFamily="34" charset="0"/>
              <a:cs typeface="Aparajita" pitchFamily="34" charset="0"/>
            </a:endParaRPr>
          </a:p>
        </p:txBody>
      </p:sp>
    </p:spTree>
  </p:cSld>
  <p:clrMapOvr>
    <a:masterClrMapping/>
  </p:clrMapOvr>
  <p:transition spd="med">
    <p:cover dir="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42910" y="428604"/>
            <a:ext cx="8153400" cy="785818"/>
          </a:xfrm>
        </p:spPr>
        <p:txBody>
          <a:bodyPr>
            <a:normAutofit fontScale="90000"/>
          </a:bodyPr>
          <a:lstStyle/>
          <a:p>
            <a:pPr lvl="0"/>
            <a:r>
              <a:rPr lang="fr-FR" sz="3600" b="1" dirty="0" smtClean="0"/>
              <a:t>3</a:t>
            </a:r>
            <a:r>
              <a:rPr lang="fr-FR" sz="3600" dirty="0" smtClean="0"/>
              <a:t>. </a:t>
            </a:r>
            <a:r>
              <a:rPr lang="fr-FR" sz="3600" b="1" dirty="0" smtClean="0"/>
              <a:t>La terminologie de la sécurité d’information</a:t>
            </a:r>
            <a:r>
              <a:rPr lang="fr-FR" dirty="0" smtClean="0"/>
              <a:t/>
            </a:r>
            <a:br>
              <a:rPr lang="fr-FR" dirty="0" smtClean="0"/>
            </a:br>
            <a:endParaRPr lang="fr-FR" dirty="0"/>
          </a:p>
        </p:txBody>
      </p:sp>
      <p:graphicFrame>
        <p:nvGraphicFramePr>
          <p:cNvPr id="4" name="Espace réservé du contenu 3"/>
          <p:cNvGraphicFramePr>
            <a:graphicFrameLocks noGrp="1"/>
          </p:cNvGraphicFramePr>
          <p:nvPr>
            <p:ph sz="quarter" idx="1"/>
          </p:nvPr>
        </p:nvGraphicFramePr>
        <p:xfrm>
          <a:off x="612775" y="1600200"/>
          <a:ext cx="8245505" cy="490063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spd="med">
    <p:cover dir="d"/>
  </p:transition>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édian">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Mé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é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3300</TotalTime>
  <Words>1161</Words>
  <Application>Microsoft Office PowerPoint</Application>
  <PresentationFormat>Affichage à l'écran (4:3)</PresentationFormat>
  <Paragraphs>111</Paragraphs>
  <Slides>30</Slides>
  <Notes>3</Notes>
  <HiddenSlides>0</HiddenSlides>
  <MMClips>0</MMClips>
  <ScaleCrop>false</ScaleCrop>
  <HeadingPairs>
    <vt:vector size="4" baseType="variant">
      <vt:variant>
        <vt:lpstr>Thème</vt:lpstr>
      </vt:variant>
      <vt:variant>
        <vt:i4>1</vt:i4>
      </vt:variant>
      <vt:variant>
        <vt:lpstr>Titres des diapositives</vt:lpstr>
      </vt:variant>
      <vt:variant>
        <vt:i4>30</vt:i4>
      </vt:variant>
    </vt:vector>
  </HeadingPairs>
  <TitlesOfParts>
    <vt:vector size="31" baseType="lpstr">
      <vt:lpstr>Médian</vt:lpstr>
      <vt:lpstr>L’audit de la sécurité des systèmes d’Information ISO 27000 - SMSI</vt:lpstr>
      <vt:lpstr>Les objectifs </vt:lpstr>
      <vt:lpstr>Diapositive 3</vt:lpstr>
      <vt:lpstr>1- Définition de la sécurité d’information </vt:lpstr>
      <vt:lpstr>2. Les Objectifs de la sécurité d’information</vt:lpstr>
      <vt:lpstr>2.1. La disponibilité de l’information </vt:lpstr>
      <vt:lpstr>2.2.  L’intégrité de l’information</vt:lpstr>
      <vt:lpstr>2.3. La confidentialité de l’information</vt:lpstr>
      <vt:lpstr>3. La terminologie de la sécurité d’information </vt:lpstr>
      <vt:lpstr>4. La norme internationale ISO 27000 pour le management de la sécurité des systèmes d’information </vt:lpstr>
      <vt:lpstr>Diapositive 11</vt:lpstr>
      <vt:lpstr>  ISO 27000 (juin 2009) : Présentation et Vocabulaire</vt:lpstr>
      <vt:lpstr> Les Autres Familles de iso 2700x</vt:lpstr>
      <vt:lpstr>Diapositive 14</vt:lpstr>
      <vt:lpstr>Pourquoi adopter une norme de sécurité?</vt:lpstr>
      <vt:lpstr>5. l’audit de la sécurité des systèmes d’information</vt:lpstr>
      <vt:lpstr>5.1 La Méthodologie de l’audit de la sécurité des systèmes d’information </vt:lpstr>
      <vt:lpstr>5.2 le processus de la certification ISO 27000</vt:lpstr>
      <vt:lpstr>Diapositive 19</vt:lpstr>
      <vt:lpstr>Diapositive 20</vt:lpstr>
      <vt:lpstr>5.3 La boite à outils pour l’audit ISO 27000</vt:lpstr>
      <vt:lpstr>Diapositive 22</vt:lpstr>
      <vt:lpstr>SOA</vt:lpstr>
      <vt:lpstr>Diapositive 24</vt:lpstr>
      <vt:lpstr>Diapositive 25</vt:lpstr>
      <vt:lpstr>Questionnaire d’audit</vt:lpstr>
      <vt:lpstr>Diapositive 27</vt:lpstr>
      <vt:lpstr>Rapport d’audit</vt:lpstr>
      <vt:lpstr>Les Entreprise certifier au Maroc (2022)</vt:lpstr>
      <vt:lpstr>conclusion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L’audit de la sécurité des systèmes d’Information</dc:title>
  <dc:creator>k</dc:creator>
  <cp:lastModifiedBy>CHAFIK</cp:lastModifiedBy>
  <cp:revision>53</cp:revision>
  <dcterms:created xsi:type="dcterms:W3CDTF">2015-11-27T14:34:47Z</dcterms:created>
  <dcterms:modified xsi:type="dcterms:W3CDTF">2022-11-15T20:05:38Z</dcterms:modified>
</cp:coreProperties>
</file>